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9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6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E38-4384-91EE-5E54364419B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E38-4384-91EE-5E54364419B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E38-4384-91EE-5E54364419BA}"/>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8E38-4384-91EE-5E54364419BA}"/>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8E38-4384-91EE-5E54364419BA}"/>
              </c:ext>
            </c:extLst>
          </c:dPt>
          <c:dPt>
            <c:idx val="5"/>
            <c:bubble3D val="0"/>
            <c:extLst>
              <c:ext xmlns:c16="http://schemas.microsoft.com/office/drawing/2014/chart" uri="{C3380CC4-5D6E-409C-BE32-E72D297353CC}">
                <c16:uniqueId val="{0000000A-8E38-4384-91EE-5E54364419BA}"/>
              </c:ext>
            </c:extLst>
          </c:dPt>
          <c:dPt>
            <c:idx val="6"/>
            <c:bubble3D val="0"/>
            <c:extLst>
              <c:ext xmlns:c16="http://schemas.microsoft.com/office/drawing/2014/chart" uri="{C3380CC4-5D6E-409C-BE32-E72D297353CC}">
                <c16:uniqueId val="{0000000B-8E38-4384-91EE-5E54364419BA}"/>
              </c:ext>
            </c:extLst>
          </c:dPt>
          <c:dPt>
            <c:idx val="7"/>
            <c:bubble3D val="0"/>
            <c:extLst>
              <c:ext xmlns:c16="http://schemas.microsoft.com/office/drawing/2014/chart" uri="{C3380CC4-5D6E-409C-BE32-E72D297353CC}">
                <c16:uniqueId val="{0000000C-8E38-4384-91EE-5E54364419BA}"/>
              </c:ext>
            </c:extLst>
          </c:dPt>
          <c:dPt>
            <c:idx val="8"/>
            <c:bubble3D val="0"/>
            <c:extLst>
              <c:ext xmlns:c16="http://schemas.microsoft.com/office/drawing/2014/chart" uri="{C3380CC4-5D6E-409C-BE32-E72D297353CC}">
                <c16:uniqueId val="{0000000D-8E38-4384-91EE-5E54364419BA}"/>
              </c:ext>
            </c:extLst>
          </c:dPt>
          <c:dPt>
            <c:idx val="9"/>
            <c:bubble3D val="0"/>
            <c:extLst>
              <c:ext xmlns:c16="http://schemas.microsoft.com/office/drawing/2014/chart" uri="{C3380CC4-5D6E-409C-BE32-E72D297353CC}">
                <c16:uniqueId val="{0000000E-8E38-4384-91EE-5E54364419B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8E38-4384-91EE-5E54364419B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3C3-4589-9159-4ECBB5F288A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3C3-4589-9159-4ECBB5F288A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3C3-4589-9159-4ECBB5F288AA}"/>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33C3-4589-9159-4ECBB5F288AA}"/>
              </c:ext>
            </c:extLst>
          </c:dPt>
          <c:dPt>
            <c:idx val="4"/>
            <c:bubble3D val="0"/>
            <c:extLst>
              <c:ext xmlns:c16="http://schemas.microsoft.com/office/drawing/2014/chart" uri="{C3380CC4-5D6E-409C-BE32-E72D297353CC}">
                <c16:uniqueId val="{00000008-33C3-4589-9159-4ECBB5F288AA}"/>
              </c:ext>
            </c:extLst>
          </c:dPt>
          <c:dPt>
            <c:idx val="5"/>
            <c:bubble3D val="0"/>
            <c:extLst>
              <c:ext xmlns:c16="http://schemas.microsoft.com/office/drawing/2014/chart" uri="{C3380CC4-5D6E-409C-BE32-E72D297353CC}">
                <c16:uniqueId val="{00000009-33C3-4589-9159-4ECBB5F288AA}"/>
              </c:ext>
            </c:extLst>
          </c:dPt>
          <c:dPt>
            <c:idx val="6"/>
            <c:bubble3D val="0"/>
            <c:extLst>
              <c:ext xmlns:c16="http://schemas.microsoft.com/office/drawing/2014/chart" uri="{C3380CC4-5D6E-409C-BE32-E72D297353CC}">
                <c16:uniqueId val="{0000000A-33C3-4589-9159-4ECBB5F288AA}"/>
              </c:ext>
            </c:extLst>
          </c:dPt>
          <c:dPt>
            <c:idx val="7"/>
            <c:bubble3D val="0"/>
            <c:extLst>
              <c:ext xmlns:c16="http://schemas.microsoft.com/office/drawing/2014/chart" uri="{C3380CC4-5D6E-409C-BE32-E72D297353CC}">
                <c16:uniqueId val="{0000000B-33C3-4589-9159-4ECBB5F288AA}"/>
              </c:ext>
            </c:extLst>
          </c:dPt>
          <c:dPt>
            <c:idx val="8"/>
            <c:bubble3D val="0"/>
            <c:extLst>
              <c:ext xmlns:c16="http://schemas.microsoft.com/office/drawing/2014/chart" uri="{C3380CC4-5D6E-409C-BE32-E72D297353CC}">
                <c16:uniqueId val="{0000000C-33C3-4589-9159-4ECBB5F288AA}"/>
              </c:ext>
            </c:extLst>
          </c:dPt>
          <c:dPt>
            <c:idx val="9"/>
            <c:bubble3D val="0"/>
            <c:extLst>
              <c:ext xmlns:c16="http://schemas.microsoft.com/office/drawing/2014/chart" uri="{C3380CC4-5D6E-409C-BE32-E72D297353CC}">
                <c16:uniqueId val="{0000000D-33C3-4589-9159-4ECBB5F288A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33C3-4589-9159-4ECBB5F288A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EC18-412E-A598-B4296ED8E2F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EC18-412E-A598-B4296ED8E2F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EC18-412E-A598-B4296ED8E2F2}"/>
              </c:ext>
            </c:extLst>
          </c:dPt>
          <c:dPt>
            <c:idx val="3"/>
            <c:bubble3D val="0"/>
            <c:extLst>
              <c:ext xmlns:c16="http://schemas.microsoft.com/office/drawing/2014/chart" uri="{C3380CC4-5D6E-409C-BE32-E72D297353CC}">
                <c16:uniqueId val="{00000006-EC18-412E-A598-B4296ED8E2F2}"/>
              </c:ext>
            </c:extLst>
          </c:dPt>
          <c:dPt>
            <c:idx val="4"/>
            <c:bubble3D val="0"/>
            <c:extLst>
              <c:ext xmlns:c16="http://schemas.microsoft.com/office/drawing/2014/chart" uri="{C3380CC4-5D6E-409C-BE32-E72D297353CC}">
                <c16:uniqueId val="{00000007-EC18-412E-A598-B4296ED8E2F2}"/>
              </c:ext>
            </c:extLst>
          </c:dPt>
          <c:dPt>
            <c:idx val="5"/>
            <c:bubble3D val="0"/>
            <c:extLst>
              <c:ext xmlns:c16="http://schemas.microsoft.com/office/drawing/2014/chart" uri="{C3380CC4-5D6E-409C-BE32-E72D297353CC}">
                <c16:uniqueId val="{00000008-EC18-412E-A598-B4296ED8E2F2}"/>
              </c:ext>
            </c:extLst>
          </c:dPt>
          <c:dPt>
            <c:idx val="6"/>
            <c:bubble3D val="0"/>
            <c:extLst>
              <c:ext xmlns:c16="http://schemas.microsoft.com/office/drawing/2014/chart" uri="{C3380CC4-5D6E-409C-BE32-E72D297353CC}">
                <c16:uniqueId val="{00000009-EC18-412E-A598-B4296ED8E2F2}"/>
              </c:ext>
            </c:extLst>
          </c:dPt>
          <c:dPt>
            <c:idx val="7"/>
            <c:bubble3D val="0"/>
            <c:extLst>
              <c:ext xmlns:c16="http://schemas.microsoft.com/office/drawing/2014/chart" uri="{C3380CC4-5D6E-409C-BE32-E72D297353CC}">
                <c16:uniqueId val="{0000000A-EC18-412E-A598-B4296ED8E2F2}"/>
              </c:ext>
            </c:extLst>
          </c:dPt>
          <c:dPt>
            <c:idx val="8"/>
            <c:bubble3D val="0"/>
            <c:extLst>
              <c:ext xmlns:c16="http://schemas.microsoft.com/office/drawing/2014/chart" uri="{C3380CC4-5D6E-409C-BE32-E72D297353CC}">
                <c16:uniqueId val="{0000000B-EC18-412E-A598-B4296ED8E2F2}"/>
              </c:ext>
            </c:extLst>
          </c:dPt>
          <c:dPt>
            <c:idx val="9"/>
            <c:bubble3D val="0"/>
            <c:extLst>
              <c:ext xmlns:c16="http://schemas.microsoft.com/office/drawing/2014/chart" uri="{C3380CC4-5D6E-409C-BE32-E72D297353CC}">
                <c16:uniqueId val="{0000000C-EC18-412E-A598-B4296ED8E2F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EC18-412E-A598-B4296ED8E2F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TextBox 167"/>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AFRICA MAP</a:t>
            </a:r>
          </a:p>
          <a:p>
            <a:r>
              <a:rPr lang="en-US" dirty="0">
                <a:solidFill>
                  <a:srgbClr val="4D4D4D"/>
                </a:solidFill>
                <a:latin typeface="Candara" panose="020E0502030303020204" pitchFamily="34" charset="0"/>
              </a:rPr>
              <a:t>Your Subtitle</a:t>
            </a:r>
          </a:p>
        </p:txBody>
      </p:sp>
      <p:sp>
        <p:nvSpPr>
          <p:cNvPr id="23" name="Freeform 1"/>
          <p:cNvSpPr>
            <a:spLocks noChangeArrowheads="1"/>
          </p:cNvSpPr>
          <p:nvPr/>
        </p:nvSpPr>
        <p:spPr bwMode="auto">
          <a:xfrm>
            <a:off x="5290875" y="531145"/>
            <a:ext cx="310172" cy="619143"/>
          </a:xfrm>
          <a:custGeom>
            <a:avLst/>
            <a:gdLst>
              <a:gd name="T0" fmla="*/ 19 w 948"/>
              <a:gd name="T1" fmla="*/ 204 h 1893"/>
              <a:gd name="T2" fmla="*/ 19 w 948"/>
              <a:gd name="T3" fmla="*/ 204 h 1893"/>
              <a:gd name="T4" fmla="*/ 167 w 948"/>
              <a:gd name="T5" fmla="*/ 55 h 1893"/>
              <a:gd name="T6" fmla="*/ 464 w 948"/>
              <a:gd name="T7" fmla="*/ 37 h 1893"/>
              <a:gd name="T8" fmla="*/ 538 w 948"/>
              <a:gd name="T9" fmla="*/ 167 h 1893"/>
              <a:gd name="T10" fmla="*/ 612 w 948"/>
              <a:gd name="T11" fmla="*/ 93 h 1893"/>
              <a:gd name="T12" fmla="*/ 705 w 948"/>
              <a:gd name="T13" fmla="*/ 111 h 1893"/>
              <a:gd name="T14" fmla="*/ 576 w 948"/>
              <a:gd name="T15" fmla="*/ 334 h 1893"/>
              <a:gd name="T16" fmla="*/ 687 w 948"/>
              <a:gd name="T17" fmla="*/ 500 h 1893"/>
              <a:gd name="T18" fmla="*/ 742 w 948"/>
              <a:gd name="T19" fmla="*/ 630 h 1893"/>
              <a:gd name="T20" fmla="*/ 724 w 948"/>
              <a:gd name="T21" fmla="*/ 779 h 1893"/>
              <a:gd name="T22" fmla="*/ 594 w 948"/>
              <a:gd name="T23" fmla="*/ 835 h 1893"/>
              <a:gd name="T24" fmla="*/ 631 w 948"/>
              <a:gd name="T25" fmla="*/ 965 h 1893"/>
              <a:gd name="T26" fmla="*/ 928 w 948"/>
              <a:gd name="T27" fmla="*/ 1150 h 1893"/>
              <a:gd name="T28" fmla="*/ 909 w 948"/>
              <a:gd name="T29" fmla="*/ 1224 h 1893"/>
              <a:gd name="T30" fmla="*/ 724 w 948"/>
              <a:gd name="T31" fmla="*/ 1484 h 1893"/>
              <a:gd name="T32" fmla="*/ 594 w 948"/>
              <a:gd name="T33" fmla="*/ 1595 h 1893"/>
              <a:gd name="T34" fmla="*/ 594 w 948"/>
              <a:gd name="T35" fmla="*/ 1799 h 1893"/>
              <a:gd name="T36" fmla="*/ 446 w 948"/>
              <a:gd name="T37" fmla="*/ 1892 h 1893"/>
              <a:gd name="T38" fmla="*/ 427 w 948"/>
              <a:gd name="T39" fmla="*/ 1762 h 1893"/>
              <a:gd name="T40" fmla="*/ 334 w 948"/>
              <a:gd name="T41" fmla="*/ 1484 h 1893"/>
              <a:gd name="T42" fmla="*/ 167 w 948"/>
              <a:gd name="T43" fmla="*/ 1261 h 1893"/>
              <a:gd name="T44" fmla="*/ 56 w 948"/>
              <a:gd name="T45" fmla="*/ 1094 h 1893"/>
              <a:gd name="T46" fmla="*/ 0 w 948"/>
              <a:gd name="T47" fmla="*/ 853 h 1893"/>
              <a:gd name="T48" fmla="*/ 75 w 948"/>
              <a:gd name="T49" fmla="*/ 797 h 1893"/>
              <a:gd name="T50" fmla="*/ 149 w 948"/>
              <a:gd name="T51" fmla="*/ 575 h 1893"/>
              <a:gd name="T52" fmla="*/ 75 w 948"/>
              <a:gd name="T53" fmla="*/ 352 h 1893"/>
              <a:gd name="T54" fmla="*/ 19 w 948"/>
              <a:gd name="T55" fmla="*/ 204 h 18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948" h="1893">
                <a:moveTo>
                  <a:pt x="19" y="204"/>
                </a:moveTo>
                <a:lnTo>
                  <a:pt x="19" y="204"/>
                </a:lnTo>
                <a:cubicBezTo>
                  <a:pt x="19" y="204"/>
                  <a:pt x="111" y="74"/>
                  <a:pt x="167" y="55"/>
                </a:cubicBezTo>
                <a:cubicBezTo>
                  <a:pt x="223" y="37"/>
                  <a:pt x="390" y="0"/>
                  <a:pt x="464" y="37"/>
                </a:cubicBezTo>
                <a:cubicBezTo>
                  <a:pt x="538" y="55"/>
                  <a:pt x="501" y="185"/>
                  <a:pt x="538" y="167"/>
                </a:cubicBezTo>
                <a:cubicBezTo>
                  <a:pt x="594" y="167"/>
                  <a:pt x="576" y="111"/>
                  <a:pt x="612" y="93"/>
                </a:cubicBezTo>
                <a:cubicBezTo>
                  <a:pt x="650" y="74"/>
                  <a:pt x="724" y="37"/>
                  <a:pt x="705" y="111"/>
                </a:cubicBezTo>
                <a:cubicBezTo>
                  <a:pt x="668" y="185"/>
                  <a:pt x="576" y="278"/>
                  <a:pt x="576" y="334"/>
                </a:cubicBezTo>
                <a:cubicBezTo>
                  <a:pt x="576" y="371"/>
                  <a:pt x="594" y="464"/>
                  <a:pt x="687" y="500"/>
                </a:cubicBezTo>
                <a:cubicBezTo>
                  <a:pt x="761" y="538"/>
                  <a:pt x="761" y="575"/>
                  <a:pt x="742" y="630"/>
                </a:cubicBezTo>
                <a:cubicBezTo>
                  <a:pt x="724" y="705"/>
                  <a:pt x="742" y="760"/>
                  <a:pt x="724" y="779"/>
                </a:cubicBezTo>
                <a:cubicBezTo>
                  <a:pt x="705" y="779"/>
                  <a:pt x="594" y="797"/>
                  <a:pt x="594" y="835"/>
                </a:cubicBezTo>
                <a:cubicBezTo>
                  <a:pt x="594" y="871"/>
                  <a:pt x="557" y="927"/>
                  <a:pt x="631" y="965"/>
                </a:cubicBezTo>
                <a:cubicBezTo>
                  <a:pt x="687" y="1020"/>
                  <a:pt x="909" y="1150"/>
                  <a:pt x="928" y="1150"/>
                </a:cubicBezTo>
                <a:cubicBezTo>
                  <a:pt x="947" y="1168"/>
                  <a:pt x="947" y="1206"/>
                  <a:pt x="909" y="1224"/>
                </a:cubicBezTo>
                <a:cubicBezTo>
                  <a:pt x="872" y="1242"/>
                  <a:pt x="779" y="1465"/>
                  <a:pt x="724" y="1484"/>
                </a:cubicBezTo>
                <a:cubicBezTo>
                  <a:pt x="668" y="1502"/>
                  <a:pt x="594" y="1558"/>
                  <a:pt x="594" y="1595"/>
                </a:cubicBezTo>
                <a:cubicBezTo>
                  <a:pt x="594" y="1632"/>
                  <a:pt x="612" y="1762"/>
                  <a:pt x="594" y="1799"/>
                </a:cubicBezTo>
                <a:cubicBezTo>
                  <a:pt x="557" y="1818"/>
                  <a:pt x="446" y="1892"/>
                  <a:pt x="446" y="1892"/>
                </a:cubicBezTo>
                <a:cubicBezTo>
                  <a:pt x="446" y="1892"/>
                  <a:pt x="446" y="1818"/>
                  <a:pt x="427" y="1762"/>
                </a:cubicBezTo>
                <a:cubicBezTo>
                  <a:pt x="427" y="1688"/>
                  <a:pt x="353" y="1539"/>
                  <a:pt x="334" y="1484"/>
                </a:cubicBezTo>
                <a:cubicBezTo>
                  <a:pt x="297" y="1428"/>
                  <a:pt x="205" y="1317"/>
                  <a:pt x="167" y="1261"/>
                </a:cubicBezTo>
                <a:cubicBezTo>
                  <a:pt x="130" y="1187"/>
                  <a:pt x="75" y="1131"/>
                  <a:pt x="56" y="1094"/>
                </a:cubicBezTo>
                <a:cubicBezTo>
                  <a:pt x="19" y="1057"/>
                  <a:pt x="0" y="871"/>
                  <a:pt x="0" y="853"/>
                </a:cubicBezTo>
                <a:cubicBezTo>
                  <a:pt x="19" y="816"/>
                  <a:pt x="75" y="797"/>
                  <a:pt x="75" y="797"/>
                </a:cubicBezTo>
                <a:cubicBezTo>
                  <a:pt x="75" y="797"/>
                  <a:pt x="149" y="594"/>
                  <a:pt x="149" y="575"/>
                </a:cubicBezTo>
                <a:cubicBezTo>
                  <a:pt x="149" y="556"/>
                  <a:pt x="111" y="408"/>
                  <a:pt x="75" y="352"/>
                </a:cubicBezTo>
                <a:cubicBezTo>
                  <a:pt x="37" y="297"/>
                  <a:pt x="19" y="204"/>
                  <a:pt x="19" y="204"/>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4" name="Freeform 2"/>
          <p:cNvSpPr>
            <a:spLocks noChangeArrowheads="1"/>
          </p:cNvSpPr>
          <p:nvPr/>
        </p:nvSpPr>
        <p:spPr bwMode="auto">
          <a:xfrm>
            <a:off x="5436584" y="907827"/>
            <a:ext cx="1219045" cy="1141589"/>
          </a:xfrm>
          <a:custGeom>
            <a:avLst/>
            <a:gdLst>
              <a:gd name="T0" fmla="*/ 3616 w 3728"/>
              <a:gd name="T1" fmla="*/ 352 h 3488"/>
              <a:gd name="T2" fmla="*/ 3616 w 3728"/>
              <a:gd name="T3" fmla="*/ 352 h 3488"/>
              <a:gd name="T4" fmla="*/ 3505 w 3728"/>
              <a:gd name="T5" fmla="*/ 260 h 3488"/>
              <a:gd name="T6" fmla="*/ 3226 w 3728"/>
              <a:gd name="T7" fmla="*/ 260 h 3488"/>
              <a:gd name="T8" fmla="*/ 3134 w 3728"/>
              <a:gd name="T9" fmla="*/ 186 h 3488"/>
              <a:gd name="T10" fmla="*/ 2911 w 3728"/>
              <a:gd name="T11" fmla="*/ 37 h 3488"/>
              <a:gd name="T12" fmla="*/ 2484 w 3728"/>
              <a:gd name="T13" fmla="*/ 130 h 3488"/>
              <a:gd name="T14" fmla="*/ 2466 w 3728"/>
              <a:gd name="T15" fmla="*/ 148 h 3488"/>
              <a:gd name="T16" fmla="*/ 2466 w 3728"/>
              <a:gd name="T17" fmla="*/ 148 h 3488"/>
              <a:gd name="T18" fmla="*/ 2373 w 3728"/>
              <a:gd name="T19" fmla="*/ 389 h 3488"/>
              <a:gd name="T20" fmla="*/ 2243 w 3728"/>
              <a:gd name="T21" fmla="*/ 668 h 3488"/>
              <a:gd name="T22" fmla="*/ 2113 w 3728"/>
              <a:gd name="T23" fmla="*/ 742 h 3488"/>
              <a:gd name="T24" fmla="*/ 1891 w 3728"/>
              <a:gd name="T25" fmla="*/ 593 h 3488"/>
              <a:gd name="T26" fmla="*/ 1484 w 3728"/>
              <a:gd name="T27" fmla="*/ 501 h 3488"/>
              <a:gd name="T28" fmla="*/ 1372 w 3728"/>
              <a:gd name="T29" fmla="*/ 427 h 3488"/>
              <a:gd name="T30" fmla="*/ 1279 w 3728"/>
              <a:gd name="T31" fmla="*/ 186 h 3488"/>
              <a:gd name="T32" fmla="*/ 1020 w 3728"/>
              <a:gd name="T33" fmla="*/ 92 h 3488"/>
              <a:gd name="T34" fmla="*/ 686 w 3728"/>
              <a:gd name="T35" fmla="*/ 74 h 3488"/>
              <a:gd name="T36" fmla="*/ 612 w 3728"/>
              <a:gd name="T37" fmla="*/ 74 h 3488"/>
              <a:gd name="T38" fmla="*/ 482 w 3728"/>
              <a:gd name="T39" fmla="*/ 0 h 3488"/>
              <a:gd name="T40" fmla="*/ 501 w 3728"/>
              <a:gd name="T41" fmla="*/ 37 h 3488"/>
              <a:gd name="T42" fmla="*/ 426 w 3728"/>
              <a:gd name="T43" fmla="*/ 130 h 3488"/>
              <a:gd name="T44" fmla="*/ 333 w 3728"/>
              <a:gd name="T45" fmla="*/ 278 h 3488"/>
              <a:gd name="T46" fmla="*/ 278 w 3728"/>
              <a:gd name="T47" fmla="*/ 334 h 3488"/>
              <a:gd name="T48" fmla="*/ 166 w 3728"/>
              <a:gd name="T49" fmla="*/ 408 h 3488"/>
              <a:gd name="T50" fmla="*/ 148 w 3728"/>
              <a:gd name="T51" fmla="*/ 501 h 3488"/>
              <a:gd name="T52" fmla="*/ 148 w 3728"/>
              <a:gd name="T53" fmla="*/ 649 h 3488"/>
              <a:gd name="T54" fmla="*/ 0 w 3728"/>
              <a:gd name="T55" fmla="*/ 742 h 3488"/>
              <a:gd name="T56" fmla="*/ 55 w 3728"/>
              <a:gd name="T57" fmla="*/ 1261 h 3488"/>
              <a:gd name="T58" fmla="*/ 92 w 3728"/>
              <a:gd name="T59" fmla="*/ 1688 h 3488"/>
              <a:gd name="T60" fmla="*/ 74 w 3728"/>
              <a:gd name="T61" fmla="*/ 1873 h 3488"/>
              <a:gd name="T62" fmla="*/ 185 w 3728"/>
              <a:gd name="T63" fmla="*/ 2115 h 3488"/>
              <a:gd name="T64" fmla="*/ 315 w 3728"/>
              <a:gd name="T65" fmla="*/ 2300 h 3488"/>
              <a:gd name="T66" fmla="*/ 556 w 3728"/>
              <a:gd name="T67" fmla="*/ 2449 h 3488"/>
              <a:gd name="T68" fmla="*/ 649 w 3728"/>
              <a:gd name="T69" fmla="*/ 2560 h 3488"/>
              <a:gd name="T70" fmla="*/ 1020 w 3728"/>
              <a:gd name="T71" fmla="*/ 2597 h 3488"/>
              <a:gd name="T72" fmla="*/ 1168 w 3728"/>
              <a:gd name="T73" fmla="*/ 2801 h 3488"/>
              <a:gd name="T74" fmla="*/ 1372 w 3728"/>
              <a:gd name="T75" fmla="*/ 2745 h 3488"/>
              <a:gd name="T76" fmla="*/ 1725 w 3728"/>
              <a:gd name="T77" fmla="*/ 2634 h 3488"/>
              <a:gd name="T78" fmla="*/ 2948 w 3728"/>
              <a:gd name="T79" fmla="*/ 3246 h 3488"/>
              <a:gd name="T80" fmla="*/ 3505 w 3728"/>
              <a:gd name="T81" fmla="*/ 3487 h 3488"/>
              <a:gd name="T82" fmla="*/ 3616 w 3728"/>
              <a:gd name="T83" fmla="*/ 3451 h 3488"/>
              <a:gd name="T84" fmla="*/ 3727 w 3728"/>
              <a:gd name="T85" fmla="*/ 3376 h 3488"/>
              <a:gd name="T86" fmla="*/ 3635 w 3728"/>
              <a:gd name="T87" fmla="*/ 853 h 3488"/>
              <a:gd name="T88" fmla="*/ 3616 w 3728"/>
              <a:gd name="T89" fmla="*/ 352 h 3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728" h="3488">
                <a:moveTo>
                  <a:pt x="3616" y="352"/>
                </a:moveTo>
                <a:lnTo>
                  <a:pt x="3616" y="352"/>
                </a:lnTo>
                <a:cubicBezTo>
                  <a:pt x="3616" y="352"/>
                  <a:pt x="3635" y="334"/>
                  <a:pt x="3505" y="260"/>
                </a:cubicBezTo>
                <a:cubicBezTo>
                  <a:pt x="3375" y="204"/>
                  <a:pt x="3356" y="278"/>
                  <a:pt x="3226" y="260"/>
                </a:cubicBezTo>
                <a:cubicBezTo>
                  <a:pt x="3097" y="260"/>
                  <a:pt x="3152" y="241"/>
                  <a:pt x="3134" y="186"/>
                </a:cubicBezTo>
                <a:cubicBezTo>
                  <a:pt x="3097" y="111"/>
                  <a:pt x="3097" y="37"/>
                  <a:pt x="2911" y="37"/>
                </a:cubicBezTo>
                <a:cubicBezTo>
                  <a:pt x="2726" y="56"/>
                  <a:pt x="2522" y="111"/>
                  <a:pt x="2484" y="130"/>
                </a:cubicBezTo>
                <a:cubicBezTo>
                  <a:pt x="2466" y="148"/>
                  <a:pt x="2466" y="148"/>
                  <a:pt x="2466" y="148"/>
                </a:cubicBezTo>
                <a:lnTo>
                  <a:pt x="2466" y="148"/>
                </a:lnTo>
                <a:cubicBezTo>
                  <a:pt x="2466" y="148"/>
                  <a:pt x="2373" y="278"/>
                  <a:pt x="2373" y="389"/>
                </a:cubicBezTo>
                <a:cubicBezTo>
                  <a:pt x="2373" y="519"/>
                  <a:pt x="2336" y="575"/>
                  <a:pt x="2243" y="668"/>
                </a:cubicBezTo>
                <a:cubicBezTo>
                  <a:pt x="2169" y="742"/>
                  <a:pt x="2187" y="798"/>
                  <a:pt x="2113" y="742"/>
                </a:cubicBezTo>
                <a:cubicBezTo>
                  <a:pt x="2040" y="668"/>
                  <a:pt x="2022" y="649"/>
                  <a:pt x="1891" y="593"/>
                </a:cubicBezTo>
                <a:cubicBezTo>
                  <a:pt x="1762" y="519"/>
                  <a:pt x="1520" y="519"/>
                  <a:pt x="1484" y="501"/>
                </a:cubicBezTo>
                <a:cubicBezTo>
                  <a:pt x="1428" y="501"/>
                  <a:pt x="1409" y="463"/>
                  <a:pt x="1372" y="427"/>
                </a:cubicBezTo>
                <a:cubicBezTo>
                  <a:pt x="1335" y="371"/>
                  <a:pt x="1354" y="222"/>
                  <a:pt x="1279" y="186"/>
                </a:cubicBezTo>
                <a:cubicBezTo>
                  <a:pt x="1205" y="148"/>
                  <a:pt x="1131" y="92"/>
                  <a:pt x="1020" y="92"/>
                </a:cubicBezTo>
                <a:cubicBezTo>
                  <a:pt x="908" y="74"/>
                  <a:pt x="686" y="74"/>
                  <a:pt x="686" y="74"/>
                </a:cubicBezTo>
                <a:cubicBezTo>
                  <a:pt x="612" y="74"/>
                  <a:pt x="612" y="74"/>
                  <a:pt x="612" y="74"/>
                </a:cubicBezTo>
                <a:cubicBezTo>
                  <a:pt x="482" y="0"/>
                  <a:pt x="482" y="0"/>
                  <a:pt x="482" y="0"/>
                </a:cubicBezTo>
                <a:cubicBezTo>
                  <a:pt x="482" y="0"/>
                  <a:pt x="501" y="18"/>
                  <a:pt x="501" y="37"/>
                </a:cubicBezTo>
                <a:cubicBezTo>
                  <a:pt x="482" y="74"/>
                  <a:pt x="445" y="74"/>
                  <a:pt x="426" y="130"/>
                </a:cubicBezTo>
                <a:cubicBezTo>
                  <a:pt x="407" y="167"/>
                  <a:pt x="333" y="278"/>
                  <a:pt x="333" y="278"/>
                </a:cubicBezTo>
                <a:cubicBezTo>
                  <a:pt x="333" y="278"/>
                  <a:pt x="296" y="334"/>
                  <a:pt x="278" y="334"/>
                </a:cubicBezTo>
                <a:cubicBezTo>
                  <a:pt x="241" y="334"/>
                  <a:pt x="166" y="389"/>
                  <a:pt x="166" y="408"/>
                </a:cubicBezTo>
                <a:cubicBezTo>
                  <a:pt x="148" y="427"/>
                  <a:pt x="148" y="427"/>
                  <a:pt x="148" y="501"/>
                </a:cubicBezTo>
                <a:cubicBezTo>
                  <a:pt x="148" y="557"/>
                  <a:pt x="148" y="631"/>
                  <a:pt x="148" y="649"/>
                </a:cubicBezTo>
                <a:cubicBezTo>
                  <a:pt x="130" y="649"/>
                  <a:pt x="0" y="742"/>
                  <a:pt x="0" y="742"/>
                </a:cubicBezTo>
                <a:cubicBezTo>
                  <a:pt x="0" y="742"/>
                  <a:pt x="74" y="1113"/>
                  <a:pt x="55" y="1261"/>
                </a:cubicBezTo>
                <a:cubicBezTo>
                  <a:pt x="55" y="1391"/>
                  <a:pt x="92" y="1595"/>
                  <a:pt x="92" y="1688"/>
                </a:cubicBezTo>
                <a:cubicBezTo>
                  <a:pt x="74" y="1762"/>
                  <a:pt x="92" y="1799"/>
                  <a:pt x="74" y="1873"/>
                </a:cubicBezTo>
                <a:cubicBezTo>
                  <a:pt x="55" y="1929"/>
                  <a:pt x="130" y="2003"/>
                  <a:pt x="185" y="2115"/>
                </a:cubicBezTo>
                <a:cubicBezTo>
                  <a:pt x="222" y="2226"/>
                  <a:pt x="222" y="2263"/>
                  <a:pt x="315" y="2300"/>
                </a:cubicBezTo>
                <a:cubicBezTo>
                  <a:pt x="389" y="2319"/>
                  <a:pt x="556" y="2393"/>
                  <a:pt x="556" y="2449"/>
                </a:cubicBezTo>
                <a:cubicBezTo>
                  <a:pt x="575" y="2504"/>
                  <a:pt x="575" y="2541"/>
                  <a:pt x="649" y="2560"/>
                </a:cubicBezTo>
                <a:cubicBezTo>
                  <a:pt x="723" y="2560"/>
                  <a:pt x="946" y="2541"/>
                  <a:pt x="1020" y="2597"/>
                </a:cubicBezTo>
                <a:cubicBezTo>
                  <a:pt x="1094" y="2671"/>
                  <a:pt x="1113" y="2783"/>
                  <a:pt x="1168" y="2801"/>
                </a:cubicBezTo>
                <a:cubicBezTo>
                  <a:pt x="1205" y="2820"/>
                  <a:pt x="1279" y="2783"/>
                  <a:pt x="1372" y="2745"/>
                </a:cubicBezTo>
                <a:cubicBezTo>
                  <a:pt x="1465" y="2709"/>
                  <a:pt x="1539" y="2560"/>
                  <a:pt x="1725" y="2634"/>
                </a:cubicBezTo>
                <a:cubicBezTo>
                  <a:pt x="1891" y="2709"/>
                  <a:pt x="2948" y="3246"/>
                  <a:pt x="2948" y="3246"/>
                </a:cubicBezTo>
                <a:cubicBezTo>
                  <a:pt x="2948" y="3246"/>
                  <a:pt x="3449" y="3487"/>
                  <a:pt x="3505" y="3487"/>
                </a:cubicBezTo>
                <a:cubicBezTo>
                  <a:pt x="3560" y="3469"/>
                  <a:pt x="3597" y="3451"/>
                  <a:pt x="3616" y="3451"/>
                </a:cubicBezTo>
                <a:cubicBezTo>
                  <a:pt x="3653" y="3451"/>
                  <a:pt x="3727" y="3432"/>
                  <a:pt x="3727" y="3376"/>
                </a:cubicBezTo>
                <a:cubicBezTo>
                  <a:pt x="3727" y="3302"/>
                  <a:pt x="3635" y="853"/>
                  <a:pt x="3635" y="853"/>
                </a:cubicBezTo>
                <a:lnTo>
                  <a:pt x="3616" y="352"/>
                </a:ln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5" name="Freeform 3"/>
          <p:cNvSpPr>
            <a:spLocks noChangeArrowheads="1"/>
          </p:cNvSpPr>
          <p:nvPr/>
        </p:nvSpPr>
        <p:spPr bwMode="auto">
          <a:xfrm>
            <a:off x="4051633" y="567226"/>
            <a:ext cx="1578267" cy="1567340"/>
          </a:xfrm>
          <a:custGeom>
            <a:avLst/>
            <a:gdLst>
              <a:gd name="T0" fmla="*/ 3784 w 4824"/>
              <a:gd name="T1" fmla="*/ 112 h 4787"/>
              <a:gd name="T2" fmla="*/ 3784 w 4824"/>
              <a:gd name="T3" fmla="*/ 112 h 4787"/>
              <a:gd name="T4" fmla="*/ 3710 w 4824"/>
              <a:gd name="T5" fmla="*/ 37 h 4787"/>
              <a:gd name="T6" fmla="*/ 3358 w 4824"/>
              <a:gd name="T7" fmla="*/ 0 h 4787"/>
              <a:gd name="T8" fmla="*/ 3265 w 4824"/>
              <a:gd name="T9" fmla="*/ 74 h 4787"/>
              <a:gd name="T10" fmla="*/ 3247 w 4824"/>
              <a:gd name="T11" fmla="*/ 93 h 4787"/>
              <a:gd name="T12" fmla="*/ 3191 w 4824"/>
              <a:gd name="T13" fmla="*/ 74 h 4787"/>
              <a:gd name="T14" fmla="*/ 3098 w 4824"/>
              <a:gd name="T15" fmla="*/ 37 h 4787"/>
              <a:gd name="T16" fmla="*/ 2876 w 4824"/>
              <a:gd name="T17" fmla="*/ 18 h 4787"/>
              <a:gd name="T18" fmla="*/ 2764 w 4824"/>
              <a:gd name="T19" fmla="*/ 74 h 4787"/>
              <a:gd name="T20" fmla="*/ 2245 w 4824"/>
              <a:gd name="T21" fmla="*/ 93 h 4787"/>
              <a:gd name="T22" fmla="*/ 1985 w 4824"/>
              <a:gd name="T23" fmla="*/ 204 h 4787"/>
              <a:gd name="T24" fmla="*/ 1855 w 4824"/>
              <a:gd name="T25" fmla="*/ 297 h 4787"/>
              <a:gd name="T26" fmla="*/ 1781 w 4824"/>
              <a:gd name="T27" fmla="*/ 297 h 4787"/>
              <a:gd name="T28" fmla="*/ 1669 w 4824"/>
              <a:gd name="T29" fmla="*/ 389 h 4787"/>
              <a:gd name="T30" fmla="*/ 1595 w 4824"/>
              <a:gd name="T31" fmla="*/ 483 h 4787"/>
              <a:gd name="T32" fmla="*/ 1558 w 4824"/>
              <a:gd name="T33" fmla="*/ 483 h 4787"/>
              <a:gd name="T34" fmla="*/ 1595 w 4824"/>
              <a:gd name="T35" fmla="*/ 760 h 4787"/>
              <a:gd name="T36" fmla="*/ 1688 w 4824"/>
              <a:gd name="T37" fmla="*/ 1076 h 4787"/>
              <a:gd name="T38" fmla="*/ 1725 w 4824"/>
              <a:gd name="T39" fmla="*/ 1261 h 4787"/>
              <a:gd name="T40" fmla="*/ 1669 w 4824"/>
              <a:gd name="T41" fmla="*/ 1391 h 4787"/>
              <a:gd name="T42" fmla="*/ 1466 w 4824"/>
              <a:gd name="T43" fmla="*/ 1391 h 4787"/>
              <a:gd name="T44" fmla="*/ 1243 w 4824"/>
              <a:gd name="T45" fmla="*/ 1484 h 4787"/>
              <a:gd name="T46" fmla="*/ 1132 w 4824"/>
              <a:gd name="T47" fmla="*/ 1707 h 4787"/>
              <a:gd name="T48" fmla="*/ 946 w 4824"/>
              <a:gd name="T49" fmla="*/ 1799 h 4787"/>
              <a:gd name="T50" fmla="*/ 724 w 4824"/>
              <a:gd name="T51" fmla="*/ 1985 h 4787"/>
              <a:gd name="T52" fmla="*/ 427 w 4824"/>
              <a:gd name="T53" fmla="*/ 2059 h 4787"/>
              <a:gd name="T54" fmla="*/ 204 w 4824"/>
              <a:gd name="T55" fmla="*/ 2152 h 4787"/>
              <a:gd name="T56" fmla="*/ 19 w 4824"/>
              <a:gd name="T57" fmla="*/ 2412 h 4787"/>
              <a:gd name="T58" fmla="*/ 315 w 4824"/>
              <a:gd name="T59" fmla="*/ 2820 h 4787"/>
              <a:gd name="T60" fmla="*/ 909 w 4824"/>
              <a:gd name="T61" fmla="*/ 3265 h 4787"/>
              <a:gd name="T62" fmla="*/ 2356 w 4824"/>
              <a:gd name="T63" fmla="*/ 4285 h 4787"/>
              <a:gd name="T64" fmla="*/ 2393 w 4824"/>
              <a:gd name="T65" fmla="*/ 4396 h 4787"/>
              <a:gd name="T66" fmla="*/ 2727 w 4824"/>
              <a:gd name="T67" fmla="*/ 4508 h 4787"/>
              <a:gd name="T68" fmla="*/ 2801 w 4824"/>
              <a:gd name="T69" fmla="*/ 4712 h 4787"/>
              <a:gd name="T70" fmla="*/ 2987 w 4824"/>
              <a:gd name="T71" fmla="*/ 4749 h 4787"/>
              <a:gd name="T72" fmla="*/ 3358 w 4824"/>
              <a:gd name="T73" fmla="*/ 4675 h 4787"/>
              <a:gd name="T74" fmla="*/ 4823 w 4824"/>
              <a:gd name="T75" fmla="*/ 3580 h 4787"/>
              <a:gd name="T76" fmla="*/ 4786 w 4824"/>
              <a:gd name="T77" fmla="*/ 3525 h 4787"/>
              <a:gd name="T78" fmla="*/ 4749 w 4824"/>
              <a:gd name="T79" fmla="*/ 3451 h 4787"/>
              <a:gd name="T80" fmla="*/ 4563 w 4824"/>
              <a:gd name="T81" fmla="*/ 3339 h 4787"/>
              <a:gd name="T82" fmla="*/ 4471 w 4824"/>
              <a:gd name="T83" fmla="*/ 3283 h 4787"/>
              <a:gd name="T84" fmla="*/ 4378 w 4824"/>
              <a:gd name="T85" fmla="*/ 3080 h 4787"/>
              <a:gd name="T86" fmla="*/ 4304 w 4824"/>
              <a:gd name="T87" fmla="*/ 2950 h 4787"/>
              <a:gd name="T88" fmla="*/ 4322 w 4824"/>
              <a:gd name="T89" fmla="*/ 2857 h 4787"/>
              <a:gd name="T90" fmla="*/ 4322 w 4824"/>
              <a:gd name="T91" fmla="*/ 2709 h 4787"/>
              <a:gd name="T92" fmla="*/ 4304 w 4824"/>
              <a:gd name="T93" fmla="*/ 2467 h 4787"/>
              <a:gd name="T94" fmla="*/ 4285 w 4824"/>
              <a:gd name="T95" fmla="*/ 2170 h 4787"/>
              <a:gd name="T96" fmla="*/ 4230 w 4824"/>
              <a:gd name="T97" fmla="*/ 1781 h 4787"/>
              <a:gd name="T98" fmla="*/ 4174 w 4824"/>
              <a:gd name="T99" fmla="*/ 1521 h 4787"/>
              <a:gd name="T100" fmla="*/ 4063 w 4824"/>
              <a:gd name="T101" fmla="*/ 1299 h 4787"/>
              <a:gd name="T102" fmla="*/ 3840 w 4824"/>
              <a:gd name="T103" fmla="*/ 1002 h 4787"/>
              <a:gd name="T104" fmla="*/ 3803 w 4824"/>
              <a:gd name="T105" fmla="*/ 724 h 4787"/>
              <a:gd name="T106" fmla="*/ 3859 w 4824"/>
              <a:gd name="T107" fmla="*/ 686 h 4787"/>
              <a:gd name="T108" fmla="*/ 3933 w 4824"/>
              <a:gd name="T109" fmla="*/ 464 h 4787"/>
              <a:gd name="T110" fmla="*/ 3840 w 4824"/>
              <a:gd name="T111" fmla="*/ 223 h 4787"/>
              <a:gd name="T112" fmla="*/ 3784 w 4824"/>
              <a:gd name="T113" fmla="*/ 112 h 47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824" h="4787">
                <a:moveTo>
                  <a:pt x="3784" y="112"/>
                </a:moveTo>
                <a:lnTo>
                  <a:pt x="3784" y="112"/>
                </a:lnTo>
                <a:cubicBezTo>
                  <a:pt x="3784" y="112"/>
                  <a:pt x="3747" y="74"/>
                  <a:pt x="3710" y="37"/>
                </a:cubicBezTo>
                <a:cubicBezTo>
                  <a:pt x="3673" y="0"/>
                  <a:pt x="3358" y="0"/>
                  <a:pt x="3358" y="0"/>
                </a:cubicBezTo>
                <a:cubicBezTo>
                  <a:pt x="3358" y="0"/>
                  <a:pt x="3302" y="56"/>
                  <a:pt x="3265" y="74"/>
                </a:cubicBezTo>
                <a:cubicBezTo>
                  <a:pt x="3247" y="93"/>
                  <a:pt x="3247" y="93"/>
                  <a:pt x="3247" y="93"/>
                </a:cubicBezTo>
                <a:cubicBezTo>
                  <a:pt x="3247" y="93"/>
                  <a:pt x="3209" y="93"/>
                  <a:pt x="3191" y="74"/>
                </a:cubicBezTo>
                <a:cubicBezTo>
                  <a:pt x="3172" y="56"/>
                  <a:pt x="3135" y="18"/>
                  <a:pt x="3098" y="37"/>
                </a:cubicBezTo>
                <a:cubicBezTo>
                  <a:pt x="3061" y="37"/>
                  <a:pt x="2876" y="18"/>
                  <a:pt x="2876" y="18"/>
                </a:cubicBezTo>
                <a:cubicBezTo>
                  <a:pt x="2876" y="18"/>
                  <a:pt x="2801" y="74"/>
                  <a:pt x="2764" y="74"/>
                </a:cubicBezTo>
                <a:cubicBezTo>
                  <a:pt x="2708" y="93"/>
                  <a:pt x="2245" y="93"/>
                  <a:pt x="2245" y="93"/>
                </a:cubicBezTo>
                <a:cubicBezTo>
                  <a:pt x="2245" y="93"/>
                  <a:pt x="2022" y="186"/>
                  <a:pt x="1985" y="204"/>
                </a:cubicBezTo>
                <a:cubicBezTo>
                  <a:pt x="1948" y="223"/>
                  <a:pt x="1892" y="278"/>
                  <a:pt x="1855" y="297"/>
                </a:cubicBezTo>
                <a:cubicBezTo>
                  <a:pt x="1818" y="297"/>
                  <a:pt x="1799" y="278"/>
                  <a:pt x="1781" y="297"/>
                </a:cubicBezTo>
                <a:cubicBezTo>
                  <a:pt x="1763" y="297"/>
                  <a:pt x="1688" y="353"/>
                  <a:pt x="1669" y="389"/>
                </a:cubicBezTo>
                <a:cubicBezTo>
                  <a:pt x="1651" y="408"/>
                  <a:pt x="1595" y="483"/>
                  <a:pt x="1595" y="483"/>
                </a:cubicBezTo>
                <a:cubicBezTo>
                  <a:pt x="1577" y="483"/>
                  <a:pt x="1558" y="483"/>
                  <a:pt x="1558" y="483"/>
                </a:cubicBezTo>
                <a:cubicBezTo>
                  <a:pt x="1558" y="483"/>
                  <a:pt x="1577" y="705"/>
                  <a:pt x="1595" y="760"/>
                </a:cubicBezTo>
                <a:cubicBezTo>
                  <a:pt x="1614" y="835"/>
                  <a:pt x="1688" y="965"/>
                  <a:pt x="1688" y="1076"/>
                </a:cubicBezTo>
                <a:cubicBezTo>
                  <a:pt x="1688" y="1169"/>
                  <a:pt x="1707" y="1225"/>
                  <a:pt x="1725" y="1261"/>
                </a:cubicBezTo>
                <a:cubicBezTo>
                  <a:pt x="1725" y="1299"/>
                  <a:pt x="1707" y="1391"/>
                  <a:pt x="1669" y="1391"/>
                </a:cubicBezTo>
                <a:cubicBezTo>
                  <a:pt x="1614" y="1391"/>
                  <a:pt x="1521" y="1391"/>
                  <a:pt x="1466" y="1391"/>
                </a:cubicBezTo>
                <a:cubicBezTo>
                  <a:pt x="1392" y="1391"/>
                  <a:pt x="1317" y="1373"/>
                  <a:pt x="1243" y="1484"/>
                </a:cubicBezTo>
                <a:cubicBezTo>
                  <a:pt x="1169" y="1596"/>
                  <a:pt x="1206" y="1707"/>
                  <a:pt x="1132" y="1707"/>
                </a:cubicBezTo>
                <a:cubicBezTo>
                  <a:pt x="1076" y="1707"/>
                  <a:pt x="1002" y="1725"/>
                  <a:pt x="946" y="1799"/>
                </a:cubicBezTo>
                <a:cubicBezTo>
                  <a:pt x="891" y="1892"/>
                  <a:pt x="816" y="1985"/>
                  <a:pt x="724" y="1985"/>
                </a:cubicBezTo>
                <a:cubicBezTo>
                  <a:pt x="650" y="1985"/>
                  <a:pt x="520" y="2041"/>
                  <a:pt x="427" y="2059"/>
                </a:cubicBezTo>
                <a:cubicBezTo>
                  <a:pt x="315" y="2078"/>
                  <a:pt x="279" y="2133"/>
                  <a:pt x="204" y="2152"/>
                </a:cubicBezTo>
                <a:cubicBezTo>
                  <a:pt x="130" y="2170"/>
                  <a:pt x="0" y="2263"/>
                  <a:pt x="19" y="2412"/>
                </a:cubicBezTo>
                <a:cubicBezTo>
                  <a:pt x="37" y="2541"/>
                  <a:pt x="19" y="2690"/>
                  <a:pt x="315" y="2820"/>
                </a:cubicBezTo>
                <a:cubicBezTo>
                  <a:pt x="594" y="2950"/>
                  <a:pt x="909" y="3265"/>
                  <a:pt x="909" y="3265"/>
                </a:cubicBezTo>
                <a:cubicBezTo>
                  <a:pt x="2356" y="4285"/>
                  <a:pt x="2356" y="4285"/>
                  <a:pt x="2356" y="4285"/>
                </a:cubicBezTo>
                <a:cubicBezTo>
                  <a:pt x="2356" y="4285"/>
                  <a:pt x="2356" y="4396"/>
                  <a:pt x="2393" y="4396"/>
                </a:cubicBezTo>
                <a:cubicBezTo>
                  <a:pt x="2449" y="4396"/>
                  <a:pt x="2708" y="4508"/>
                  <a:pt x="2727" y="4508"/>
                </a:cubicBezTo>
                <a:cubicBezTo>
                  <a:pt x="2746" y="4508"/>
                  <a:pt x="2801" y="4638"/>
                  <a:pt x="2801" y="4712"/>
                </a:cubicBezTo>
                <a:cubicBezTo>
                  <a:pt x="2801" y="4786"/>
                  <a:pt x="2931" y="4767"/>
                  <a:pt x="2987" y="4749"/>
                </a:cubicBezTo>
                <a:cubicBezTo>
                  <a:pt x="3061" y="4749"/>
                  <a:pt x="3302" y="4693"/>
                  <a:pt x="3358" y="4675"/>
                </a:cubicBezTo>
                <a:cubicBezTo>
                  <a:pt x="3413" y="4656"/>
                  <a:pt x="4823" y="3580"/>
                  <a:pt x="4823" y="3580"/>
                </a:cubicBezTo>
                <a:cubicBezTo>
                  <a:pt x="4823" y="3580"/>
                  <a:pt x="4805" y="3562"/>
                  <a:pt x="4786" y="3525"/>
                </a:cubicBezTo>
                <a:cubicBezTo>
                  <a:pt x="4786" y="3506"/>
                  <a:pt x="4805" y="3469"/>
                  <a:pt x="4749" y="3451"/>
                </a:cubicBezTo>
                <a:cubicBezTo>
                  <a:pt x="4712" y="3413"/>
                  <a:pt x="4601" y="3358"/>
                  <a:pt x="4563" y="3339"/>
                </a:cubicBezTo>
                <a:cubicBezTo>
                  <a:pt x="4526" y="3339"/>
                  <a:pt x="4489" y="3321"/>
                  <a:pt x="4471" y="3283"/>
                </a:cubicBezTo>
                <a:cubicBezTo>
                  <a:pt x="4452" y="3247"/>
                  <a:pt x="4396" y="3117"/>
                  <a:pt x="4378" y="3080"/>
                </a:cubicBezTo>
                <a:cubicBezTo>
                  <a:pt x="4360" y="3061"/>
                  <a:pt x="4304" y="2968"/>
                  <a:pt x="4304" y="2950"/>
                </a:cubicBezTo>
                <a:cubicBezTo>
                  <a:pt x="4304" y="2931"/>
                  <a:pt x="4322" y="2857"/>
                  <a:pt x="4322" y="2857"/>
                </a:cubicBezTo>
                <a:cubicBezTo>
                  <a:pt x="4322" y="2838"/>
                  <a:pt x="4322" y="2745"/>
                  <a:pt x="4322" y="2709"/>
                </a:cubicBezTo>
                <a:cubicBezTo>
                  <a:pt x="4322" y="2690"/>
                  <a:pt x="4304" y="2467"/>
                  <a:pt x="4304" y="2467"/>
                </a:cubicBezTo>
                <a:cubicBezTo>
                  <a:pt x="4304" y="2467"/>
                  <a:pt x="4285" y="2189"/>
                  <a:pt x="4285" y="2170"/>
                </a:cubicBezTo>
                <a:lnTo>
                  <a:pt x="4230" y="1781"/>
                </a:lnTo>
                <a:cubicBezTo>
                  <a:pt x="4230" y="1781"/>
                  <a:pt x="4211" y="1596"/>
                  <a:pt x="4174" y="1521"/>
                </a:cubicBezTo>
                <a:cubicBezTo>
                  <a:pt x="4174" y="1521"/>
                  <a:pt x="4118" y="1354"/>
                  <a:pt x="4063" y="1299"/>
                </a:cubicBezTo>
                <a:cubicBezTo>
                  <a:pt x="3989" y="1225"/>
                  <a:pt x="3877" y="1039"/>
                  <a:pt x="3840" y="1002"/>
                </a:cubicBezTo>
                <a:cubicBezTo>
                  <a:pt x="3803" y="965"/>
                  <a:pt x="3766" y="742"/>
                  <a:pt x="3803" y="724"/>
                </a:cubicBezTo>
                <a:cubicBezTo>
                  <a:pt x="3840" y="705"/>
                  <a:pt x="3859" y="686"/>
                  <a:pt x="3859" y="686"/>
                </a:cubicBezTo>
                <a:cubicBezTo>
                  <a:pt x="3933" y="464"/>
                  <a:pt x="3933" y="464"/>
                  <a:pt x="3933" y="464"/>
                </a:cubicBezTo>
                <a:cubicBezTo>
                  <a:pt x="3933" y="464"/>
                  <a:pt x="3877" y="260"/>
                  <a:pt x="3840" y="223"/>
                </a:cubicBezTo>
                <a:cubicBezTo>
                  <a:pt x="3803" y="186"/>
                  <a:pt x="3784" y="112"/>
                  <a:pt x="3784" y="112"/>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6" name="Freeform 4"/>
          <p:cNvSpPr>
            <a:spLocks noChangeArrowheads="1"/>
          </p:cNvSpPr>
          <p:nvPr/>
        </p:nvSpPr>
        <p:spPr bwMode="auto">
          <a:xfrm>
            <a:off x="3354830" y="676911"/>
            <a:ext cx="1262325" cy="1275809"/>
          </a:xfrm>
          <a:custGeom>
            <a:avLst/>
            <a:gdLst>
              <a:gd name="T0" fmla="*/ 3691 w 3859"/>
              <a:gd name="T1" fmla="*/ 149 h 3897"/>
              <a:gd name="T2" fmla="*/ 3691 w 3859"/>
              <a:gd name="T3" fmla="*/ 149 h 3897"/>
              <a:gd name="T4" fmla="*/ 3617 w 3859"/>
              <a:gd name="T5" fmla="*/ 149 h 3897"/>
              <a:gd name="T6" fmla="*/ 3450 w 3859"/>
              <a:gd name="T7" fmla="*/ 55 h 3897"/>
              <a:gd name="T8" fmla="*/ 3339 w 3859"/>
              <a:gd name="T9" fmla="*/ 130 h 3897"/>
              <a:gd name="T10" fmla="*/ 3209 w 3859"/>
              <a:gd name="T11" fmla="*/ 130 h 3897"/>
              <a:gd name="T12" fmla="*/ 3060 w 3859"/>
              <a:gd name="T13" fmla="*/ 130 h 3897"/>
              <a:gd name="T14" fmla="*/ 2894 w 3859"/>
              <a:gd name="T15" fmla="*/ 55 h 3897"/>
              <a:gd name="T16" fmla="*/ 2708 w 3859"/>
              <a:gd name="T17" fmla="*/ 74 h 3897"/>
              <a:gd name="T18" fmla="*/ 2634 w 3859"/>
              <a:gd name="T19" fmla="*/ 297 h 3897"/>
              <a:gd name="T20" fmla="*/ 2412 w 3859"/>
              <a:gd name="T21" fmla="*/ 556 h 3897"/>
              <a:gd name="T22" fmla="*/ 2059 w 3859"/>
              <a:gd name="T23" fmla="*/ 761 h 3897"/>
              <a:gd name="T24" fmla="*/ 1873 w 3859"/>
              <a:gd name="T25" fmla="*/ 983 h 3897"/>
              <a:gd name="T26" fmla="*/ 1836 w 3859"/>
              <a:gd name="T27" fmla="*/ 1243 h 3897"/>
              <a:gd name="T28" fmla="*/ 1818 w 3859"/>
              <a:gd name="T29" fmla="*/ 1354 h 3897"/>
              <a:gd name="T30" fmla="*/ 1855 w 3859"/>
              <a:gd name="T31" fmla="*/ 1539 h 3897"/>
              <a:gd name="T32" fmla="*/ 1780 w 3859"/>
              <a:gd name="T33" fmla="*/ 1744 h 3897"/>
              <a:gd name="T34" fmla="*/ 1391 w 3859"/>
              <a:gd name="T35" fmla="*/ 2004 h 3897"/>
              <a:gd name="T36" fmla="*/ 1261 w 3859"/>
              <a:gd name="T37" fmla="*/ 2096 h 3897"/>
              <a:gd name="T38" fmla="*/ 983 w 3859"/>
              <a:gd name="T39" fmla="*/ 2152 h 3897"/>
              <a:gd name="T40" fmla="*/ 908 w 3859"/>
              <a:gd name="T41" fmla="*/ 2375 h 3897"/>
              <a:gd name="T42" fmla="*/ 631 w 3859"/>
              <a:gd name="T43" fmla="*/ 2672 h 3897"/>
              <a:gd name="T44" fmla="*/ 575 w 3859"/>
              <a:gd name="T45" fmla="*/ 2949 h 3897"/>
              <a:gd name="T46" fmla="*/ 389 w 3859"/>
              <a:gd name="T47" fmla="*/ 3079 h 3897"/>
              <a:gd name="T48" fmla="*/ 278 w 3859"/>
              <a:gd name="T49" fmla="*/ 3320 h 3897"/>
              <a:gd name="T50" fmla="*/ 148 w 3859"/>
              <a:gd name="T51" fmla="*/ 3525 h 3897"/>
              <a:gd name="T52" fmla="*/ 55 w 3859"/>
              <a:gd name="T53" fmla="*/ 3691 h 3897"/>
              <a:gd name="T54" fmla="*/ 0 w 3859"/>
              <a:gd name="T55" fmla="*/ 3821 h 3897"/>
              <a:gd name="T56" fmla="*/ 964 w 3859"/>
              <a:gd name="T57" fmla="*/ 3896 h 3897"/>
              <a:gd name="T58" fmla="*/ 1020 w 3859"/>
              <a:gd name="T59" fmla="*/ 3766 h 3897"/>
              <a:gd name="T60" fmla="*/ 1038 w 3859"/>
              <a:gd name="T61" fmla="*/ 3488 h 3897"/>
              <a:gd name="T62" fmla="*/ 1243 w 3859"/>
              <a:gd name="T63" fmla="*/ 3320 h 3897"/>
              <a:gd name="T64" fmla="*/ 1279 w 3859"/>
              <a:gd name="T65" fmla="*/ 2987 h 3897"/>
              <a:gd name="T66" fmla="*/ 1279 w 3859"/>
              <a:gd name="T67" fmla="*/ 2727 h 3897"/>
              <a:gd name="T68" fmla="*/ 2133 w 3859"/>
              <a:gd name="T69" fmla="*/ 2708 h 3897"/>
              <a:gd name="T70" fmla="*/ 2133 w 3859"/>
              <a:gd name="T71" fmla="*/ 2040 h 3897"/>
              <a:gd name="T72" fmla="*/ 2244 w 3859"/>
              <a:gd name="T73" fmla="*/ 1874 h 3897"/>
              <a:gd name="T74" fmla="*/ 2412 w 3859"/>
              <a:gd name="T75" fmla="*/ 1781 h 3897"/>
              <a:gd name="T76" fmla="*/ 2578 w 3859"/>
              <a:gd name="T77" fmla="*/ 1725 h 3897"/>
              <a:gd name="T78" fmla="*/ 2819 w 3859"/>
              <a:gd name="T79" fmla="*/ 1651 h 3897"/>
              <a:gd name="T80" fmla="*/ 2894 w 3859"/>
              <a:gd name="T81" fmla="*/ 1651 h 3897"/>
              <a:gd name="T82" fmla="*/ 3005 w 3859"/>
              <a:gd name="T83" fmla="*/ 1577 h 3897"/>
              <a:gd name="T84" fmla="*/ 3154 w 3859"/>
              <a:gd name="T85" fmla="*/ 1410 h 3897"/>
              <a:gd name="T86" fmla="*/ 3265 w 3859"/>
              <a:gd name="T87" fmla="*/ 1373 h 3897"/>
              <a:gd name="T88" fmla="*/ 3320 w 3859"/>
              <a:gd name="T89" fmla="*/ 1317 h 3897"/>
              <a:gd name="T90" fmla="*/ 3506 w 3859"/>
              <a:gd name="T91" fmla="*/ 1057 h 3897"/>
              <a:gd name="T92" fmla="*/ 3784 w 3859"/>
              <a:gd name="T93" fmla="*/ 1057 h 3897"/>
              <a:gd name="T94" fmla="*/ 3858 w 3859"/>
              <a:gd name="T95" fmla="*/ 965 h 3897"/>
              <a:gd name="T96" fmla="*/ 3840 w 3859"/>
              <a:gd name="T97" fmla="*/ 872 h 3897"/>
              <a:gd name="T98" fmla="*/ 3821 w 3859"/>
              <a:gd name="T99" fmla="*/ 742 h 3897"/>
              <a:gd name="T100" fmla="*/ 3766 w 3859"/>
              <a:gd name="T101" fmla="*/ 538 h 3897"/>
              <a:gd name="T102" fmla="*/ 3728 w 3859"/>
              <a:gd name="T103" fmla="*/ 408 h 3897"/>
              <a:gd name="T104" fmla="*/ 3691 w 3859"/>
              <a:gd name="T105" fmla="*/ 149 h 38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97">
                <a:moveTo>
                  <a:pt x="3691" y="149"/>
                </a:moveTo>
                <a:lnTo>
                  <a:pt x="3691" y="149"/>
                </a:lnTo>
                <a:cubicBezTo>
                  <a:pt x="3691" y="149"/>
                  <a:pt x="3673" y="185"/>
                  <a:pt x="3617" y="149"/>
                </a:cubicBezTo>
                <a:cubicBezTo>
                  <a:pt x="3561" y="111"/>
                  <a:pt x="3525" y="37"/>
                  <a:pt x="3450" y="55"/>
                </a:cubicBezTo>
                <a:cubicBezTo>
                  <a:pt x="3376" y="74"/>
                  <a:pt x="3395" y="111"/>
                  <a:pt x="3339" y="130"/>
                </a:cubicBezTo>
                <a:cubicBezTo>
                  <a:pt x="3283" y="149"/>
                  <a:pt x="3302" y="130"/>
                  <a:pt x="3209" y="130"/>
                </a:cubicBezTo>
                <a:cubicBezTo>
                  <a:pt x="3135" y="130"/>
                  <a:pt x="3135" y="167"/>
                  <a:pt x="3060" y="130"/>
                </a:cubicBezTo>
                <a:cubicBezTo>
                  <a:pt x="2986" y="111"/>
                  <a:pt x="2931" y="93"/>
                  <a:pt x="2894" y="55"/>
                </a:cubicBezTo>
                <a:cubicBezTo>
                  <a:pt x="2875" y="19"/>
                  <a:pt x="2745" y="0"/>
                  <a:pt x="2708" y="74"/>
                </a:cubicBezTo>
                <a:cubicBezTo>
                  <a:pt x="2689" y="130"/>
                  <a:pt x="2727" y="223"/>
                  <a:pt x="2634" y="297"/>
                </a:cubicBezTo>
                <a:cubicBezTo>
                  <a:pt x="2523" y="371"/>
                  <a:pt x="2541" y="538"/>
                  <a:pt x="2412" y="556"/>
                </a:cubicBezTo>
                <a:cubicBezTo>
                  <a:pt x="2263" y="556"/>
                  <a:pt x="2115" y="686"/>
                  <a:pt x="2059" y="761"/>
                </a:cubicBezTo>
                <a:cubicBezTo>
                  <a:pt x="2003" y="816"/>
                  <a:pt x="1910" y="909"/>
                  <a:pt x="1873" y="983"/>
                </a:cubicBezTo>
                <a:cubicBezTo>
                  <a:pt x="1818" y="1039"/>
                  <a:pt x="1873" y="1187"/>
                  <a:pt x="1836" y="1243"/>
                </a:cubicBezTo>
                <a:cubicBezTo>
                  <a:pt x="1799" y="1280"/>
                  <a:pt x="1799" y="1317"/>
                  <a:pt x="1818" y="1354"/>
                </a:cubicBezTo>
                <a:cubicBezTo>
                  <a:pt x="1836" y="1410"/>
                  <a:pt x="1892" y="1465"/>
                  <a:pt x="1855" y="1539"/>
                </a:cubicBezTo>
                <a:cubicBezTo>
                  <a:pt x="1818" y="1633"/>
                  <a:pt x="1873" y="1669"/>
                  <a:pt x="1780" y="1744"/>
                </a:cubicBezTo>
                <a:cubicBezTo>
                  <a:pt x="1688" y="1818"/>
                  <a:pt x="1465" y="1985"/>
                  <a:pt x="1391" y="2004"/>
                </a:cubicBezTo>
                <a:cubicBezTo>
                  <a:pt x="1335" y="2040"/>
                  <a:pt x="1373" y="2096"/>
                  <a:pt x="1261" y="2096"/>
                </a:cubicBezTo>
                <a:cubicBezTo>
                  <a:pt x="1131" y="2096"/>
                  <a:pt x="983" y="2096"/>
                  <a:pt x="983" y="2152"/>
                </a:cubicBezTo>
                <a:cubicBezTo>
                  <a:pt x="964" y="2207"/>
                  <a:pt x="964" y="2300"/>
                  <a:pt x="908" y="2375"/>
                </a:cubicBezTo>
                <a:cubicBezTo>
                  <a:pt x="834" y="2449"/>
                  <a:pt x="705" y="2578"/>
                  <a:pt x="631" y="2672"/>
                </a:cubicBezTo>
                <a:cubicBezTo>
                  <a:pt x="556" y="2783"/>
                  <a:pt x="649" y="2913"/>
                  <a:pt x="575" y="2949"/>
                </a:cubicBezTo>
                <a:cubicBezTo>
                  <a:pt x="501" y="2987"/>
                  <a:pt x="463" y="2968"/>
                  <a:pt x="389" y="3079"/>
                </a:cubicBezTo>
                <a:cubicBezTo>
                  <a:pt x="315" y="3191"/>
                  <a:pt x="334" y="3209"/>
                  <a:pt x="278" y="3320"/>
                </a:cubicBezTo>
                <a:cubicBezTo>
                  <a:pt x="222" y="3432"/>
                  <a:pt x="222" y="3469"/>
                  <a:pt x="148" y="3525"/>
                </a:cubicBezTo>
                <a:cubicBezTo>
                  <a:pt x="55" y="3599"/>
                  <a:pt x="111" y="3673"/>
                  <a:pt x="55" y="3691"/>
                </a:cubicBezTo>
                <a:cubicBezTo>
                  <a:pt x="18" y="3710"/>
                  <a:pt x="0" y="3821"/>
                  <a:pt x="0" y="3821"/>
                </a:cubicBezTo>
                <a:cubicBezTo>
                  <a:pt x="964" y="3896"/>
                  <a:pt x="964" y="3896"/>
                  <a:pt x="964" y="3896"/>
                </a:cubicBezTo>
                <a:cubicBezTo>
                  <a:pt x="964" y="3896"/>
                  <a:pt x="1020" y="3821"/>
                  <a:pt x="1020" y="3766"/>
                </a:cubicBezTo>
                <a:cubicBezTo>
                  <a:pt x="1020" y="3691"/>
                  <a:pt x="1002" y="3562"/>
                  <a:pt x="1038" y="3488"/>
                </a:cubicBezTo>
                <a:cubicBezTo>
                  <a:pt x="1076" y="3414"/>
                  <a:pt x="1205" y="3376"/>
                  <a:pt x="1243" y="3320"/>
                </a:cubicBezTo>
                <a:cubicBezTo>
                  <a:pt x="1279" y="3246"/>
                  <a:pt x="1279" y="2987"/>
                  <a:pt x="1279" y="2987"/>
                </a:cubicBezTo>
                <a:cubicBezTo>
                  <a:pt x="1279" y="2727"/>
                  <a:pt x="1279" y="2727"/>
                  <a:pt x="1279" y="2727"/>
                </a:cubicBezTo>
                <a:cubicBezTo>
                  <a:pt x="2133" y="2708"/>
                  <a:pt x="2133" y="2708"/>
                  <a:pt x="2133" y="2708"/>
                </a:cubicBezTo>
                <a:cubicBezTo>
                  <a:pt x="2133" y="2040"/>
                  <a:pt x="2133" y="2040"/>
                  <a:pt x="2133" y="2040"/>
                </a:cubicBezTo>
                <a:cubicBezTo>
                  <a:pt x="2133" y="2040"/>
                  <a:pt x="2152" y="1910"/>
                  <a:pt x="2244" y="1874"/>
                </a:cubicBezTo>
                <a:cubicBezTo>
                  <a:pt x="2318" y="1818"/>
                  <a:pt x="2393" y="1799"/>
                  <a:pt x="2412" y="1781"/>
                </a:cubicBezTo>
                <a:cubicBezTo>
                  <a:pt x="2412" y="1781"/>
                  <a:pt x="2541" y="1725"/>
                  <a:pt x="2578" y="1725"/>
                </a:cubicBezTo>
                <a:cubicBezTo>
                  <a:pt x="2615" y="1707"/>
                  <a:pt x="2801" y="1669"/>
                  <a:pt x="2819" y="1651"/>
                </a:cubicBezTo>
                <a:cubicBezTo>
                  <a:pt x="2838" y="1651"/>
                  <a:pt x="2875" y="1669"/>
                  <a:pt x="2894" y="1651"/>
                </a:cubicBezTo>
                <a:cubicBezTo>
                  <a:pt x="2912" y="1651"/>
                  <a:pt x="2931" y="1651"/>
                  <a:pt x="3005" y="1577"/>
                </a:cubicBezTo>
                <a:cubicBezTo>
                  <a:pt x="3060" y="1503"/>
                  <a:pt x="3135" y="1410"/>
                  <a:pt x="3154" y="1410"/>
                </a:cubicBezTo>
                <a:cubicBezTo>
                  <a:pt x="3172" y="1391"/>
                  <a:pt x="3265" y="1373"/>
                  <a:pt x="3265" y="1373"/>
                </a:cubicBezTo>
                <a:cubicBezTo>
                  <a:pt x="3265" y="1373"/>
                  <a:pt x="3302" y="1410"/>
                  <a:pt x="3320" y="1317"/>
                </a:cubicBezTo>
                <a:cubicBezTo>
                  <a:pt x="3339" y="1243"/>
                  <a:pt x="3376" y="1076"/>
                  <a:pt x="3506" y="1057"/>
                </a:cubicBezTo>
                <a:cubicBezTo>
                  <a:pt x="3784" y="1057"/>
                  <a:pt x="3784" y="1057"/>
                  <a:pt x="3784" y="1057"/>
                </a:cubicBezTo>
                <a:cubicBezTo>
                  <a:pt x="3784" y="1057"/>
                  <a:pt x="3840" y="1076"/>
                  <a:pt x="3858" y="965"/>
                </a:cubicBezTo>
                <a:cubicBezTo>
                  <a:pt x="3858" y="965"/>
                  <a:pt x="3858" y="909"/>
                  <a:pt x="3840" y="872"/>
                </a:cubicBezTo>
                <a:cubicBezTo>
                  <a:pt x="3821" y="853"/>
                  <a:pt x="3821" y="761"/>
                  <a:pt x="3821" y="742"/>
                </a:cubicBezTo>
                <a:cubicBezTo>
                  <a:pt x="3821" y="723"/>
                  <a:pt x="3784" y="556"/>
                  <a:pt x="3766" y="538"/>
                </a:cubicBezTo>
                <a:cubicBezTo>
                  <a:pt x="3747" y="520"/>
                  <a:pt x="3728" y="426"/>
                  <a:pt x="3728" y="408"/>
                </a:cubicBezTo>
                <a:cubicBezTo>
                  <a:pt x="3710" y="408"/>
                  <a:pt x="3691" y="149"/>
                  <a:pt x="3691" y="149"/>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7" name="Freeform 5"/>
          <p:cNvSpPr>
            <a:spLocks noChangeArrowheads="1"/>
          </p:cNvSpPr>
          <p:nvPr/>
        </p:nvSpPr>
        <p:spPr bwMode="auto">
          <a:xfrm>
            <a:off x="3341846" y="1345122"/>
            <a:ext cx="1001204" cy="1124271"/>
          </a:xfrm>
          <a:custGeom>
            <a:avLst/>
            <a:gdLst>
              <a:gd name="T0" fmla="*/ 1187 w 3062"/>
              <a:gd name="T1" fmla="*/ 3414 h 3433"/>
              <a:gd name="T2" fmla="*/ 1187 w 3062"/>
              <a:gd name="T3" fmla="*/ 3414 h 3433"/>
              <a:gd name="T4" fmla="*/ 1335 w 3062"/>
              <a:gd name="T5" fmla="*/ 3321 h 3433"/>
              <a:gd name="T6" fmla="*/ 1743 w 3062"/>
              <a:gd name="T7" fmla="*/ 3321 h 3433"/>
              <a:gd name="T8" fmla="*/ 2745 w 3062"/>
              <a:gd name="T9" fmla="*/ 3284 h 3433"/>
              <a:gd name="T10" fmla="*/ 2856 w 3062"/>
              <a:gd name="T11" fmla="*/ 3099 h 3433"/>
              <a:gd name="T12" fmla="*/ 2560 w 3062"/>
              <a:gd name="T13" fmla="*/ 928 h 3433"/>
              <a:gd name="T14" fmla="*/ 3061 w 3062"/>
              <a:gd name="T15" fmla="*/ 873 h 3433"/>
              <a:gd name="T16" fmla="*/ 2820 w 3062"/>
              <a:gd name="T17" fmla="*/ 650 h 3433"/>
              <a:gd name="T18" fmla="*/ 2523 w 3062"/>
              <a:gd name="T19" fmla="*/ 464 h 3433"/>
              <a:gd name="T20" fmla="*/ 2281 w 3062"/>
              <a:gd name="T21" fmla="*/ 316 h 3433"/>
              <a:gd name="T22" fmla="*/ 2170 w 3062"/>
              <a:gd name="T23" fmla="*/ 0 h 3433"/>
              <a:gd name="T24" fmla="*/ 2170 w 3062"/>
              <a:gd name="T25" fmla="*/ 668 h 3433"/>
              <a:gd name="T26" fmla="*/ 1316 w 3062"/>
              <a:gd name="T27" fmla="*/ 687 h 3433"/>
              <a:gd name="T28" fmla="*/ 1298 w 3062"/>
              <a:gd name="T29" fmla="*/ 1169 h 3433"/>
              <a:gd name="T30" fmla="*/ 1224 w 3062"/>
              <a:gd name="T31" fmla="*/ 1336 h 3433"/>
              <a:gd name="T32" fmla="*/ 1075 w 3062"/>
              <a:gd name="T33" fmla="*/ 1466 h 3433"/>
              <a:gd name="T34" fmla="*/ 1075 w 3062"/>
              <a:gd name="T35" fmla="*/ 1707 h 3433"/>
              <a:gd name="T36" fmla="*/ 1001 w 3062"/>
              <a:gd name="T37" fmla="*/ 1856 h 3433"/>
              <a:gd name="T38" fmla="*/ 37 w 3062"/>
              <a:gd name="T39" fmla="*/ 1781 h 3433"/>
              <a:gd name="T40" fmla="*/ 37 w 3062"/>
              <a:gd name="T41" fmla="*/ 1856 h 3433"/>
              <a:gd name="T42" fmla="*/ 55 w 3062"/>
              <a:gd name="T43" fmla="*/ 1948 h 3433"/>
              <a:gd name="T44" fmla="*/ 92 w 3062"/>
              <a:gd name="T45" fmla="*/ 1986 h 3433"/>
              <a:gd name="T46" fmla="*/ 259 w 3062"/>
              <a:gd name="T47" fmla="*/ 2060 h 3433"/>
              <a:gd name="T48" fmla="*/ 222 w 3062"/>
              <a:gd name="T49" fmla="*/ 2190 h 3433"/>
              <a:gd name="T50" fmla="*/ 203 w 3062"/>
              <a:gd name="T51" fmla="*/ 2264 h 3433"/>
              <a:gd name="T52" fmla="*/ 259 w 3062"/>
              <a:gd name="T53" fmla="*/ 2431 h 3433"/>
              <a:gd name="T54" fmla="*/ 333 w 3062"/>
              <a:gd name="T55" fmla="*/ 2709 h 3433"/>
              <a:gd name="T56" fmla="*/ 222 w 3062"/>
              <a:gd name="T57" fmla="*/ 2932 h 3433"/>
              <a:gd name="T58" fmla="*/ 222 w 3062"/>
              <a:gd name="T59" fmla="*/ 3080 h 3433"/>
              <a:gd name="T60" fmla="*/ 426 w 3062"/>
              <a:gd name="T61" fmla="*/ 3006 h 3433"/>
              <a:gd name="T62" fmla="*/ 574 w 3062"/>
              <a:gd name="T63" fmla="*/ 2969 h 3433"/>
              <a:gd name="T64" fmla="*/ 723 w 3062"/>
              <a:gd name="T65" fmla="*/ 3043 h 3433"/>
              <a:gd name="T66" fmla="*/ 797 w 3062"/>
              <a:gd name="T67" fmla="*/ 3080 h 3433"/>
              <a:gd name="T68" fmla="*/ 945 w 3062"/>
              <a:gd name="T69" fmla="*/ 3135 h 3433"/>
              <a:gd name="T70" fmla="*/ 1039 w 3062"/>
              <a:gd name="T71" fmla="*/ 3321 h 3433"/>
              <a:gd name="T72" fmla="*/ 1187 w 3062"/>
              <a:gd name="T73" fmla="*/ 3414 h 34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3062" h="3433">
                <a:moveTo>
                  <a:pt x="1187" y="3414"/>
                </a:moveTo>
                <a:lnTo>
                  <a:pt x="1187" y="3414"/>
                </a:lnTo>
                <a:cubicBezTo>
                  <a:pt x="1187" y="3414"/>
                  <a:pt x="1168" y="3340"/>
                  <a:pt x="1335" y="3321"/>
                </a:cubicBezTo>
                <a:cubicBezTo>
                  <a:pt x="1502" y="3303"/>
                  <a:pt x="1539" y="3358"/>
                  <a:pt x="1743" y="3321"/>
                </a:cubicBezTo>
                <a:cubicBezTo>
                  <a:pt x="1947" y="3303"/>
                  <a:pt x="2726" y="3303"/>
                  <a:pt x="2745" y="3284"/>
                </a:cubicBezTo>
                <a:cubicBezTo>
                  <a:pt x="2764" y="3265"/>
                  <a:pt x="2912" y="3284"/>
                  <a:pt x="2856" y="3099"/>
                </a:cubicBezTo>
                <a:cubicBezTo>
                  <a:pt x="2820" y="2932"/>
                  <a:pt x="2560" y="928"/>
                  <a:pt x="2560" y="928"/>
                </a:cubicBezTo>
                <a:cubicBezTo>
                  <a:pt x="3061" y="873"/>
                  <a:pt x="3061" y="873"/>
                  <a:pt x="3061" y="873"/>
                </a:cubicBezTo>
                <a:cubicBezTo>
                  <a:pt x="2820" y="650"/>
                  <a:pt x="2820" y="650"/>
                  <a:pt x="2820" y="650"/>
                </a:cubicBezTo>
                <a:cubicBezTo>
                  <a:pt x="2820" y="650"/>
                  <a:pt x="2560" y="483"/>
                  <a:pt x="2523" y="464"/>
                </a:cubicBezTo>
                <a:cubicBezTo>
                  <a:pt x="2504" y="464"/>
                  <a:pt x="2319" y="371"/>
                  <a:pt x="2281" y="316"/>
                </a:cubicBezTo>
                <a:cubicBezTo>
                  <a:pt x="2226" y="241"/>
                  <a:pt x="2207" y="241"/>
                  <a:pt x="2170" y="0"/>
                </a:cubicBezTo>
                <a:cubicBezTo>
                  <a:pt x="2170" y="668"/>
                  <a:pt x="2170" y="668"/>
                  <a:pt x="2170" y="668"/>
                </a:cubicBezTo>
                <a:cubicBezTo>
                  <a:pt x="1316" y="687"/>
                  <a:pt x="1316" y="687"/>
                  <a:pt x="1316" y="687"/>
                </a:cubicBezTo>
                <a:cubicBezTo>
                  <a:pt x="1316" y="687"/>
                  <a:pt x="1316" y="1114"/>
                  <a:pt x="1298" y="1169"/>
                </a:cubicBezTo>
                <a:cubicBezTo>
                  <a:pt x="1298" y="1169"/>
                  <a:pt x="1298" y="1299"/>
                  <a:pt x="1224" y="1336"/>
                </a:cubicBezTo>
                <a:cubicBezTo>
                  <a:pt x="1224" y="1336"/>
                  <a:pt x="1075" y="1429"/>
                  <a:pt x="1075" y="1466"/>
                </a:cubicBezTo>
                <a:cubicBezTo>
                  <a:pt x="1057" y="1522"/>
                  <a:pt x="1057" y="1670"/>
                  <a:pt x="1075" y="1707"/>
                </a:cubicBezTo>
                <a:cubicBezTo>
                  <a:pt x="1075" y="1707"/>
                  <a:pt x="1057" y="1819"/>
                  <a:pt x="1001" y="1856"/>
                </a:cubicBezTo>
                <a:cubicBezTo>
                  <a:pt x="37" y="1781"/>
                  <a:pt x="37" y="1781"/>
                  <a:pt x="37" y="1781"/>
                </a:cubicBezTo>
                <a:cubicBezTo>
                  <a:pt x="37" y="1781"/>
                  <a:pt x="0" y="1819"/>
                  <a:pt x="37" y="1856"/>
                </a:cubicBezTo>
                <a:cubicBezTo>
                  <a:pt x="55" y="1893"/>
                  <a:pt x="55" y="1911"/>
                  <a:pt x="55" y="1948"/>
                </a:cubicBezTo>
                <a:cubicBezTo>
                  <a:pt x="55" y="1986"/>
                  <a:pt x="74" y="2004"/>
                  <a:pt x="92" y="1986"/>
                </a:cubicBezTo>
                <a:cubicBezTo>
                  <a:pt x="111" y="1986"/>
                  <a:pt x="315" y="2004"/>
                  <a:pt x="259" y="2060"/>
                </a:cubicBezTo>
                <a:cubicBezTo>
                  <a:pt x="222" y="2116"/>
                  <a:pt x="259" y="2134"/>
                  <a:pt x="222" y="2190"/>
                </a:cubicBezTo>
                <a:cubicBezTo>
                  <a:pt x="185" y="2227"/>
                  <a:pt x="185" y="2208"/>
                  <a:pt x="203" y="2264"/>
                </a:cubicBezTo>
                <a:cubicBezTo>
                  <a:pt x="222" y="2338"/>
                  <a:pt x="241" y="2375"/>
                  <a:pt x="259" y="2431"/>
                </a:cubicBezTo>
                <a:cubicBezTo>
                  <a:pt x="278" y="2468"/>
                  <a:pt x="352" y="2653"/>
                  <a:pt x="333" y="2709"/>
                </a:cubicBezTo>
                <a:cubicBezTo>
                  <a:pt x="297" y="2783"/>
                  <a:pt x="241" y="2876"/>
                  <a:pt x="222" y="2932"/>
                </a:cubicBezTo>
                <a:cubicBezTo>
                  <a:pt x="203" y="2987"/>
                  <a:pt x="222" y="3080"/>
                  <a:pt x="222" y="3080"/>
                </a:cubicBezTo>
                <a:cubicBezTo>
                  <a:pt x="222" y="3080"/>
                  <a:pt x="352" y="3024"/>
                  <a:pt x="426" y="3006"/>
                </a:cubicBezTo>
                <a:cubicBezTo>
                  <a:pt x="482" y="2987"/>
                  <a:pt x="519" y="2950"/>
                  <a:pt x="574" y="2969"/>
                </a:cubicBezTo>
                <a:cubicBezTo>
                  <a:pt x="630" y="2987"/>
                  <a:pt x="723" y="2987"/>
                  <a:pt x="723" y="3043"/>
                </a:cubicBezTo>
                <a:cubicBezTo>
                  <a:pt x="742" y="3099"/>
                  <a:pt x="742" y="3061"/>
                  <a:pt x="797" y="3080"/>
                </a:cubicBezTo>
                <a:cubicBezTo>
                  <a:pt x="871" y="3099"/>
                  <a:pt x="927" y="3099"/>
                  <a:pt x="945" y="3135"/>
                </a:cubicBezTo>
                <a:cubicBezTo>
                  <a:pt x="945" y="3173"/>
                  <a:pt x="1001" y="3265"/>
                  <a:pt x="1039" y="3321"/>
                </a:cubicBezTo>
                <a:cubicBezTo>
                  <a:pt x="1057" y="3377"/>
                  <a:pt x="1150" y="3432"/>
                  <a:pt x="1187" y="3414"/>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8" name="Freeform 6"/>
          <p:cNvSpPr>
            <a:spLocks noChangeArrowheads="1"/>
          </p:cNvSpPr>
          <p:nvPr/>
        </p:nvSpPr>
        <p:spPr bwMode="auto">
          <a:xfrm>
            <a:off x="3347617" y="2316412"/>
            <a:ext cx="480404" cy="382454"/>
          </a:xfrm>
          <a:custGeom>
            <a:avLst/>
            <a:gdLst>
              <a:gd name="T0" fmla="*/ 1410 w 1467"/>
              <a:gd name="T1" fmla="*/ 1150 h 1169"/>
              <a:gd name="T2" fmla="*/ 1410 w 1467"/>
              <a:gd name="T3" fmla="*/ 1150 h 1169"/>
              <a:gd name="T4" fmla="*/ 1280 w 1467"/>
              <a:gd name="T5" fmla="*/ 1150 h 1169"/>
              <a:gd name="T6" fmla="*/ 983 w 1467"/>
              <a:gd name="T7" fmla="*/ 1038 h 1169"/>
              <a:gd name="T8" fmla="*/ 668 w 1467"/>
              <a:gd name="T9" fmla="*/ 1020 h 1169"/>
              <a:gd name="T10" fmla="*/ 371 w 1467"/>
              <a:gd name="T11" fmla="*/ 1057 h 1169"/>
              <a:gd name="T12" fmla="*/ 260 w 1467"/>
              <a:gd name="T13" fmla="*/ 1113 h 1169"/>
              <a:gd name="T14" fmla="*/ 185 w 1467"/>
              <a:gd name="T15" fmla="*/ 1076 h 1169"/>
              <a:gd name="T16" fmla="*/ 167 w 1467"/>
              <a:gd name="T17" fmla="*/ 1020 h 1169"/>
              <a:gd name="T18" fmla="*/ 93 w 1467"/>
              <a:gd name="T19" fmla="*/ 927 h 1169"/>
              <a:gd name="T20" fmla="*/ 149 w 1467"/>
              <a:gd name="T21" fmla="*/ 834 h 1169"/>
              <a:gd name="T22" fmla="*/ 167 w 1467"/>
              <a:gd name="T23" fmla="*/ 742 h 1169"/>
              <a:gd name="T24" fmla="*/ 130 w 1467"/>
              <a:gd name="T25" fmla="*/ 705 h 1169"/>
              <a:gd name="T26" fmla="*/ 56 w 1467"/>
              <a:gd name="T27" fmla="*/ 612 h 1169"/>
              <a:gd name="T28" fmla="*/ 56 w 1467"/>
              <a:gd name="T29" fmla="*/ 408 h 1169"/>
              <a:gd name="T30" fmla="*/ 167 w 1467"/>
              <a:gd name="T31" fmla="*/ 296 h 1169"/>
              <a:gd name="T32" fmla="*/ 204 w 1467"/>
              <a:gd name="T33" fmla="*/ 111 h 1169"/>
              <a:gd name="T34" fmla="*/ 390 w 1467"/>
              <a:gd name="T35" fmla="*/ 37 h 1169"/>
              <a:gd name="T36" fmla="*/ 520 w 1467"/>
              <a:gd name="T37" fmla="*/ 0 h 1169"/>
              <a:gd name="T38" fmla="*/ 686 w 1467"/>
              <a:gd name="T39" fmla="*/ 37 h 1169"/>
              <a:gd name="T40" fmla="*/ 705 w 1467"/>
              <a:gd name="T41" fmla="*/ 92 h 1169"/>
              <a:gd name="T42" fmla="*/ 779 w 1467"/>
              <a:gd name="T43" fmla="*/ 111 h 1169"/>
              <a:gd name="T44" fmla="*/ 909 w 1467"/>
              <a:gd name="T45" fmla="*/ 148 h 1169"/>
              <a:gd name="T46" fmla="*/ 1021 w 1467"/>
              <a:gd name="T47" fmla="*/ 352 h 1169"/>
              <a:gd name="T48" fmla="*/ 1169 w 1467"/>
              <a:gd name="T49" fmla="*/ 445 h 1169"/>
              <a:gd name="T50" fmla="*/ 1224 w 1467"/>
              <a:gd name="T51" fmla="*/ 389 h 1169"/>
              <a:gd name="T52" fmla="*/ 1224 w 1467"/>
              <a:gd name="T53" fmla="*/ 463 h 1169"/>
              <a:gd name="T54" fmla="*/ 1298 w 1467"/>
              <a:gd name="T55" fmla="*/ 797 h 1169"/>
              <a:gd name="T56" fmla="*/ 1410 w 1467"/>
              <a:gd name="T57" fmla="*/ 1002 h 1169"/>
              <a:gd name="T58" fmla="*/ 1410 w 1467"/>
              <a:gd name="T59" fmla="*/ 1150 h 1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467" h="1169">
                <a:moveTo>
                  <a:pt x="1410" y="1150"/>
                </a:moveTo>
                <a:lnTo>
                  <a:pt x="1410" y="1150"/>
                </a:lnTo>
                <a:cubicBezTo>
                  <a:pt x="1410" y="1150"/>
                  <a:pt x="1354" y="1168"/>
                  <a:pt x="1280" y="1150"/>
                </a:cubicBezTo>
                <a:cubicBezTo>
                  <a:pt x="1206" y="1131"/>
                  <a:pt x="1076" y="1076"/>
                  <a:pt x="983" y="1038"/>
                </a:cubicBezTo>
                <a:cubicBezTo>
                  <a:pt x="891" y="1020"/>
                  <a:pt x="853" y="1038"/>
                  <a:pt x="668" y="1020"/>
                </a:cubicBezTo>
                <a:cubicBezTo>
                  <a:pt x="464" y="1002"/>
                  <a:pt x="427" y="1057"/>
                  <a:pt x="371" y="1057"/>
                </a:cubicBezTo>
                <a:cubicBezTo>
                  <a:pt x="315" y="1076"/>
                  <a:pt x="279" y="1113"/>
                  <a:pt x="260" y="1113"/>
                </a:cubicBezTo>
                <a:cubicBezTo>
                  <a:pt x="241" y="1113"/>
                  <a:pt x="204" y="1094"/>
                  <a:pt x="185" y="1076"/>
                </a:cubicBezTo>
                <a:cubicBezTo>
                  <a:pt x="185" y="1076"/>
                  <a:pt x="185" y="1057"/>
                  <a:pt x="167" y="1020"/>
                </a:cubicBezTo>
                <a:cubicBezTo>
                  <a:pt x="130" y="983"/>
                  <a:pt x="74" y="964"/>
                  <a:pt x="93" y="927"/>
                </a:cubicBezTo>
                <a:cubicBezTo>
                  <a:pt x="111" y="890"/>
                  <a:pt x="130" y="853"/>
                  <a:pt x="149" y="834"/>
                </a:cubicBezTo>
                <a:cubicBezTo>
                  <a:pt x="167" y="816"/>
                  <a:pt x="204" y="760"/>
                  <a:pt x="167" y="742"/>
                </a:cubicBezTo>
                <a:cubicBezTo>
                  <a:pt x="130" y="723"/>
                  <a:pt x="111" y="723"/>
                  <a:pt x="130" y="705"/>
                </a:cubicBezTo>
                <a:cubicBezTo>
                  <a:pt x="130" y="667"/>
                  <a:pt x="74" y="667"/>
                  <a:pt x="56" y="612"/>
                </a:cubicBezTo>
                <a:cubicBezTo>
                  <a:pt x="19" y="556"/>
                  <a:pt x="0" y="445"/>
                  <a:pt x="56" y="408"/>
                </a:cubicBezTo>
                <a:cubicBezTo>
                  <a:pt x="93" y="352"/>
                  <a:pt x="130" y="334"/>
                  <a:pt x="167" y="296"/>
                </a:cubicBezTo>
                <a:cubicBezTo>
                  <a:pt x="204" y="241"/>
                  <a:pt x="204" y="111"/>
                  <a:pt x="204" y="111"/>
                </a:cubicBezTo>
                <a:cubicBezTo>
                  <a:pt x="204" y="111"/>
                  <a:pt x="371" y="37"/>
                  <a:pt x="390" y="37"/>
                </a:cubicBezTo>
                <a:cubicBezTo>
                  <a:pt x="408" y="37"/>
                  <a:pt x="501" y="0"/>
                  <a:pt x="520" y="0"/>
                </a:cubicBezTo>
                <a:cubicBezTo>
                  <a:pt x="538" y="0"/>
                  <a:pt x="668" y="18"/>
                  <a:pt x="686" y="37"/>
                </a:cubicBezTo>
                <a:cubicBezTo>
                  <a:pt x="705" y="55"/>
                  <a:pt x="705" y="92"/>
                  <a:pt x="705" y="92"/>
                </a:cubicBezTo>
                <a:cubicBezTo>
                  <a:pt x="705" y="92"/>
                  <a:pt x="761" y="111"/>
                  <a:pt x="779" y="111"/>
                </a:cubicBezTo>
                <a:cubicBezTo>
                  <a:pt x="816" y="111"/>
                  <a:pt x="891" y="130"/>
                  <a:pt x="909" y="148"/>
                </a:cubicBezTo>
                <a:cubicBezTo>
                  <a:pt x="927" y="148"/>
                  <a:pt x="983" y="315"/>
                  <a:pt x="1021" y="352"/>
                </a:cubicBezTo>
                <a:cubicBezTo>
                  <a:pt x="1039" y="389"/>
                  <a:pt x="1057" y="445"/>
                  <a:pt x="1169" y="445"/>
                </a:cubicBezTo>
                <a:cubicBezTo>
                  <a:pt x="1169" y="445"/>
                  <a:pt x="1187" y="389"/>
                  <a:pt x="1224" y="389"/>
                </a:cubicBezTo>
                <a:cubicBezTo>
                  <a:pt x="1243" y="371"/>
                  <a:pt x="1243" y="389"/>
                  <a:pt x="1224" y="463"/>
                </a:cubicBezTo>
                <a:cubicBezTo>
                  <a:pt x="1224" y="519"/>
                  <a:pt x="1187" y="667"/>
                  <a:pt x="1298" y="797"/>
                </a:cubicBezTo>
                <a:cubicBezTo>
                  <a:pt x="1392" y="946"/>
                  <a:pt x="1410" y="927"/>
                  <a:pt x="1410" y="1002"/>
                </a:cubicBezTo>
                <a:cubicBezTo>
                  <a:pt x="1410" y="1076"/>
                  <a:pt x="1466" y="1131"/>
                  <a:pt x="1410" y="1150"/>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29" name="Freeform 7"/>
          <p:cNvSpPr>
            <a:spLocks noChangeArrowheads="1"/>
          </p:cNvSpPr>
          <p:nvPr/>
        </p:nvSpPr>
        <p:spPr bwMode="auto">
          <a:xfrm>
            <a:off x="3432733" y="2649796"/>
            <a:ext cx="212071" cy="139993"/>
          </a:xfrm>
          <a:custGeom>
            <a:avLst/>
            <a:gdLst>
              <a:gd name="T0" fmla="*/ 222 w 650"/>
              <a:gd name="T1" fmla="*/ 389 h 428"/>
              <a:gd name="T2" fmla="*/ 222 w 650"/>
              <a:gd name="T3" fmla="*/ 389 h 428"/>
              <a:gd name="T4" fmla="*/ 204 w 650"/>
              <a:gd name="T5" fmla="*/ 315 h 428"/>
              <a:gd name="T6" fmla="*/ 148 w 650"/>
              <a:gd name="T7" fmla="*/ 167 h 428"/>
              <a:gd name="T8" fmla="*/ 74 w 650"/>
              <a:gd name="T9" fmla="*/ 185 h 428"/>
              <a:gd name="T10" fmla="*/ 55 w 650"/>
              <a:gd name="T11" fmla="*/ 148 h 428"/>
              <a:gd name="T12" fmla="*/ 0 w 650"/>
              <a:gd name="T13" fmla="*/ 93 h 428"/>
              <a:gd name="T14" fmla="*/ 111 w 650"/>
              <a:gd name="T15" fmla="*/ 37 h 428"/>
              <a:gd name="T16" fmla="*/ 296 w 650"/>
              <a:gd name="T17" fmla="*/ 0 h 428"/>
              <a:gd name="T18" fmla="*/ 575 w 650"/>
              <a:gd name="T19" fmla="*/ 0 h 428"/>
              <a:gd name="T20" fmla="*/ 631 w 650"/>
              <a:gd name="T21" fmla="*/ 18 h 428"/>
              <a:gd name="T22" fmla="*/ 593 w 650"/>
              <a:gd name="T23" fmla="*/ 74 h 428"/>
              <a:gd name="T24" fmla="*/ 519 w 650"/>
              <a:gd name="T25" fmla="*/ 185 h 428"/>
              <a:gd name="T26" fmla="*/ 315 w 650"/>
              <a:gd name="T27" fmla="*/ 278 h 428"/>
              <a:gd name="T28" fmla="*/ 222 w 650"/>
              <a:gd name="T29" fmla="*/ 389 h 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50" h="428">
                <a:moveTo>
                  <a:pt x="222" y="389"/>
                </a:moveTo>
                <a:lnTo>
                  <a:pt x="222" y="389"/>
                </a:lnTo>
                <a:cubicBezTo>
                  <a:pt x="222" y="389"/>
                  <a:pt x="222" y="371"/>
                  <a:pt x="204" y="315"/>
                </a:cubicBezTo>
                <a:cubicBezTo>
                  <a:pt x="185" y="241"/>
                  <a:pt x="185" y="148"/>
                  <a:pt x="148" y="167"/>
                </a:cubicBezTo>
                <a:cubicBezTo>
                  <a:pt x="111" y="185"/>
                  <a:pt x="74" y="204"/>
                  <a:pt x="74" y="185"/>
                </a:cubicBezTo>
                <a:cubicBezTo>
                  <a:pt x="55" y="185"/>
                  <a:pt x="55" y="167"/>
                  <a:pt x="55" y="148"/>
                </a:cubicBezTo>
                <a:cubicBezTo>
                  <a:pt x="74" y="130"/>
                  <a:pt x="0" y="93"/>
                  <a:pt x="0" y="93"/>
                </a:cubicBezTo>
                <a:cubicBezTo>
                  <a:pt x="0" y="93"/>
                  <a:pt x="55" y="56"/>
                  <a:pt x="111" y="37"/>
                </a:cubicBezTo>
                <a:cubicBezTo>
                  <a:pt x="167" y="37"/>
                  <a:pt x="222" y="0"/>
                  <a:pt x="296" y="0"/>
                </a:cubicBezTo>
                <a:cubicBezTo>
                  <a:pt x="371" y="0"/>
                  <a:pt x="501" y="18"/>
                  <a:pt x="575" y="0"/>
                </a:cubicBezTo>
                <a:cubicBezTo>
                  <a:pt x="631" y="18"/>
                  <a:pt x="631" y="18"/>
                  <a:pt x="631" y="18"/>
                </a:cubicBezTo>
                <a:cubicBezTo>
                  <a:pt x="631" y="18"/>
                  <a:pt x="649" y="37"/>
                  <a:pt x="593" y="74"/>
                </a:cubicBezTo>
                <a:cubicBezTo>
                  <a:pt x="538" y="130"/>
                  <a:pt x="556" y="111"/>
                  <a:pt x="519" y="185"/>
                </a:cubicBezTo>
                <a:cubicBezTo>
                  <a:pt x="464" y="241"/>
                  <a:pt x="352" y="241"/>
                  <a:pt x="315" y="278"/>
                </a:cubicBezTo>
                <a:cubicBezTo>
                  <a:pt x="278" y="315"/>
                  <a:pt x="278" y="427"/>
                  <a:pt x="222" y="389"/>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0" name="Freeform 8"/>
          <p:cNvSpPr>
            <a:spLocks noChangeArrowheads="1"/>
          </p:cNvSpPr>
          <p:nvPr/>
        </p:nvSpPr>
        <p:spPr bwMode="auto">
          <a:xfrm>
            <a:off x="3652017" y="2856177"/>
            <a:ext cx="242366" cy="261223"/>
          </a:xfrm>
          <a:custGeom>
            <a:avLst/>
            <a:gdLst>
              <a:gd name="T0" fmla="*/ 0 w 743"/>
              <a:gd name="T1" fmla="*/ 335 h 799"/>
              <a:gd name="T2" fmla="*/ 0 w 743"/>
              <a:gd name="T3" fmla="*/ 335 h 799"/>
              <a:gd name="T4" fmla="*/ 205 w 743"/>
              <a:gd name="T5" fmla="*/ 706 h 799"/>
              <a:gd name="T6" fmla="*/ 465 w 743"/>
              <a:gd name="T7" fmla="*/ 724 h 799"/>
              <a:gd name="T8" fmla="*/ 465 w 743"/>
              <a:gd name="T9" fmla="*/ 780 h 799"/>
              <a:gd name="T10" fmla="*/ 520 w 743"/>
              <a:gd name="T11" fmla="*/ 780 h 799"/>
              <a:gd name="T12" fmla="*/ 650 w 743"/>
              <a:gd name="T13" fmla="*/ 650 h 799"/>
              <a:gd name="T14" fmla="*/ 724 w 743"/>
              <a:gd name="T15" fmla="*/ 539 h 799"/>
              <a:gd name="T16" fmla="*/ 687 w 743"/>
              <a:gd name="T17" fmla="*/ 390 h 799"/>
              <a:gd name="T18" fmla="*/ 613 w 743"/>
              <a:gd name="T19" fmla="*/ 279 h 799"/>
              <a:gd name="T20" fmla="*/ 576 w 743"/>
              <a:gd name="T21" fmla="*/ 130 h 799"/>
              <a:gd name="T22" fmla="*/ 390 w 743"/>
              <a:gd name="T23" fmla="*/ 38 h 799"/>
              <a:gd name="T24" fmla="*/ 149 w 743"/>
              <a:gd name="T25" fmla="*/ 168 h 799"/>
              <a:gd name="T26" fmla="*/ 0 w 743"/>
              <a:gd name="T27" fmla="*/ 335 h 7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43" h="799">
                <a:moveTo>
                  <a:pt x="0" y="335"/>
                </a:moveTo>
                <a:lnTo>
                  <a:pt x="0" y="335"/>
                </a:lnTo>
                <a:cubicBezTo>
                  <a:pt x="205" y="706"/>
                  <a:pt x="205" y="706"/>
                  <a:pt x="205" y="706"/>
                </a:cubicBezTo>
                <a:cubicBezTo>
                  <a:pt x="465" y="724"/>
                  <a:pt x="465" y="724"/>
                  <a:pt x="465" y="724"/>
                </a:cubicBezTo>
                <a:cubicBezTo>
                  <a:pt x="465" y="724"/>
                  <a:pt x="446" y="780"/>
                  <a:pt x="465" y="780"/>
                </a:cubicBezTo>
                <a:cubicBezTo>
                  <a:pt x="483" y="780"/>
                  <a:pt x="501" y="798"/>
                  <a:pt x="520" y="780"/>
                </a:cubicBezTo>
                <a:cubicBezTo>
                  <a:pt x="557" y="761"/>
                  <a:pt x="613" y="687"/>
                  <a:pt x="650" y="650"/>
                </a:cubicBezTo>
                <a:cubicBezTo>
                  <a:pt x="687" y="613"/>
                  <a:pt x="724" y="539"/>
                  <a:pt x="724" y="539"/>
                </a:cubicBezTo>
                <a:cubicBezTo>
                  <a:pt x="742" y="520"/>
                  <a:pt x="706" y="427"/>
                  <a:pt x="687" y="390"/>
                </a:cubicBezTo>
                <a:cubicBezTo>
                  <a:pt x="668" y="371"/>
                  <a:pt x="613" y="335"/>
                  <a:pt x="613" y="279"/>
                </a:cubicBezTo>
                <a:cubicBezTo>
                  <a:pt x="631" y="223"/>
                  <a:pt x="668" y="205"/>
                  <a:pt x="576" y="130"/>
                </a:cubicBezTo>
                <a:cubicBezTo>
                  <a:pt x="483" y="56"/>
                  <a:pt x="465" y="0"/>
                  <a:pt x="390" y="38"/>
                </a:cubicBezTo>
                <a:cubicBezTo>
                  <a:pt x="316" y="75"/>
                  <a:pt x="205" y="112"/>
                  <a:pt x="149" y="168"/>
                </a:cubicBezTo>
                <a:cubicBezTo>
                  <a:pt x="112" y="223"/>
                  <a:pt x="0" y="335"/>
                  <a:pt x="0" y="335"/>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1" name="Freeform 9"/>
          <p:cNvSpPr>
            <a:spLocks noChangeArrowheads="1"/>
          </p:cNvSpPr>
          <p:nvPr/>
        </p:nvSpPr>
        <p:spPr bwMode="auto">
          <a:xfrm>
            <a:off x="3500538" y="2655569"/>
            <a:ext cx="588604" cy="418535"/>
          </a:xfrm>
          <a:custGeom>
            <a:avLst/>
            <a:gdLst>
              <a:gd name="T0" fmla="*/ 946 w 1800"/>
              <a:gd name="T1" fmla="*/ 112 h 1281"/>
              <a:gd name="T2" fmla="*/ 946 w 1800"/>
              <a:gd name="T3" fmla="*/ 112 h 1281"/>
              <a:gd name="T4" fmla="*/ 1076 w 1800"/>
              <a:gd name="T5" fmla="*/ 205 h 1281"/>
              <a:gd name="T6" fmla="*/ 1280 w 1800"/>
              <a:gd name="T7" fmla="*/ 167 h 1281"/>
              <a:gd name="T8" fmla="*/ 1428 w 1800"/>
              <a:gd name="T9" fmla="*/ 75 h 1281"/>
              <a:gd name="T10" fmla="*/ 1558 w 1800"/>
              <a:gd name="T11" fmla="*/ 167 h 1281"/>
              <a:gd name="T12" fmla="*/ 1707 w 1800"/>
              <a:gd name="T13" fmla="*/ 501 h 1281"/>
              <a:gd name="T14" fmla="*/ 1762 w 1800"/>
              <a:gd name="T15" fmla="*/ 724 h 1281"/>
              <a:gd name="T16" fmla="*/ 1781 w 1800"/>
              <a:gd name="T17" fmla="*/ 947 h 1281"/>
              <a:gd name="T18" fmla="*/ 1670 w 1800"/>
              <a:gd name="T19" fmla="*/ 1206 h 1281"/>
              <a:gd name="T20" fmla="*/ 1484 w 1800"/>
              <a:gd name="T21" fmla="*/ 1262 h 1281"/>
              <a:gd name="T22" fmla="*/ 1391 w 1800"/>
              <a:gd name="T23" fmla="*/ 1132 h 1281"/>
              <a:gd name="T24" fmla="*/ 1317 w 1800"/>
              <a:gd name="T25" fmla="*/ 1058 h 1281"/>
              <a:gd name="T26" fmla="*/ 1187 w 1800"/>
              <a:gd name="T27" fmla="*/ 1151 h 1281"/>
              <a:gd name="T28" fmla="*/ 1150 w 1800"/>
              <a:gd name="T29" fmla="*/ 1021 h 1281"/>
              <a:gd name="T30" fmla="*/ 1076 w 1800"/>
              <a:gd name="T31" fmla="*/ 928 h 1281"/>
              <a:gd name="T32" fmla="*/ 1094 w 1800"/>
              <a:gd name="T33" fmla="*/ 835 h 1281"/>
              <a:gd name="T34" fmla="*/ 1039 w 1800"/>
              <a:gd name="T35" fmla="*/ 742 h 1281"/>
              <a:gd name="T36" fmla="*/ 928 w 1800"/>
              <a:gd name="T37" fmla="*/ 650 h 1281"/>
              <a:gd name="T38" fmla="*/ 834 w 1800"/>
              <a:gd name="T39" fmla="*/ 668 h 1281"/>
              <a:gd name="T40" fmla="*/ 649 w 1800"/>
              <a:gd name="T41" fmla="*/ 742 h 1281"/>
              <a:gd name="T42" fmla="*/ 463 w 1800"/>
              <a:gd name="T43" fmla="*/ 947 h 1281"/>
              <a:gd name="T44" fmla="*/ 297 w 1800"/>
              <a:gd name="T45" fmla="*/ 650 h 1281"/>
              <a:gd name="T46" fmla="*/ 167 w 1800"/>
              <a:gd name="T47" fmla="*/ 464 h 1281"/>
              <a:gd name="T48" fmla="*/ 56 w 1800"/>
              <a:gd name="T49" fmla="*/ 427 h 1281"/>
              <a:gd name="T50" fmla="*/ 18 w 1800"/>
              <a:gd name="T51" fmla="*/ 371 h 1281"/>
              <a:gd name="T52" fmla="*/ 74 w 1800"/>
              <a:gd name="T53" fmla="*/ 353 h 1281"/>
              <a:gd name="T54" fmla="*/ 148 w 1800"/>
              <a:gd name="T55" fmla="*/ 241 h 1281"/>
              <a:gd name="T56" fmla="*/ 278 w 1800"/>
              <a:gd name="T57" fmla="*/ 186 h 1281"/>
              <a:gd name="T58" fmla="*/ 352 w 1800"/>
              <a:gd name="T59" fmla="*/ 93 h 1281"/>
              <a:gd name="T60" fmla="*/ 427 w 1800"/>
              <a:gd name="T61" fmla="*/ 19 h 1281"/>
              <a:gd name="T62" fmla="*/ 427 w 1800"/>
              <a:gd name="T63" fmla="*/ 0 h 1281"/>
              <a:gd name="T64" fmla="*/ 612 w 1800"/>
              <a:gd name="T65" fmla="*/ 38 h 1281"/>
              <a:gd name="T66" fmla="*/ 872 w 1800"/>
              <a:gd name="T67" fmla="*/ 112 h 1281"/>
              <a:gd name="T68" fmla="*/ 946 w 1800"/>
              <a:gd name="T69" fmla="*/ 112 h 1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800" h="1281">
                <a:moveTo>
                  <a:pt x="946" y="112"/>
                </a:moveTo>
                <a:lnTo>
                  <a:pt x="946" y="112"/>
                </a:lnTo>
                <a:cubicBezTo>
                  <a:pt x="946" y="112"/>
                  <a:pt x="1020" y="186"/>
                  <a:pt x="1076" y="205"/>
                </a:cubicBezTo>
                <a:cubicBezTo>
                  <a:pt x="1131" y="223"/>
                  <a:pt x="1187" y="186"/>
                  <a:pt x="1280" y="167"/>
                </a:cubicBezTo>
                <a:cubicBezTo>
                  <a:pt x="1354" y="130"/>
                  <a:pt x="1410" y="75"/>
                  <a:pt x="1428" y="75"/>
                </a:cubicBezTo>
                <a:cubicBezTo>
                  <a:pt x="1428" y="75"/>
                  <a:pt x="1502" y="0"/>
                  <a:pt x="1558" y="167"/>
                </a:cubicBezTo>
                <a:cubicBezTo>
                  <a:pt x="1614" y="335"/>
                  <a:pt x="1670" y="427"/>
                  <a:pt x="1707" y="501"/>
                </a:cubicBezTo>
                <a:cubicBezTo>
                  <a:pt x="1744" y="576"/>
                  <a:pt x="1762" y="631"/>
                  <a:pt x="1762" y="724"/>
                </a:cubicBezTo>
                <a:cubicBezTo>
                  <a:pt x="1744" y="798"/>
                  <a:pt x="1799" y="872"/>
                  <a:pt x="1781" y="947"/>
                </a:cubicBezTo>
                <a:cubicBezTo>
                  <a:pt x="1762" y="1021"/>
                  <a:pt x="1725" y="1151"/>
                  <a:pt x="1670" y="1206"/>
                </a:cubicBezTo>
                <a:cubicBezTo>
                  <a:pt x="1596" y="1262"/>
                  <a:pt x="1502" y="1280"/>
                  <a:pt x="1484" y="1262"/>
                </a:cubicBezTo>
                <a:cubicBezTo>
                  <a:pt x="1447" y="1243"/>
                  <a:pt x="1391" y="1151"/>
                  <a:pt x="1391" y="1132"/>
                </a:cubicBezTo>
                <a:cubicBezTo>
                  <a:pt x="1373" y="1113"/>
                  <a:pt x="1373" y="1039"/>
                  <a:pt x="1317" y="1058"/>
                </a:cubicBezTo>
                <a:cubicBezTo>
                  <a:pt x="1261" y="1077"/>
                  <a:pt x="1187" y="1151"/>
                  <a:pt x="1187" y="1151"/>
                </a:cubicBezTo>
                <a:cubicBezTo>
                  <a:pt x="1187" y="1151"/>
                  <a:pt x="1187" y="1058"/>
                  <a:pt x="1150" y="1021"/>
                </a:cubicBezTo>
                <a:cubicBezTo>
                  <a:pt x="1113" y="983"/>
                  <a:pt x="1094" y="928"/>
                  <a:pt x="1076" y="928"/>
                </a:cubicBezTo>
                <a:cubicBezTo>
                  <a:pt x="1076" y="909"/>
                  <a:pt x="1094" y="854"/>
                  <a:pt x="1094" y="835"/>
                </a:cubicBezTo>
                <a:cubicBezTo>
                  <a:pt x="1094" y="798"/>
                  <a:pt x="1057" y="761"/>
                  <a:pt x="1039" y="742"/>
                </a:cubicBezTo>
                <a:cubicBezTo>
                  <a:pt x="1002" y="724"/>
                  <a:pt x="928" y="650"/>
                  <a:pt x="928" y="650"/>
                </a:cubicBezTo>
                <a:cubicBezTo>
                  <a:pt x="928" y="650"/>
                  <a:pt x="909" y="631"/>
                  <a:pt x="834" y="668"/>
                </a:cubicBezTo>
                <a:cubicBezTo>
                  <a:pt x="760" y="687"/>
                  <a:pt x="649" y="742"/>
                  <a:pt x="649" y="742"/>
                </a:cubicBezTo>
                <a:cubicBezTo>
                  <a:pt x="463" y="947"/>
                  <a:pt x="463" y="947"/>
                  <a:pt x="463" y="947"/>
                </a:cubicBezTo>
                <a:cubicBezTo>
                  <a:pt x="463" y="947"/>
                  <a:pt x="297" y="668"/>
                  <a:pt x="297" y="650"/>
                </a:cubicBezTo>
                <a:cubicBezTo>
                  <a:pt x="278" y="650"/>
                  <a:pt x="167" y="464"/>
                  <a:pt x="167" y="464"/>
                </a:cubicBezTo>
                <a:cubicBezTo>
                  <a:pt x="167" y="464"/>
                  <a:pt x="92" y="483"/>
                  <a:pt x="56" y="427"/>
                </a:cubicBezTo>
                <a:cubicBezTo>
                  <a:pt x="37" y="390"/>
                  <a:pt x="0" y="353"/>
                  <a:pt x="18" y="371"/>
                </a:cubicBezTo>
                <a:cubicBezTo>
                  <a:pt x="37" y="371"/>
                  <a:pt x="37" y="409"/>
                  <a:pt x="74" y="353"/>
                </a:cubicBezTo>
                <a:cubicBezTo>
                  <a:pt x="111" y="279"/>
                  <a:pt x="92" y="260"/>
                  <a:pt x="148" y="241"/>
                </a:cubicBezTo>
                <a:cubicBezTo>
                  <a:pt x="204" y="205"/>
                  <a:pt x="260" y="205"/>
                  <a:pt x="278" y="186"/>
                </a:cubicBezTo>
                <a:cubicBezTo>
                  <a:pt x="315" y="167"/>
                  <a:pt x="352" y="93"/>
                  <a:pt x="352" y="93"/>
                </a:cubicBezTo>
                <a:cubicBezTo>
                  <a:pt x="352" y="93"/>
                  <a:pt x="427" y="38"/>
                  <a:pt x="427" y="19"/>
                </a:cubicBezTo>
                <a:lnTo>
                  <a:pt x="427" y="0"/>
                </a:lnTo>
                <a:cubicBezTo>
                  <a:pt x="427" y="0"/>
                  <a:pt x="538" y="0"/>
                  <a:pt x="612" y="38"/>
                </a:cubicBezTo>
                <a:cubicBezTo>
                  <a:pt x="705" y="75"/>
                  <a:pt x="798" y="112"/>
                  <a:pt x="872" y="112"/>
                </a:cubicBezTo>
                <a:cubicBezTo>
                  <a:pt x="946" y="112"/>
                  <a:pt x="946" y="112"/>
                  <a:pt x="946" y="112"/>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2" name="Freeform 10"/>
          <p:cNvSpPr>
            <a:spLocks noChangeArrowheads="1"/>
          </p:cNvSpPr>
          <p:nvPr/>
        </p:nvSpPr>
        <p:spPr bwMode="auto">
          <a:xfrm>
            <a:off x="3742905" y="1630881"/>
            <a:ext cx="1317145" cy="1220966"/>
          </a:xfrm>
          <a:custGeom>
            <a:avLst/>
            <a:gdLst>
              <a:gd name="T0" fmla="*/ 1614 w 4026"/>
              <a:gd name="T1" fmla="*/ 3728 h 3729"/>
              <a:gd name="T2" fmla="*/ 1614 w 4026"/>
              <a:gd name="T3" fmla="*/ 3728 h 3729"/>
              <a:gd name="T4" fmla="*/ 1428 w 4026"/>
              <a:gd name="T5" fmla="*/ 3728 h 3729"/>
              <a:gd name="T6" fmla="*/ 1206 w 4026"/>
              <a:gd name="T7" fmla="*/ 3691 h 3729"/>
              <a:gd name="T8" fmla="*/ 983 w 4026"/>
              <a:gd name="T9" fmla="*/ 3710 h 3729"/>
              <a:gd name="T10" fmla="*/ 890 w 4026"/>
              <a:gd name="T11" fmla="*/ 3487 h 3729"/>
              <a:gd name="T12" fmla="*/ 816 w 4026"/>
              <a:gd name="T13" fmla="*/ 3283 h 3729"/>
              <a:gd name="T14" fmla="*/ 686 w 4026"/>
              <a:gd name="T15" fmla="*/ 3209 h 3729"/>
              <a:gd name="T16" fmla="*/ 463 w 4026"/>
              <a:gd name="T17" fmla="*/ 3320 h 3729"/>
              <a:gd name="T18" fmla="*/ 334 w 4026"/>
              <a:gd name="T19" fmla="*/ 3339 h 3729"/>
              <a:gd name="T20" fmla="*/ 204 w 4026"/>
              <a:gd name="T21" fmla="*/ 3246 h 3729"/>
              <a:gd name="T22" fmla="*/ 222 w 4026"/>
              <a:gd name="T23" fmla="*/ 3209 h 3729"/>
              <a:gd name="T24" fmla="*/ 204 w 4026"/>
              <a:gd name="T25" fmla="*/ 3116 h 3729"/>
              <a:gd name="T26" fmla="*/ 204 w 4026"/>
              <a:gd name="T27" fmla="*/ 3042 h 3729"/>
              <a:gd name="T28" fmla="*/ 56 w 4026"/>
              <a:gd name="T29" fmla="*/ 2875 h 3729"/>
              <a:gd name="T30" fmla="*/ 0 w 4026"/>
              <a:gd name="T31" fmla="*/ 2652 h 3729"/>
              <a:gd name="T32" fmla="*/ 37 w 4026"/>
              <a:gd name="T33" fmla="*/ 2467 h 3729"/>
              <a:gd name="T34" fmla="*/ 204 w 4026"/>
              <a:gd name="T35" fmla="*/ 2448 h 3729"/>
              <a:gd name="T36" fmla="*/ 445 w 4026"/>
              <a:gd name="T37" fmla="*/ 2467 h 3729"/>
              <a:gd name="T38" fmla="*/ 872 w 4026"/>
              <a:gd name="T39" fmla="*/ 2430 h 3729"/>
              <a:gd name="T40" fmla="*/ 1447 w 4026"/>
              <a:gd name="T41" fmla="*/ 2411 h 3729"/>
              <a:gd name="T42" fmla="*/ 1596 w 4026"/>
              <a:gd name="T43" fmla="*/ 2392 h 3729"/>
              <a:gd name="T44" fmla="*/ 1632 w 4026"/>
              <a:gd name="T45" fmla="*/ 2226 h 3729"/>
              <a:gd name="T46" fmla="*/ 1521 w 4026"/>
              <a:gd name="T47" fmla="*/ 1465 h 3729"/>
              <a:gd name="T48" fmla="*/ 1336 w 4026"/>
              <a:gd name="T49" fmla="*/ 55 h 3729"/>
              <a:gd name="T50" fmla="*/ 1837 w 4026"/>
              <a:gd name="T51" fmla="*/ 0 h 3729"/>
              <a:gd name="T52" fmla="*/ 3302 w 4026"/>
              <a:gd name="T53" fmla="*/ 1038 h 3729"/>
              <a:gd name="T54" fmla="*/ 3339 w 4026"/>
              <a:gd name="T55" fmla="*/ 1149 h 3729"/>
              <a:gd name="T56" fmla="*/ 3673 w 4026"/>
              <a:gd name="T57" fmla="*/ 1261 h 3729"/>
              <a:gd name="T58" fmla="*/ 3747 w 4026"/>
              <a:gd name="T59" fmla="*/ 1465 h 3729"/>
              <a:gd name="T60" fmla="*/ 3877 w 4026"/>
              <a:gd name="T61" fmla="*/ 1520 h 3729"/>
              <a:gd name="T62" fmla="*/ 4025 w 4026"/>
              <a:gd name="T63" fmla="*/ 1502 h 3729"/>
              <a:gd name="T64" fmla="*/ 3988 w 4026"/>
              <a:gd name="T65" fmla="*/ 1985 h 3729"/>
              <a:gd name="T66" fmla="*/ 3896 w 4026"/>
              <a:gd name="T67" fmla="*/ 2281 h 3729"/>
              <a:gd name="T68" fmla="*/ 3822 w 4026"/>
              <a:gd name="T69" fmla="*/ 2411 h 3729"/>
              <a:gd name="T70" fmla="*/ 3395 w 4026"/>
              <a:gd name="T71" fmla="*/ 2448 h 3729"/>
              <a:gd name="T72" fmla="*/ 3209 w 4026"/>
              <a:gd name="T73" fmla="*/ 2504 h 3729"/>
              <a:gd name="T74" fmla="*/ 3024 w 4026"/>
              <a:gd name="T75" fmla="*/ 2578 h 3729"/>
              <a:gd name="T76" fmla="*/ 2801 w 4026"/>
              <a:gd name="T77" fmla="*/ 2541 h 3729"/>
              <a:gd name="T78" fmla="*/ 2412 w 4026"/>
              <a:gd name="T79" fmla="*/ 2689 h 3729"/>
              <a:gd name="T80" fmla="*/ 2152 w 4026"/>
              <a:gd name="T81" fmla="*/ 2893 h 3729"/>
              <a:gd name="T82" fmla="*/ 2059 w 4026"/>
              <a:gd name="T83" fmla="*/ 2986 h 3729"/>
              <a:gd name="T84" fmla="*/ 1855 w 4026"/>
              <a:gd name="T85" fmla="*/ 3134 h 3729"/>
              <a:gd name="T86" fmla="*/ 1614 w 4026"/>
              <a:gd name="T87" fmla="*/ 3728 h 37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4026" h="3729">
                <a:moveTo>
                  <a:pt x="1614" y="3728"/>
                </a:moveTo>
                <a:lnTo>
                  <a:pt x="1614" y="3728"/>
                </a:lnTo>
                <a:cubicBezTo>
                  <a:pt x="1614" y="3728"/>
                  <a:pt x="1502" y="3728"/>
                  <a:pt x="1428" y="3728"/>
                </a:cubicBezTo>
                <a:cubicBezTo>
                  <a:pt x="1373" y="3710"/>
                  <a:pt x="1261" y="3691"/>
                  <a:pt x="1206" y="3691"/>
                </a:cubicBezTo>
                <a:cubicBezTo>
                  <a:pt x="1150" y="3672"/>
                  <a:pt x="983" y="3710"/>
                  <a:pt x="983" y="3710"/>
                </a:cubicBezTo>
                <a:cubicBezTo>
                  <a:pt x="890" y="3487"/>
                  <a:pt x="890" y="3487"/>
                  <a:pt x="890" y="3487"/>
                </a:cubicBezTo>
                <a:cubicBezTo>
                  <a:pt x="816" y="3283"/>
                  <a:pt x="816" y="3283"/>
                  <a:pt x="816" y="3283"/>
                </a:cubicBezTo>
                <a:cubicBezTo>
                  <a:pt x="816" y="3283"/>
                  <a:pt x="779" y="3153"/>
                  <a:pt x="686" y="3209"/>
                </a:cubicBezTo>
                <a:cubicBezTo>
                  <a:pt x="593" y="3264"/>
                  <a:pt x="463" y="3320"/>
                  <a:pt x="463" y="3320"/>
                </a:cubicBezTo>
                <a:cubicBezTo>
                  <a:pt x="463" y="3320"/>
                  <a:pt x="371" y="3357"/>
                  <a:pt x="334" y="3339"/>
                </a:cubicBezTo>
                <a:cubicBezTo>
                  <a:pt x="297" y="3339"/>
                  <a:pt x="204" y="3246"/>
                  <a:pt x="204" y="3246"/>
                </a:cubicBezTo>
                <a:cubicBezTo>
                  <a:pt x="204" y="3246"/>
                  <a:pt x="241" y="3227"/>
                  <a:pt x="222" y="3209"/>
                </a:cubicBezTo>
                <a:cubicBezTo>
                  <a:pt x="222" y="3190"/>
                  <a:pt x="204" y="3134"/>
                  <a:pt x="204" y="3116"/>
                </a:cubicBezTo>
                <a:cubicBezTo>
                  <a:pt x="204" y="3098"/>
                  <a:pt x="204" y="3042"/>
                  <a:pt x="204" y="3042"/>
                </a:cubicBezTo>
                <a:cubicBezTo>
                  <a:pt x="204" y="3042"/>
                  <a:pt x="92" y="2912"/>
                  <a:pt x="56" y="2875"/>
                </a:cubicBezTo>
                <a:cubicBezTo>
                  <a:pt x="37" y="2838"/>
                  <a:pt x="0" y="2708"/>
                  <a:pt x="0" y="2652"/>
                </a:cubicBezTo>
                <a:cubicBezTo>
                  <a:pt x="18" y="2615"/>
                  <a:pt x="37" y="2467"/>
                  <a:pt x="37" y="2467"/>
                </a:cubicBezTo>
                <a:cubicBezTo>
                  <a:pt x="37" y="2467"/>
                  <a:pt x="148" y="2448"/>
                  <a:pt x="204" y="2448"/>
                </a:cubicBezTo>
                <a:cubicBezTo>
                  <a:pt x="260" y="2467"/>
                  <a:pt x="352" y="2467"/>
                  <a:pt x="445" y="2467"/>
                </a:cubicBezTo>
                <a:cubicBezTo>
                  <a:pt x="519" y="2448"/>
                  <a:pt x="872" y="2430"/>
                  <a:pt x="872" y="2430"/>
                </a:cubicBezTo>
                <a:cubicBezTo>
                  <a:pt x="1447" y="2411"/>
                  <a:pt x="1447" y="2411"/>
                  <a:pt x="1447" y="2411"/>
                </a:cubicBezTo>
                <a:cubicBezTo>
                  <a:pt x="1447" y="2411"/>
                  <a:pt x="1558" y="2411"/>
                  <a:pt x="1596" y="2392"/>
                </a:cubicBezTo>
                <a:cubicBezTo>
                  <a:pt x="1632" y="2356"/>
                  <a:pt x="1670" y="2337"/>
                  <a:pt x="1632" y="2226"/>
                </a:cubicBezTo>
                <a:cubicBezTo>
                  <a:pt x="1614" y="2133"/>
                  <a:pt x="1521" y="1465"/>
                  <a:pt x="1521" y="1465"/>
                </a:cubicBezTo>
                <a:cubicBezTo>
                  <a:pt x="1336" y="55"/>
                  <a:pt x="1336" y="55"/>
                  <a:pt x="1336" y="55"/>
                </a:cubicBezTo>
                <a:cubicBezTo>
                  <a:pt x="1837" y="0"/>
                  <a:pt x="1837" y="0"/>
                  <a:pt x="1837" y="0"/>
                </a:cubicBezTo>
                <a:cubicBezTo>
                  <a:pt x="3302" y="1038"/>
                  <a:pt x="3302" y="1038"/>
                  <a:pt x="3302" y="1038"/>
                </a:cubicBezTo>
                <a:cubicBezTo>
                  <a:pt x="3302" y="1038"/>
                  <a:pt x="3321" y="1149"/>
                  <a:pt x="3339" y="1149"/>
                </a:cubicBezTo>
                <a:cubicBezTo>
                  <a:pt x="3376" y="1149"/>
                  <a:pt x="3673" y="1261"/>
                  <a:pt x="3673" y="1261"/>
                </a:cubicBezTo>
                <a:cubicBezTo>
                  <a:pt x="3673" y="1261"/>
                  <a:pt x="3747" y="1354"/>
                  <a:pt x="3747" y="1465"/>
                </a:cubicBezTo>
                <a:cubicBezTo>
                  <a:pt x="3747" y="1465"/>
                  <a:pt x="3747" y="1539"/>
                  <a:pt x="3877" y="1520"/>
                </a:cubicBezTo>
                <a:cubicBezTo>
                  <a:pt x="4025" y="1502"/>
                  <a:pt x="4025" y="1502"/>
                  <a:pt x="4025" y="1502"/>
                </a:cubicBezTo>
                <a:cubicBezTo>
                  <a:pt x="4025" y="1502"/>
                  <a:pt x="4007" y="1855"/>
                  <a:pt x="3988" y="1985"/>
                </a:cubicBezTo>
                <a:cubicBezTo>
                  <a:pt x="3951" y="2114"/>
                  <a:pt x="3914" y="2244"/>
                  <a:pt x="3896" y="2281"/>
                </a:cubicBezTo>
                <a:cubicBezTo>
                  <a:pt x="3877" y="2318"/>
                  <a:pt x="3914" y="2411"/>
                  <a:pt x="3822" y="2411"/>
                </a:cubicBezTo>
                <a:cubicBezTo>
                  <a:pt x="3728" y="2411"/>
                  <a:pt x="3487" y="2448"/>
                  <a:pt x="3395" y="2448"/>
                </a:cubicBezTo>
                <a:cubicBezTo>
                  <a:pt x="3302" y="2448"/>
                  <a:pt x="3283" y="2485"/>
                  <a:pt x="3209" y="2504"/>
                </a:cubicBezTo>
                <a:cubicBezTo>
                  <a:pt x="3116" y="2541"/>
                  <a:pt x="3042" y="2559"/>
                  <a:pt x="3024" y="2578"/>
                </a:cubicBezTo>
                <a:cubicBezTo>
                  <a:pt x="3005" y="2578"/>
                  <a:pt x="2894" y="2504"/>
                  <a:pt x="2801" y="2541"/>
                </a:cubicBezTo>
                <a:cubicBezTo>
                  <a:pt x="2709" y="2559"/>
                  <a:pt x="2486" y="2633"/>
                  <a:pt x="2412" y="2689"/>
                </a:cubicBezTo>
                <a:cubicBezTo>
                  <a:pt x="2319" y="2763"/>
                  <a:pt x="2189" y="2819"/>
                  <a:pt x="2152" y="2893"/>
                </a:cubicBezTo>
                <a:cubicBezTo>
                  <a:pt x="2115" y="2949"/>
                  <a:pt x="2133" y="2968"/>
                  <a:pt x="2059" y="2986"/>
                </a:cubicBezTo>
                <a:cubicBezTo>
                  <a:pt x="1985" y="3023"/>
                  <a:pt x="1929" y="3023"/>
                  <a:pt x="1855" y="3134"/>
                </a:cubicBezTo>
                <a:cubicBezTo>
                  <a:pt x="1781" y="3246"/>
                  <a:pt x="1596" y="3598"/>
                  <a:pt x="1614" y="3728"/>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3" name="Freeform 11"/>
          <p:cNvSpPr>
            <a:spLocks noChangeArrowheads="1"/>
          </p:cNvSpPr>
          <p:nvPr/>
        </p:nvSpPr>
        <p:spPr bwMode="auto">
          <a:xfrm>
            <a:off x="3791955" y="3001942"/>
            <a:ext cx="334696" cy="346373"/>
          </a:xfrm>
          <a:custGeom>
            <a:avLst/>
            <a:gdLst>
              <a:gd name="T0" fmla="*/ 965 w 1022"/>
              <a:gd name="T1" fmla="*/ 1038 h 1058"/>
              <a:gd name="T2" fmla="*/ 965 w 1022"/>
              <a:gd name="T3" fmla="*/ 1038 h 1058"/>
              <a:gd name="T4" fmla="*/ 983 w 1022"/>
              <a:gd name="T5" fmla="*/ 909 h 1058"/>
              <a:gd name="T6" fmla="*/ 983 w 1022"/>
              <a:gd name="T7" fmla="*/ 835 h 1058"/>
              <a:gd name="T8" fmla="*/ 1002 w 1022"/>
              <a:gd name="T9" fmla="*/ 705 h 1058"/>
              <a:gd name="T10" fmla="*/ 947 w 1022"/>
              <a:gd name="T11" fmla="*/ 593 h 1058"/>
              <a:gd name="T12" fmla="*/ 761 w 1022"/>
              <a:gd name="T13" fmla="*/ 464 h 1058"/>
              <a:gd name="T14" fmla="*/ 724 w 1022"/>
              <a:gd name="T15" fmla="*/ 371 h 1058"/>
              <a:gd name="T16" fmla="*/ 724 w 1022"/>
              <a:gd name="T17" fmla="*/ 167 h 1058"/>
              <a:gd name="T18" fmla="*/ 612 w 1022"/>
              <a:gd name="T19" fmla="*/ 204 h 1058"/>
              <a:gd name="T20" fmla="*/ 501 w 1022"/>
              <a:gd name="T21" fmla="*/ 111 h 1058"/>
              <a:gd name="T22" fmla="*/ 464 w 1022"/>
              <a:gd name="T23" fmla="*/ 0 h 1058"/>
              <a:gd name="T24" fmla="*/ 390 w 1022"/>
              <a:gd name="T25" fmla="*/ 0 h 1058"/>
              <a:gd name="T26" fmla="*/ 297 w 1022"/>
              <a:gd name="T27" fmla="*/ 93 h 1058"/>
              <a:gd name="T28" fmla="*/ 223 w 1022"/>
              <a:gd name="T29" fmla="*/ 204 h 1058"/>
              <a:gd name="T30" fmla="*/ 112 w 1022"/>
              <a:gd name="T31" fmla="*/ 296 h 1058"/>
              <a:gd name="T32" fmla="*/ 56 w 1022"/>
              <a:gd name="T33" fmla="*/ 334 h 1058"/>
              <a:gd name="T34" fmla="*/ 74 w 1022"/>
              <a:gd name="T35" fmla="*/ 371 h 1058"/>
              <a:gd name="T36" fmla="*/ 149 w 1022"/>
              <a:gd name="T37" fmla="*/ 390 h 1058"/>
              <a:gd name="T38" fmla="*/ 223 w 1022"/>
              <a:gd name="T39" fmla="*/ 445 h 1058"/>
              <a:gd name="T40" fmla="*/ 315 w 1022"/>
              <a:gd name="T41" fmla="*/ 575 h 1058"/>
              <a:gd name="T42" fmla="*/ 464 w 1022"/>
              <a:gd name="T43" fmla="*/ 686 h 1058"/>
              <a:gd name="T44" fmla="*/ 706 w 1022"/>
              <a:gd name="T45" fmla="*/ 927 h 1058"/>
              <a:gd name="T46" fmla="*/ 872 w 1022"/>
              <a:gd name="T47" fmla="*/ 1038 h 1058"/>
              <a:gd name="T48" fmla="*/ 965 w 1022"/>
              <a:gd name="T49" fmla="*/ 1038 h 10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022" h="1058">
                <a:moveTo>
                  <a:pt x="965" y="1038"/>
                </a:moveTo>
                <a:lnTo>
                  <a:pt x="965" y="1038"/>
                </a:lnTo>
                <a:cubicBezTo>
                  <a:pt x="965" y="1038"/>
                  <a:pt x="983" y="946"/>
                  <a:pt x="983" y="909"/>
                </a:cubicBezTo>
                <a:cubicBezTo>
                  <a:pt x="983" y="872"/>
                  <a:pt x="983" y="853"/>
                  <a:pt x="983" y="835"/>
                </a:cubicBezTo>
                <a:cubicBezTo>
                  <a:pt x="1002" y="797"/>
                  <a:pt x="1021" y="723"/>
                  <a:pt x="1002" y="705"/>
                </a:cubicBezTo>
                <a:cubicBezTo>
                  <a:pt x="983" y="667"/>
                  <a:pt x="1002" y="649"/>
                  <a:pt x="947" y="593"/>
                </a:cubicBezTo>
                <a:cubicBezTo>
                  <a:pt x="872" y="538"/>
                  <a:pt x="761" y="464"/>
                  <a:pt x="761" y="464"/>
                </a:cubicBezTo>
                <a:cubicBezTo>
                  <a:pt x="761" y="464"/>
                  <a:pt x="724" y="426"/>
                  <a:pt x="724" y="371"/>
                </a:cubicBezTo>
                <a:cubicBezTo>
                  <a:pt x="706" y="315"/>
                  <a:pt x="724" y="167"/>
                  <a:pt x="724" y="167"/>
                </a:cubicBezTo>
                <a:cubicBezTo>
                  <a:pt x="724" y="167"/>
                  <a:pt x="650" y="204"/>
                  <a:pt x="612" y="204"/>
                </a:cubicBezTo>
                <a:cubicBezTo>
                  <a:pt x="594" y="204"/>
                  <a:pt x="520" y="130"/>
                  <a:pt x="501" y="111"/>
                </a:cubicBezTo>
                <a:cubicBezTo>
                  <a:pt x="501" y="93"/>
                  <a:pt x="483" y="19"/>
                  <a:pt x="464" y="0"/>
                </a:cubicBezTo>
                <a:cubicBezTo>
                  <a:pt x="464" y="0"/>
                  <a:pt x="427" y="0"/>
                  <a:pt x="390" y="0"/>
                </a:cubicBezTo>
                <a:cubicBezTo>
                  <a:pt x="371" y="19"/>
                  <a:pt x="297" y="93"/>
                  <a:pt x="297" y="93"/>
                </a:cubicBezTo>
                <a:cubicBezTo>
                  <a:pt x="297" y="93"/>
                  <a:pt x="241" y="185"/>
                  <a:pt x="223" y="204"/>
                </a:cubicBezTo>
                <a:cubicBezTo>
                  <a:pt x="186" y="222"/>
                  <a:pt x="149" y="278"/>
                  <a:pt x="112" y="296"/>
                </a:cubicBezTo>
                <a:cubicBezTo>
                  <a:pt x="93" y="315"/>
                  <a:pt x="93" y="334"/>
                  <a:pt x="56" y="334"/>
                </a:cubicBezTo>
                <a:cubicBezTo>
                  <a:pt x="0" y="334"/>
                  <a:pt x="38" y="352"/>
                  <a:pt x="74" y="371"/>
                </a:cubicBezTo>
                <a:cubicBezTo>
                  <a:pt x="112" y="390"/>
                  <a:pt x="112" y="390"/>
                  <a:pt x="149" y="390"/>
                </a:cubicBezTo>
                <a:cubicBezTo>
                  <a:pt x="204" y="390"/>
                  <a:pt x="223" y="390"/>
                  <a:pt x="223" y="445"/>
                </a:cubicBezTo>
                <a:cubicBezTo>
                  <a:pt x="241" y="519"/>
                  <a:pt x="279" y="538"/>
                  <a:pt x="315" y="575"/>
                </a:cubicBezTo>
                <a:cubicBezTo>
                  <a:pt x="353" y="593"/>
                  <a:pt x="427" y="649"/>
                  <a:pt x="464" y="686"/>
                </a:cubicBezTo>
                <a:cubicBezTo>
                  <a:pt x="501" y="742"/>
                  <a:pt x="668" y="872"/>
                  <a:pt x="706" y="927"/>
                </a:cubicBezTo>
                <a:cubicBezTo>
                  <a:pt x="761" y="964"/>
                  <a:pt x="835" y="1038"/>
                  <a:pt x="872" y="1038"/>
                </a:cubicBezTo>
                <a:cubicBezTo>
                  <a:pt x="891" y="1038"/>
                  <a:pt x="947" y="1057"/>
                  <a:pt x="965" y="1038"/>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4" name="Freeform 12"/>
          <p:cNvSpPr>
            <a:spLocks noChangeArrowheads="1"/>
          </p:cNvSpPr>
          <p:nvPr/>
        </p:nvSpPr>
        <p:spPr bwMode="auto">
          <a:xfrm>
            <a:off x="4022780" y="2831642"/>
            <a:ext cx="497716" cy="510901"/>
          </a:xfrm>
          <a:custGeom>
            <a:avLst/>
            <a:gdLst>
              <a:gd name="T0" fmla="*/ 760 w 1521"/>
              <a:gd name="T1" fmla="*/ 56 h 1559"/>
              <a:gd name="T2" fmla="*/ 760 w 1521"/>
              <a:gd name="T3" fmla="*/ 56 h 1559"/>
              <a:gd name="T4" fmla="*/ 760 w 1521"/>
              <a:gd name="T5" fmla="*/ 0 h 1559"/>
              <a:gd name="T6" fmla="*/ 834 w 1521"/>
              <a:gd name="T7" fmla="*/ 19 h 1559"/>
              <a:gd name="T8" fmla="*/ 908 w 1521"/>
              <a:gd name="T9" fmla="*/ 112 h 1559"/>
              <a:gd name="T10" fmla="*/ 1094 w 1521"/>
              <a:gd name="T11" fmla="*/ 168 h 1559"/>
              <a:gd name="T12" fmla="*/ 1372 w 1521"/>
              <a:gd name="T13" fmla="*/ 130 h 1559"/>
              <a:gd name="T14" fmla="*/ 1428 w 1521"/>
              <a:gd name="T15" fmla="*/ 242 h 1559"/>
              <a:gd name="T16" fmla="*/ 1502 w 1521"/>
              <a:gd name="T17" fmla="*/ 390 h 1559"/>
              <a:gd name="T18" fmla="*/ 1484 w 1521"/>
              <a:gd name="T19" fmla="*/ 483 h 1559"/>
              <a:gd name="T20" fmla="*/ 1335 w 1521"/>
              <a:gd name="T21" fmla="*/ 761 h 1559"/>
              <a:gd name="T22" fmla="*/ 1354 w 1521"/>
              <a:gd name="T23" fmla="*/ 910 h 1559"/>
              <a:gd name="T24" fmla="*/ 1428 w 1521"/>
              <a:gd name="T25" fmla="*/ 1169 h 1559"/>
              <a:gd name="T26" fmla="*/ 1446 w 1521"/>
              <a:gd name="T27" fmla="*/ 1317 h 1559"/>
              <a:gd name="T28" fmla="*/ 1224 w 1521"/>
              <a:gd name="T29" fmla="*/ 1281 h 1559"/>
              <a:gd name="T30" fmla="*/ 983 w 1521"/>
              <a:gd name="T31" fmla="*/ 1317 h 1559"/>
              <a:gd name="T32" fmla="*/ 574 w 1521"/>
              <a:gd name="T33" fmla="*/ 1429 h 1559"/>
              <a:gd name="T34" fmla="*/ 259 w 1521"/>
              <a:gd name="T35" fmla="*/ 1558 h 1559"/>
              <a:gd name="T36" fmla="*/ 277 w 1521"/>
              <a:gd name="T37" fmla="*/ 1410 h 1559"/>
              <a:gd name="T38" fmla="*/ 296 w 1521"/>
              <a:gd name="T39" fmla="*/ 1336 h 1559"/>
              <a:gd name="T40" fmla="*/ 296 w 1521"/>
              <a:gd name="T41" fmla="*/ 1225 h 1559"/>
              <a:gd name="T42" fmla="*/ 277 w 1521"/>
              <a:gd name="T43" fmla="*/ 1169 h 1559"/>
              <a:gd name="T44" fmla="*/ 111 w 1521"/>
              <a:gd name="T45" fmla="*/ 1021 h 1559"/>
              <a:gd name="T46" fmla="*/ 18 w 1521"/>
              <a:gd name="T47" fmla="*/ 946 h 1559"/>
              <a:gd name="T48" fmla="*/ 18 w 1521"/>
              <a:gd name="T49" fmla="*/ 687 h 1559"/>
              <a:gd name="T50" fmla="*/ 129 w 1521"/>
              <a:gd name="T51" fmla="*/ 539 h 1559"/>
              <a:gd name="T52" fmla="*/ 185 w 1521"/>
              <a:gd name="T53" fmla="*/ 390 h 1559"/>
              <a:gd name="T54" fmla="*/ 166 w 1521"/>
              <a:gd name="T55" fmla="*/ 279 h 1559"/>
              <a:gd name="T56" fmla="*/ 166 w 1521"/>
              <a:gd name="T57" fmla="*/ 149 h 1559"/>
              <a:gd name="T58" fmla="*/ 129 w 1521"/>
              <a:gd name="T59" fmla="*/ 38 h 1559"/>
              <a:gd name="T60" fmla="*/ 352 w 1521"/>
              <a:gd name="T61" fmla="*/ 19 h 1559"/>
              <a:gd name="T62" fmla="*/ 612 w 1521"/>
              <a:gd name="T63" fmla="*/ 56 h 1559"/>
              <a:gd name="T64" fmla="*/ 760 w 1521"/>
              <a:gd name="T65" fmla="*/ 56 h 15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21" h="1559">
                <a:moveTo>
                  <a:pt x="760" y="56"/>
                </a:moveTo>
                <a:lnTo>
                  <a:pt x="760" y="56"/>
                </a:lnTo>
                <a:cubicBezTo>
                  <a:pt x="760" y="56"/>
                  <a:pt x="742" y="0"/>
                  <a:pt x="760" y="0"/>
                </a:cubicBezTo>
                <a:cubicBezTo>
                  <a:pt x="778" y="19"/>
                  <a:pt x="778" y="0"/>
                  <a:pt x="834" y="19"/>
                </a:cubicBezTo>
                <a:cubicBezTo>
                  <a:pt x="871" y="38"/>
                  <a:pt x="890" y="74"/>
                  <a:pt x="908" y="112"/>
                </a:cubicBezTo>
                <a:cubicBezTo>
                  <a:pt x="927" y="149"/>
                  <a:pt x="1001" y="186"/>
                  <a:pt x="1094" y="168"/>
                </a:cubicBezTo>
                <a:cubicBezTo>
                  <a:pt x="1168" y="149"/>
                  <a:pt x="1335" y="149"/>
                  <a:pt x="1372" y="130"/>
                </a:cubicBezTo>
                <a:cubicBezTo>
                  <a:pt x="1390" y="130"/>
                  <a:pt x="1409" y="168"/>
                  <a:pt x="1428" y="242"/>
                </a:cubicBezTo>
                <a:cubicBezTo>
                  <a:pt x="1465" y="297"/>
                  <a:pt x="1502" y="353"/>
                  <a:pt x="1502" y="390"/>
                </a:cubicBezTo>
                <a:cubicBezTo>
                  <a:pt x="1502" y="427"/>
                  <a:pt x="1520" y="390"/>
                  <a:pt x="1484" y="483"/>
                </a:cubicBezTo>
                <a:cubicBezTo>
                  <a:pt x="1446" y="575"/>
                  <a:pt x="1372" y="724"/>
                  <a:pt x="1335" y="761"/>
                </a:cubicBezTo>
                <a:cubicBezTo>
                  <a:pt x="1316" y="798"/>
                  <a:pt x="1298" y="798"/>
                  <a:pt x="1354" y="910"/>
                </a:cubicBezTo>
                <a:cubicBezTo>
                  <a:pt x="1390" y="1039"/>
                  <a:pt x="1409" y="1095"/>
                  <a:pt x="1428" y="1169"/>
                </a:cubicBezTo>
                <a:cubicBezTo>
                  <a:pt x="1446" y="1262"/>
                  <a:pt x="1446" y="1317"/>
                  <a:pt x="1446" y="1317"/>
                </a:cubicBezTo>
                <a:cubicBezTo>
                  <a:pt x="1446" y="1317"/>
                  <a:pt x="1279" y="1281"/>
                  <a:pt x="1224" y="1281"/>
                </a:cubicBezTo>
                <a:cubicBezTo>
                  <a:pt x="1168" y="1281"/>
                  <a:pt x="1057" y="1299"/>
                  <a:pt x="983" y="1317"/>
                </a:cubicBezTo>
                <a:cubicBezTo>
                  <a:pt x="890" y="1336"/>
                  <a:pt x="630" y="1410"/>
                  <a:pt x="574" y="1429"/>
                </a:cubicBezTo>
                <a:cubicBezTo>
                  <a:pt x="537" y="1447"/>
                  <a:pt x="277" y="1558"/>
                  <a:pt x="259" y="1558"/>
                </a:cubicBezTo>
                <a:cubicBezTo>
                  <a:pt x="277" y="1410"/>
                  <a:pt x="277" y="1410"/>
                  <a:pt x="277" y="1410"/>
                </a:cubicBezTo>
                <a:cubicBezTo>
                  <a:pt x="277" y="1410"/>
                  <a:pt x="296" y="1355"/>
                  <a:pt x="296" y="1336"/>
                </a:cubicBezTo>
                <a:cubicBezTo>
                  <a:pt x="296" y="1317"/>
                  <a:pt x="296" y="1243"/>
                  <a:pt x="296" y="1225"/>
                </a:cubicBezTo>
                <a:cubicBezTo>
                  <a:pt x="296" y="1225"/>
                  <a:pt x="296" y="1187"/>
                  <a:pt x="277" y="1169"/>
                </a:cubicBezTo>
                <a:cubicBezTo>
                  <a:pt x="277" y="1151"/>
                  <a:pt x="129" y="1039"/>
                  <a:pt x="111" y="1021"/>
                </a:cubicBezTo>
                <a:cubicBezTo>
                  <a:pt x="92" y="1002"/>
                  <a:pt x="36" y="984"/>
                  <a:pt x="18" y="946"/>
                </a:cubicBezTo>
                <a:cubicBezTo>
                  <a:pt x="0" y="910"/>
                  <a:pt x="18" y="687"/>
                  <a:pt x="18" y="687"/>
                </a:cubicBezTo>
                <a:cubicBezTo>
                  <a:pt x="18" y="687"/>
                  <a:pt x="92" y="668"/>
                  <a:pt x="129" y="539"/>
                </a:cubicBezTo>
                <a:lnTo>
                  <a:pt x="185" y="390"/>
                </a:lnTo>
                <a:cubicBezTo>
                  <a:pt x="185" y="371"/>
                  <a:pt x="185" y="316"/>
                  <a:pt x="166" y="279"/>
                </a:cubicBezTo>
                <a:cubicBezTo>
                  <a:pt x="166" y="242"/>
                  <a:pt x="148" y="168"/>
                  <a:pt x="166" y="149"/>
                </a:cubicBezTo>
                <a:cubicBezTo>
                  <a:pt x="166" y="130"/>
                  <a:pt x="129" y="38"/>
                  <a:pt x="129" y="38"/>
                </a:cubicBezTo>
                <a:cubicBezTo>
                  <a:pt x="129" y="38"/>
                  <a:pt x="296" y="0"/>
                  <a:pt x="352" y="19"/>
                </a:cubicBezTo>
                <a:cubicBezTo>
                  <a:pt x="389" y="19"/>
                  <a:pt x="556" y="56"/>
                  <a:pt x="612" y="56"/>
                </a:cubicBezTo>
                <a:cubicBezTo>
                  <a:pt x="667" y="56"/>
                  <a:pt x="760" y="56"/>
                  <a:pt x="760" y="56"/>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5" name="Freeform 13"/>
          <p:cNvSpPr>
            <a:spLocks noChangeArrowheads="1"/>
          </p:cNvSpPr>
          <p:nvPr/>
        </p:nvSpPr>
        <p:spPr bwMode="auto">
          <a:xfrm>
            <a:off x="4270917" y="2456404"/>
            <a:ext cx="654966" cy="437297"/>
          </a:xfrm>
          <a:custGeom>
            <a:avLst/>
            <a:gdLst>
              <a:gd name="T0" fmla="*/ 2003 w 2004"/>
              <a:gd name="T1" fmla="*/ 724 h 1337"/>
              <a:gd name="T2" fmla="*/ 2003 w 2004"/>
              <a:gd name="T3" fmla="*/ 724 h 1337"/>
              <a:gd name="T4" fmla="*/ 1948 w 2004"/>
              <a:gd name="T5" fmla="*/ 891 h 1337"/>
              <a:gd name="T6" fmla="*/ 1725 w 2004"/>
              <a:gd name="T7" fmla="*/ 909 h 1337"/>
              <a:gd name="T8" fmla="*/ 1577 w 2004"/>
              <a:gd name="T9" fmla="*/ 1002 h 1337"/>
              <a:gd name="T10" fmla="*/ 1447 w 2004"/>
              <a:gd name="T11" fmla="*/ 1021 h 1337"/>
              <a:gd name="T12" fmla="*/ 1076 w 2004"/>
              <a:gd name="T13" fmla="*/ 965 h 1337"/>
              <a:gd name="T14" fmla="*/ 705 w 2004"/>
              <a:gd name="T15" fmla="*/ 1002 h 1337"/>
              <a:gd name="T16" fmla="*/ 630 w 2004"/>
              <a:gd name="T17" fmla="*/ 1169 h 1337"/>
              <a:gd name="T18" fmla="*/ 630 w 2004"/>
              <a:gd name="T19" fmla="*/ 1299 h 1337"/>
              <a:gd name="T20" fmla="*/ 538 w 2004"/>
              <a:gd name="T21" fmla="*/ 1299 h 1337"/>
              <a:gd name="T22" fmla="*/ 353 w 2004"/>
              <a:gd name="T23" fmla="*/ 1318 h 1337"/>
              <a:gd name="T24" fmla="*/ 259 w 2004"/>
              <a:gd name="T25" fmla="*/ 1318 h 1337"/>
              <a:gd name="T26" fmla="*/ 148 w 2004"/>
              <a:gd name="T27" fmla="*/ 1243 h 1337"/>
              <a:gd name="T28" fmla="*/ 0 w 2004"/>
              <a:gd name="T29" fmla="*/ 1150 h 1337"/>
              <a:gd name="T30" fmla="*/ 167 w 2004"/>
              <a:gd name="T31" fmla="*/ 742 h 1337"/>
              <a:gd name="T32" fmla="*/ 408 w 2004"/>
              <a:gd name="T33" fmla="*/ 482 h 1337"/>
              <a:gd name="T34" fmla="*/ 538 w 2004"/>
              <a:gd name="T35" fmla="*/ 371 h 1337"/>
              <a:gd name="T36" fmla="*/ 742 w 2004"/>
              <a:gd name="T37" fmla="*/ 205 h 1337"/>
              <a:gd name="T38" fmla="*/ 890 w 2004"/>
              <a:gd name="T39" fmla="*/ 111 h 1337"/>
              <a:gd name="T40" fmla="*/ 1187 w 2004"/>
              <a:gd name="T41" fmla="*/ 19 h 1337"/>
              <a:gd name="T42" fmla="*/ 1372 w 2004"/>
              <a:gd name="T43" fmla="*/ 19 h 1337"/>
              <a:gd name="T44" fmla="*/ 1410 w 2004"/>
              <a:gd name="T45" fmla="*/ 56 h 1337"/>
              <a:gd name="T46" fmla="*/ 1428 w 2004"/>
              <a:gd name="T47" fmla="*/ 149 h 1337"/>
              <a:gd name="T48" fmla="*/ 1558 w 2004"/>
              <a:gd name="T49" fmla="*/ 371 h 1337"/>
              <a:gd name="T50" fmla="*/ 1632 w 2004"/>
              <a:gd name="T51" fmla="*/ 464 h 1337"/>
              <a:gd name="T52" fmla="*/ 1799 w 2004"/>
              <a:gd name="T53" fmla="*/ 594 h 1337"/>
              <a:gd name="T54" fmla="*/ 2003 w 2004"/>
              <a:gd name="T55" fmla="*/ 724 h 13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004" h="1337">
                <a:moveTo>
                  <a:pt x="2003" y="724"/>
                </a:moveTo>
                <a:lnTo>
                  <a:pt x="2003" y="724"/>
                </a:lnTo>
                <a:cubicBezTo>
                  <a:pt x="2003" y="724"/>
                  <a:pt x="2003" y="891"/>
                  <a:pt x="1948" y="891"/>
                </a:cubicBezTo>
                <a:cubicBezTo>
                  <a:pt x="1873" y="891"/>
                  <a:pt x="1799" y="891"/>
                  <a:pt x="1725" y="909"/>
                </a:cubicBezTo>
                <a:cubicBezTo>
                  <a:pt x="1669" y="928"/>
                  <a:pt x="1632" y="965"/>
                  <a:pt x="1577" y="1002"/>
                </a:cubicBezTo>
                <a:cubicBezTo>
                  <a:pt x="1540" y="1021"/>
                  <a:pt x="1577" y="1058"/>
                  <a:pt x="1447" y="1021"/>
                </a:cubicBezTo>
                <a:cubicBezTo>
                  <a:pt x="1317" y="1002"/>
                  <a:pt x="1224" y="965"/>
                  <a:pt x="1076" y="965"/>
                </a:cubicBezTo>
                <a:cubicBezTo>
                  <a:pt x="909" y="965"/>
                  <a:pt x="760" y="965"/>
                  <a:pt x="705" y="1002"/>
                </a:cubicBezTo>
                <a:cubicBezTo>
                  <a:pt x="649" y="1058"/>
                  <a:pt x="630" y="1095"/>
                  <a:pt x="630" y="1169"/>
                </a:cubicBezTo>
                <a:cubicBezTo>
                  <a:pt x="630" y="1224"/>
                  <a:pt x="630" y="1299"/>
                  <a:pt x="630" y="1299"/>
                </a:cubicBezTo>
                <a:cubicBezTo>
                  <a:pt x="630" y="1299"/>
                  <a:pt x="612" y="1280"/>
                  <a:pt x="538" y="1299"/>
                </a:cubicBezTo>
                <a:cubicBezTo>
                  <a:pt x="482" y="1299"/>
                  <a:pt x="389" y="1299"/>
                  <a:pt x="353" y="1318"/>
                </a:cubicBezTo>
                <a:cubicBezTo>
                  <a:pt x="334" y="1318"/>
                  <a:pt x="297" y="1336"/>
                  <a:pt x="259" y="1318"/>
                </a:cubicBezTo>
                <a:cubicBezTo>
                  <a:pt x="223" y="1318"/>
                  <a:pt x="185" y="1280"/>
                  <a:pt x="148" y="1243"/>
                </a:cubicBezTo>
                <a:cubicBezTo>
                  <a:pt x="111" y="1206"/>
                  <a:pt x="74" y="1132"/>
                  <a:pt x="0" y="1150"/>
                </a:cubicBezTo>
                <a:cubicBezTo>
                  <a:pt x="0" y="1150"/>
                  <a:pt x="56" y="909"/>
                  <a:pt x="167" y="742"/>
                </a:cubicBezTo>
                <a:cubicBezTo>
                  <a:pt x="259" y="576"/>
                  <a:pt x="278" y="538"/>
                  <a:pt x="408" y="482"/>
                </a:cubicBezTo>
                <a:cubicBezTo>
                  <a:pt x="538" y="427"/>
                  <a:pt x="501" y="446"/>
                  <a:pt x="538" y="371"/>
                </a:cubicBezTo>
                <a:cubicBezTo>
                  <a:pt x="538" y="371"/>
                  <a:pt x="556" y="316"/>
                  <a:pt x="742" y="205"/>
                </a:cubicBezTo>
                <a:cubicBezTo>
                  <a:pt x="742" y="205"/>
                  <a:pt x="853" y="130"/>
                  <a:pt x="890" y="111"/>
                </a:cubicBezTo>
                <a:cubicBezTo>
                  <a:pt x="927" y="93"/>
                  <a:pt x="1169" y="19"/>
                  <a:pt x="1187" y="19"/>
                </a:cubicBezTo>
                <a:cubicBezTo>
                  <a:pt x="1206" y="0"/>
                  <a:pt x="1336" y="19"/>
                  <a:pt x="1372" y="19"/>
                </a:cubicBezTo>
                <a:cubicBezTo>
                  <a:pt x="1391" y="37"/>
                  <a:pt x="1410" y="56"/>
                  <a:pt x="1410" y="56"/>
                </a:cubicBezTo>
                <a:cubicBezTo>
                  <a:pt x="1410" y="56"/>
                  <a:pt x="1372" y="56"/>
                  <a:pt x="1428" y="149"/>
                </a:cubicBezTo>
                <a:cubicBezTo>
                  <a:pt x="1466" y="241"/>
                  <a:pt x="1540" y="353"/>
                  <a:pt x="1558" y="371"/>
                </a:cubicBezTo>
                <a:cubicBezTo>
                  <a:pt x="1595" y="371"/>
                  <a:pt x="1614" y="427"/>
                  <a:pt x="1632" y="464"/>
                </a:cubicBezTo>
                <a:cubicBezTo>
                  <a:pt x="1651" y="501"/>
                  <a:pt x="1725" y="557"/>
                  <a:pt x="1799" y="594"/>
                </a:cubicBezTo>
                <a:cubicBezTo>
                  <a:pt x="1873" y="612"/>
                  <a:pt x="2003" y="705"/>
                  <a:pt x="2003" y="724"/>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6" name="Freeform 14"/>
          <p:cNvSpPr>
            <a:spLocks noChangeArrowheads="1"/>
          </p:cNvSpPr>
          <p:nvPr/>
        </p:nvSpPr>
        <p:spPr bwMode="auto">
          <a:xfrm>
            <a:off x="4744109" y="2784016"/>
            <a:ext cx="96658" cy="418535"/>
          </a:xfrm>
          <a:custGeom>
            <a:avLst/>
            <a:gdLst>
              <a:gd name="T0" fmla="*/ 296 w 297"/>
              <a:gd name="T1" fmla="*/ 1224 h 1281"/>
              <a:gd name="T2" fmla="*/ 296 w 297"/>
              <a:gd name="T3" fmla="*/ 1224 h 1281"/>
              <a:gd name="T4" fmla="*/ 111 w 297"/>
              <a:gd name="T5" fmla="*/ 1280 h 1281"/>
              <a:gd name="T6" fmla="*/ 55 w 297"/>
              <a:gd name="T7" fmla="*/ 1113 h 1281"/>
              <a:gd name="T8" fmla="*/ 74 w 297"/>
              <a:gd name="T9" fmla="*/ 835 h 1281"/>
              <a:gd name="T10" fmla="*/ 74 w 297"/>
              <a:gd name="T11" fmla="*/ 631 h 1281"/>
              <a:gd name="T12" fmla="*/ 19 w 297"/>
              <a:gd name="T13" fmla="*/ 352 h 1281"/>
              <a:gd name="T14" fmla="*/ 0 w 297"/>
              <a:gd name="T15" fmla="*/ 93 h 1281"/>
              <a:gd name="T16" fmla="*/ 19 w 297"/>
              <a:gd name="T17" fmla="*/ 19 h 1281"/>
              <a:gd name="T18" fmla="*/ 74 w 297"/>
              <a:gd name="T19" fmla="*/ 37 h 1281"/>
              <a:gd name="T20" fmla="*/ 93 w 297"/>
              <a:gd name="T21" fmla="*/ 37 h 1281"/>
              <a:gd name="T22" fmla="*/ 111 w 297"/>
              <a:gd name="T23" fmla="*/ 0 h 1281"/>
              <a:gd name="T24" fmla="*/ 130 w 297"/>
              <a:gd name="T25" fmla="*/ 0 h 1281"/>
              <a:gd name="T26" fmla="*/ 204 w 297"/>
              <a:gd name="T27" fmla="*/ 93 h 1281"/>
              <a:gd name="T28" fmla="*/ 222 w 297"/>
              <a:gd name="T29" fmla="*/ 222 h 1281"/>
              <a:gd name="T30" fmla="*/ 278 w 297"/>
              <a:gd name="T31" fmla="*/ 371 h 1281"/>
              <a:gd name="T32" fmla="*/ 260 w 297"/>
              <a:gd name="T33" fmla="*/ 631 h 1281"/>
              <a:gd name="T34" fmla="*/ 278 w 297"/>
              <a:gd name="T35" fmla="*/ 946 h 1281"/>
              <a:gd name="T36" fmla="*/ 296 w 297"/>
              <a:gd name="T37" fmla="*/ 1224 h 1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97" h="1281">
                <a:moveTo>
                  <a:pt x="296" y="1224"/>
                </a:moveTo>
                <a:lnTo>
                  <a:pt x="296" y="1224"/>
                </a:lnTo>
                <a:cubicBezTo>
                  <a:pt x="296" y="1224"/>
                  <a:pt x="167" y="1261"/>
                  <a:pt x="111" y="1280"/>
                </a:cubicBezTo>
                <a:cubicBezTo>
                  <a:pt x="111" y="1280"/>
                  <a:pt x="55" y="1187"/>
                  <a:pt x="55" y="1113"/>
                </a:cubicBezTo>
                <a:cubicBezTo>
                  <a:pt x="74" y="1020"/>
                  <a:pt x="74" y="909"/>
                  <a:pt x="74" y="835"/>
                </a:cubicBezTo>
                <a:cubicBezTo>
                  <a:pt x="74" y="779"/>
                  <a:pt x="74" y="723"/>
                  <a:pt x="74" y="631"/>
                </a:cubicBezTo>
                <a:cubicBezTo>
                  <a:pt x="74" y="538"/>
                  <a:pt x="37" y="427"/>
                  <a:pt x="19" y="352"/>
                </a:cubicBezTo>
                <a:cubicBezTo>
                  <a:pt x="19" y="260"/>
                  <a:pt x="0" y="111"/>
                  <a:pt x="0" y="93"/>
                </a:cubicBezTo>
                <a:cubicBezTo>
                  <a:pt x="0" y="56"/>
                  <a:pt x="19" y="19"/>
                  <a:pt x="19" y="19"/>
                </a:cubicBezTo>
                <a:cubicBezTo>
                  <a:pt x="19" y="19"/>
                  <a:pt x="55" y="37"/>
                  <a:pt x="74" y="37"/>
                </a:cubicBezTo>
                <a:cubicBezTo>
                  <a:pt x="93" y="37"/>
                  <a:pt x="93" y="37"/>
                  <a:pt x="93" y="37"/>
                </a:cubicBezTo>
                <a:cubicBezTo>
                  <a:pt x="111" y="0"/>
                  <a:pt x="111" y="0"/>
                  <a:pt x="111" y="0"/>
                </a:cubicBezTo>
                <a:cubicBezTo>
                  <a:pt x="130" y="0"/>
                  <a:pt x="130" y="0"/>
                  <a:pt x="130" y="0"/>
                </a:cubicBezTo>
                <a:cubicBezTo>
                  <a:pt x="130" y="0"/>
                  <a:pt x="204" y="74"/>
                  <a:pt x="204" y="93"/>
                </a:cubicBezTo>
                <a:cubicBezTo>
                  <a:pt x="204" y="130"/>
                  <a:pt x="204" y="204"/>
                  <a:pt x="222" y="222"/>
                </a:cubicBezTo>
                <a:cubicBezTo>
                  <a:pt x="241" y="241"/>
                  <a:pt x="278" y="297"/>
                  <a:pt x="278" y="371"/>
                </a:cubicBezTo>
                <a:cubicBezTo>
                  <a:pt x="278" y="464"/>
                  <a:pt x="278" y="482"/>
                  <a:pt x="260" y="631"/>
                </a:cubicBezTo>
                <a:cubicBezTo>
                  <a:pt x="260" y="761"/>
                  <a:pt x="296" y="853"/>
                  <a:pt x="278" y="946"/>
                </a:cubicBezTo>
                <a:cubicBezTo>
                  <a:pt x="278" y="1020"/>
                  <a:pt x="296" y="1224"/>
                  <a:pt x="296" y="1224"/>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7" name="Freeform 15"/>
          <p:cNvSpPr>
            <a:spLocks noChangeArrowheads="1"/>
          </p:cNvSpPr>
          <p:nvPr/>
        </p:nvSpPr>
        <p:spPr bwMode="auto">
          <a:xfrm>
            <a:off x="4787388" y="2668558"/>
            <a:ext cx="236596" cy="516674"/>
          </a:xfrm>
          <a:custGeom>
            <a:avLst/>
            <a:gdLst>
              <a:gd name="T0" fmla="*/ 426 w 724"/>
              <a:gd name="T1" fmla="*/ 1539 h 1577"/>
              <a:gd name="T2" fmla="*/ 426 w 724"/>
              <a:gd name="T3" fmla="*/ 1539 h 1577"/>
              <a:gd name="T4" fmla="*/ 166 w 724"/>
              <a:gd name="T5" fmla="*/ 1576 h 1577"/>
              <a:gd name="T6" fmla="*/ 148 w 724"/>
              <a:gd name="T7" fmla="*/ 1428 h 1577"/>
              <a:gd name="T8" fmla="*/ 148 w 724"/>
              <a:gd name="T9" fmla="*/ 1168 h 1577"/>
              <a:gd name="T10" fmla="*/ 130 w 724"/>
              <a:gd name="T11" fmla="*/ 1039 h 1577"/>
              <a:gd name="T12" fmla="*/ 148 w 724"/>
              <a:gd name="T13" fmla="*/ 871 h 1577"/>
              <a:gd name="T14" fmla="*/ 148 w 724"/>
              <a:gd name="T15" fmla="*/ 668 h 1577"/>
              <a:gd name="T16" fmla="*/ 92 w 724"/>
              <a:gd name="T17" fmla="*/ 574 h 1577"/>
              <a:gd name="T18" fmla="*/ 74 w 724"/>
              <a:gd name="T19" fmla="*/ 463 h 1577"/>
              <a:gd name="T20" fmla="*/ 0 w 724"/>
              <a:gd name="T21" fmla="*/ 352 h 1577"/>
              <a:gd name="T22" fmla="*/ 148 w 724"/>
              <a:gd name="T23" fmla="*/ 259 h 1577"/>
              <a:gd name="T24" fmla="*/ 371 w 724"/>
              <a:gd name="T25" fmla="*/ 241 h 1577"/>
              <a:gd name="T26" fmla="*/ 408 w 724"/>
              <a:gd name="T27" fmla="*/ 167 h 1577"/>
              <a:gd name="T28" fmla="*/ 426 w 724"/>
              <a:gd name="T29" fmla="*/ 74 h 1577"/>
              <a:gd name="T30" fmla="*/ 537 w 724"/>
              <a:gd name="T31" fmla="*/ 55 h 1577"/>
              <a:gd name="T32" fmla="*/ 649 w 724"/>
              <a:gd name="T33" fmla="*/ 241 h 1577"/>
              <a:gd name="T34" fmla="*/ 649 w 724"/>
              <a:gd name="T35" fmla="*/ 297 h 1577"/>
              <a:gd name="T36" fmla="*/ 686 w 724"/>
              <a:gd name="T37" fmla="*/ 463 h 1577"/>
              <a:gd name="T38" fmla="*/ 519 w 724"/>
              <a:gd name="T39" fmla="*/ 816 h 1577"/>
              <a:gd name="T40" fmla="*/ 426 w 724"/>
              <a:gd name="T41" fmla="*/ 1113 h 1577"/>
              <a:gd name="T42" fmla="*/ 426 w 724"/>
              <a:gd name="T43" fmla="*/ 1539 h 15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24" h="1577">
                <a:moveTo>
                  <a:pt x="426" y="1539"/>
                </a:moveTo>
                <a:lnTo>
                  <a:pt x="426" y="1539"/>
                </a:lnTo>
                <a:cubicBezTo>
                  <a:pt x="166" y="1576"/>
                  <a:pt x="166" y="1576"/>
                  <a:pt x="166" y="1576"/>
                </a:cubicBezTo>
                <a:cubicBezTo>
                  <a:pt x="148" y="1428"/>
                  <a:pt x="148" y="1428"/>
                  <a:pt x="148" y="1428"/>
                </a:cubicBezTo>
                <a:cubicBezTo>
                  <a:pt x="148" y="1168"/>
                  <a:pt x="148" y="1168"/>
                  <a:pt x="148" y="1168"/>
                </a:cubicBezTo>
                <a:cubicBezTo>
                  <a:pt x="130" y="1039"/>
                  <a:pt x="130" y="1039"/>
                  <a:pt x="130" y="1039"/>
                </a:cubicBezTo>
                <a:cubicBezTo>
                  <a:pt x="148" y="871"/>
                  <a:pt x="148" y="871"/>
                  <a:pt x="148" y="871"/>
                </a:cubicBezTo>
                <a:cubicBezTo>
                  <a:pt x="148" y="871"/>
                  <a:pt x="166" y="686"/>
                  <a:pt x="148" y="668"/>
                </a:cubicBezTo>
                <a:cubicBezTo>
                  <a:pt x="130" y="649"/>
                  <a:pt x="130" y="612"/>
                  <a:pt x="92" y="574"/>
                </a:cubicBezTo>
                <a:cubicBezTo>
                  <a:pt x="55" y="519"/>
                  <a:pt x="74" y="463"/>
                  <a:pt x="74" y="463"/>
                </a:cubicBezTo>
                <a:cubicBezTo>
                  <a:pt x="74" y="463"/>
                  <a:pt x="55" y="389"/>
                  <a:pt x="0" y="352"/>
                </a:cubicBezTo>
                <a:cubicBezTo>
                  <a:pt x="0" y="352"/>
                  <a:pt x="92" y="259"/>
                  <a:pt x="148" y="259"/>
                </a:cubicBezTo>
                <a:cubicBezTo>
                  <a:pt x="222" y="241"/>
                  <a:pt x="334" y="259"/>
                  <a:pt x="371" y="241"/>
                </a:cubicBezTo>
                <a:cubicBezTo>
                  <a:pt x="389" y="241"/>
                  <a:pt x="408" y="203"/>
                  <a:pt x="408" y="167"/>
                </a:cubicBezTo>
                <a:cubicBezTo>
                  <a:pt x="408" y="129"/>
                  <a:pt x="426" y="74"/>
                  <a:pt x="426" y="74"/>
                </a:cubicBezTo>
                <a:cubicBezTo>
                  <a:pt x="426" y="74"/>
                  <a:pt x="463" y="0"/>
                  <a:pt x="537" y="55"/>
                </a:cubicBezTo>
                <a:cubicBezTo>
                  <a:pt x="612" y="92"/>
                  <a:pt x="631" y="185"/>
                  <a:pt x="649" y="241"/>
                </a:cubicBezTo>
                <a:cubicBezTo>
                  <a:pt x="649" y="297"/>
                  <a:pt x="649" y="297"/>
                  <a:pt x="649" y="297"/>
                </a:cubicBezTo>
                <a:cubicBezTo>
                  <a:pt x="649" y="297"/>
                  <a:pt x="723" y="333"/>
                  <a:pt x="686" y="463"/>
                </a:cubicBezTo>
                <a:cubicBezTo>
                  <a:pt x="649" y="593"/>
                  <a:pt x="556" y="704"/>
                  <a:pt x="519" y="816"/>
                </a:cubicBezTo>
                <a:cubicBezTo>
                  <a:pt x="482" y="945"/>
                  <a:pt x="445" y="964"/>
                  <a:pt x="426" y="1113"/>
                </a:cubicBezTo>
                <a:cubicBezTo>
                  <a:pt x="408" y="1261"/>
                  <a:pt x="408" y="1484"/>
                  <a:pt x="426" y="1539"/>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8" name="Freeform 16"/>
          <p:cNvSpPr>
            <a:spLocks noChangeArrowheads="1"/>
          </p:cNvSpPr>
          <p:nvPr/>
        </p:nvSpPr>
        <p:spPr bwMode="auto">
          <a:xfrm>
            <a:off x="4446921" y="2765253"/>
            <a:ext cx="334696" cy="528219"/>
          </a:xfrm>
          <a:custGeom>
            <a:avLst/>
            <a:gdLst>
              <a:gd name="T0" fmla="*/ 1020 w 1021"/>
              <a:gd name="T1" fmla="*/ 1335 h 1614"/>
              <a:gd name="T2" fmla="*/ 1020 w 1021"/>
              <a:gd name="T3" fmla="*/ 1335 h 1614"/>
              <a:gd name="T4" fmla="*/ 834 w 1021"/>
              <a:gd name="T5" fmla="*/ 1409 h 1614"/>
              <a:gd name="T6" fmla="*/ 557 w 1021"/>
              <a:gd name="T7" fmla="*/ 1539 h 1614"/>
              <a:gd name="T8" fmla="*/ 352 w 1021"/>
              <a:gd name="T9" fmla="*/ 1595 h 1614"/>
              <a:gd name="T10" fmla="*/ 148 w 1021"/>
              <a:gd name="T11" fmla="*/ 1520 h 1614"/>
              <a:gd name="T12" fmla="*/ 111 w 1021"/>
              <a:gd name="T13" fmla="*/ 1335 h 1614"/>
              <a:gd name="T14" fmla="*/ 18 w 1021"/>
              <a:gd name="T15" fmla="*/ 1075 h 1614"/>
              <a:gd name="T16" fmla="*/ 37 w 1021"/>
              <a:gd name="T17" fmla="*/ 983 h 1614"/>
              <a:gd name="T18" fmla="*/ 186 w 1021"/>
              <a:gd name="T19" fmla="*/ 686 h 1614"/>
              <a:gd name="T20" fmla="*/ 186 w 1021"/>
              <a:gd name="T21" fmla="*/ 556 h 1614"/>
              <a:gd name="T22" fmla="*/ 92 w 1021"/>
              <a:gd name="T23" fmla="*/ 352 h 1614"/>
              <a:gd name="T24" fmla="*/ 111 w 1021"/>
              <a:gd name="T25" fmla="*/ 129 h 1614"/>
              <a:gd name="T26" fmla="*/ 315 w 1021"/>
              <a:gd name="T27" fmla="*/ 18 h 1614"/>
              <a:gd name="T28" fmla="*/ 686 w 1021"/>
              <a:gd name="T29" fmla="*/ 36 h 1614"/>
              <a:gd name="T30" fmla="*/ 909 w 1021"/>
              <a:gd name="T31" fmla="*/ 74 h 1614"/>
              <a:gd name="T32" fmla="*/ 928 w 1021"/>
              <a:gd name="T33" fmla="*/ 74 h 1614"/>
              <a:gd name="T34" fmla="*/ 928 w 1021"/>
              <a:gd name="T35" fmla="*/ 407 h 1614"/>
              <a:gd name="T36" fmla="*/ 983 w 1021"/>
              <a:gd name="T37" fmla="*/ 667 h 1614"/>
              <a:gd name="T38" fmla="*/ 983 w 1021"/>
              <a:gd name="T39" fmla="*/ 1094 h 1614"/>
              <a:gd name="T40" fmla="*/ 1020 w 1021"/>
              <a:gd name="T41" fmla="*/ 1335 h 1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21" h="1614">
                <a:moveTo>
                  <a:pt x="1020" y="1335"/>
                </a:moveTo>
                <a:lnTo>
                  <a:pt x="1020" y="1335"/>
                </a:lnTo>
                <a:cubicBezTo>
                  <a:pt x="1020" y="1335"/>
                  <a:pt x="983" y="1335"/>
                  <a:pt x="834" y="1409"/>
                </a:cubicBezTo>
                <a:cubicBezTo>
                  <a:pt x="668" y="1484"/>
                  <a:pt x="612" y="1484"/>
                  <a:pt x="557" y="1539"/>
                </a:cubicBezTo>
                <a:cubicBezTo>
                  <a:pt x="482" y="1595"/>
                  <a:pt x="445" y="1613"/>
                  <a:pt x="352" y="1595"/>
                </a:cubicBezTo>
                <a:cubicBezTo>
                  <a:pt x="278" y="1576"/>
                  <a:pt x="148" y="1520"/>
                  <a:pt x="148" y="1520"/>
                </a:cubicBezTo>
                <a:cubicBezTo>
                  <a:pt x="148" y="1520"/>
                  <a:pt x="148" y="1409"/>
                  <a:pt x="111" y="1335"/>
                </a:cubicBezTo>
                <a:cubicBezTo>
                  <a:pt x="92" y="1261"/>
                  <a:pt x="18" y="1075"/>
                  <a:pt x="18" y="1075"/>
                </a:cubicBezTo>
                <a:cubicBezTo>
                  <a:pt x="18" y="1075"/>
                  <a:pt x="0" y="1019"/>
                  <a:pt x="37" y="983"/>
                </a:cubicBezTo>
                <a:cubicBezTo>
                  <a:pt x="74" y="927"/>
                  <a:pt x="186" y="686"/>
                  <a:pt x="186" y="686"/>
                </a:cubicBezTo>
                <a:cubicBezTo>
                  <a:pt x="186" y="686"/>
                  <a:pt x="222" y="612"/>
                  <a:pt x="186" y="556"/>
                </a:cubicBezTo>
                <a:cubicBezTo>
                  <a:pt x="167" y="500"/>
                  <a:pt x="92" y="352"/>
                  <a:pt x="92" y="352"/>
                </a:cubicBezTo>
                <a:cubicBezTo>
                  <a:pt x="92" y="352"/>
                  <a:pt x="74" y="185"/>
                  <a:pt x="111" y="129"/>
                </a:cubicBezTo>
                <a:cubicBezTo>
                  <a:pt x="148" y="92"/>
                  <a:pt x="186" y="18"/>
                  <a:pt x="315" y="18"/>
                </a:cubicBezTo>
                <a:cubicBezTo>
                  <a:pt x="445" y="18"/>
                  <a:pt x="593" y="0"/>
                  <a:pt x="686" y="36"/>
                </a:cubicBezTo>
                <a:cubicBezTo>
                  <a:pt x="779" y="55"/>
                  <a:pt x="872" y="74"/>
                  <a:pt x="909" y="74"/>
                </a:cubicBezTo>
                <a:cubicBezTo>
                  <a:pt x="909" y="74"/>
                  <a:pt x="928" y="55"/>
                  <a:pt x="928" y="74"/>
                </a:cubicBezTo>
                <a:cubicBezTo>
                  <a:pt x="928" y="111"/>
                  <a:pt x="928" y="352"/>
                  <a:pt x="928" y="407"/>
                </a:cubicBezTo>
                <a:cubicBezTo>
                  <a:pt x="946" y="463"/>
                  <a:pt x="983" y="630"/>
                  <a:pt x="983" y="667"/>
                </a:cubicBezTo>
                <a:cubicBezTo>
                  <a:pt x="983" y="704"/>
                  <a:pt x="983" y="1019"/>
                  <a:pt x="983" y="1094"/>
                </a:cubicBezTo>
                <a:cubicBezTo>
                  <a:pt x="964" y="1168"/>
                  <a:pt x="964" y="1242"/>
                  <a:pt x="1020" y="1335"/>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39" name="Freeform 17"/>
          <p:cNvSpPr>
            <a:spLocks noChangeArrowheads="1"/>
          </p:cNvSpPr>
          <p:nvPr/>
        </p:nvSpPr>
        <p:spPr bwMode="auto">
          <a:xfrm>
            <a:off x="4725354" y="1739123"/>
            <a:ext cx="1232029" cy="965515"/>
          </a:xfrm>
          <a:custGeom>
            <a:avLst/>
            <a:gdLst>
              <a:gd name="T0" fmla="*/ 3562 w 3767"/>
              <a:gd name="T1" fmla="*/ 204 h 2951"/>
              <a:gd name="T2" fmla="*/ 3562 w 3767"/>
              <a:gd name="T3" fmla="*/ 204 h 2951"/>
              <a:gd name="T4" fmla="*/ 3617 w 3767"/>
              <a:gd name="T5" fmla="*/ 371 h 2951"/>
              <a:gd name="T6" fmla="*/ 3636 w 3767"/>
              <a:gd name="T7" fmla="*/ 613 h 2951"/>
              <a:gd name="T8" fmla="*/ 3747 w 3767"/>
              <a:gd name="T9" fmla="*/ 816 h 2951"/>
              <a:gd name="T10" fmla="*/ 3710 w 3767"/>
              <a:gd name="T11" fmla="*/ 1151 h 2951"/>
              <a:gd name="T12" fmla="*/ 3710 w 3767"/>
              <a:gd name="T13" fmla="*/ 1596 h 2951"/>
              <a:gd name="T14" fmla="*/ 3432 w 3767"/>
              <a:gd name="T15" fmla="*/ 1929 h 2951"/>
              <a:gd name="T16" fmla="*/ 3246 w 3767"/>
              <a:gd name="T17" fmla="*/ 2264 h 2951"/>
              <a:gd name="T18" fmla="*/ 2987 w 3767"/>
              <a:gd name="T19" fmla="*/ 2616 h 2951"/>
              <a:gd name="T20" fmla="*/ 2746 w 3767"/>
              <a:gd name="T21" fmla="*/ 2653 h 2951"/>
              <a:gd name="T22" fmla="*/ 2393 w 3767"/>
              <a:gd name="T23" fmla="*/ 2653 h 2951"/>
              <a:gd name="T24" fmla="*/ 2207 w 3767"/>
              <a:gd name="T25" fmla="*/ 2783 h 2951"/>
              <a:gd name="T26" fmla="*/ 1614 w 3767"/>
              <a:gd name="T27" fmla="*/ 2635 h 2951"/>
              <a:gd name="T28" fmla="*/ 1262 w 3767"/>
              <a:gd name="T29" fmla="*/ 2523 h 2951"/>
              <a:gd name="T30" fmla="*/ 965 w 3767"/>
              <a:gd name="T31" fmla="*/ 2709 h 2951"/>
              <a:gd name="T32" fmla="*/ 798 w 3767"/>
              <a:gd name="T33" fmla="*/ 2950 h 2951"/>
              <a:gd name="T34" fmla="*/ 687 w 3767"/>
              <a:gd name="T35" fmla="*/ 2876 h 2951"/>
              <a:gd name="T36" fmla="*/ 612 w 3767"/>
              <a:gd name="T37" fmla="*/ 2913 h 2951"/>
              <a:gd name="T38" fmla="*/ 464 w 3767"/>
              <a:gd name="T39" fmla="*/ 2801 h 2951"/>
              <a:gd name="T40" fmla="*/ 278 w 3767"/>
              <a:gd name="T41" fmla="*/ 2690 h 2951"/>
              <a:gd name="T42" fmla="*/ 204 w 3767"/>
              <a:gd name="T43" fmla="*/ 2560 h 2951"/>
              <a:gd name="T44" fmla="*/ 93 w 3767"/>
              <a:gd name="T45" fmla="*/ 2468 h 2951"/>
              <a:gd name="T46" fmla="*/ 0 w 3767"/>
              <a:gd name="T47" fmla="*/ 2264 h 2951"/>
              <a:gd name="T48" fmla="*/ 37 w 3767"/>
              <a:gd name="T49" fmla="*/ 2226 h 2951"/>
              <a:gd name="T50" fmla="*/ 297 w 3767"/>
              <a:gd name="T51" fmla="*/ 2134 h 2951"/>
              <a:gd name="T52" fmla="*/ 575 w 3767"/>
              <a:gd name="T53" fmla="*/ 2097 h 2951"/>
              <a:gd name="T54" fmla="*/ 817 w 3767"/>
              <a:gd name="T55" fmla="*/ 2078 h 2951"/>
              <a:gd name="T56" fmla="*/ 891 w 3767"/>
              <a:gd name="T57" fmla="*/ 1985 h 2951"/>
              <a:gd name="T58" fmla="*/ 965 w 3767"/>
              <a:gd name="T59" fmla="*/ 1707 h 2951"/>
              <a:gd name="T60" fmla="*/ 1002 w 3767"/>
              <a:gd name="T61" fmla="*/ 1447 h 2951"/>
              <a:gd name="T62" fmla="*/ 1020 w 3767"/>
              <a:gd name="T63" fmla="*/ 1169 h 2951"/>
              <a:gd name="T64" fmla="*/ 1299 w 3767"/>
              <a:gd name="T65" fmla="*/ 1095 h 2951"/>
              <a:gd name="T66" fmla="*/ 2764 w 3767"/>
              <a:gd name="T67" fmla="*/ 0 h 2951"/>
              <a:gd name="T68" fmla="*/ 2913 w 3767"/>
              <a:gd name="T69" fmla="*/ 19 h 2951"/>
              <a:gd name="T70" fmla="*/ 3154 w 3767"/>
              <a:gd name="T71" fmla="*/ 38 h 2951"/>
              <a:gd name="T72" fmla="*/ 3284 w 3767"/>
              <a:gd name="T73" fmla="*/ 204 h 2951"/>
              <a:gd name="T74" fmla="*/ 3562 w 3767"/>
              <a:gd name="T75" fmla="*/ 204 h 29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767" h="2951">
                <a:moveTo>
                  <a:pt x="3562" y="204"/>
                </a:moveTo>
                <a:lnTo>
                  <a:pt x="3562" y="204"/>
                </a:lnTo>
                <a:cubicBezTo>
                  <a:pt x="3562" y="204"/>
                  <a:pt x="3617" y="260"/>
                  <a:pt x="3617" y="371"/>
                </a:cubicBezTo>
                <a:cubicBezTo>
                  <a:pt x="3617" y="483"/>
                  <a:pt x="3599" y="539"/>
                  <a:pt x="3636" y="613"/>
                </a:cubicBezTo>
                <a:cubicBezTo>
                  <a:pt x="3655" y="687"/>
                  <a:pt x="3729" y="705"/>
                  <a:pt x="3747" y="816"/>
                </a:cubicBezTo>
                <a:cubicBezTo>
                  <a:pt x="3766" y="928"/>
                  <a:pt x="3747" y="1021"/>
                  <a:pt x="3710" y="1151"/>
                </a:cubicBezTo>
                <a:cubicBezTo>
                  <a:pt x="3691" y="1262"/>
                  <a:pt x="3747" y="1503"/>
                  <a:pt x="3710" y="1596"/>
                </a:cubicBezTo>
                <a:cubicBezTo>
                  <a:pt x="3673" y="1688"/>
                  <a:pt x="3562" y="1837"/>
                  <a:pt x="3432" y="1929"/>
                </a:cubicBezTo>
                <a:cubicBezTo>
                  <a:pt x="3320" y="2041"/>
                  <a:pt x="3246" y="2226"/>
                  <a:pt x="3246" y="2264"/>
                </a:cubicBezTo>
                <a:cubicBezTo>
                  <a:pt x="3246" y="2300"/>
                  <a:pt x="3079" y="2579"/>
                  <a:pt x="2987" y="2616"/>
                </a:cubicBezTo>
                <a:cubicBezTo>
                  <a:pt x="2913" y="2653"/>
                  <a:pt x="2857" y="2671"/>
                  <a:pt x="2746" y="2653"/>
                </a:cubicBezTo>
                <a:cubicBezTo>
                  <a:pt x="2634" y="2653"/>
                  <a:pt x="2504" y="2560"/>
                  <a:pt x="2393" y="2653"/>
                </a:cubicBezTo>
                <a:cubicBezTo>
                  <a:pt x="2282" y="2746"/>
                  <a:pt x="2375" y="2839"/>
                  <a:pt x="2207" y="2783"/>
                </a:cubicBezTo>
                <a:cubicBezTo>
                  <a:pt x="2022" y="2727"/>
                  <a:pt x="1818" y="2579"/>
                  <a:pt x="1614" y="2635"/>
                </a:cubicBezTo>
                <a:cubicBezTo>
                  <a:pt x="1410" y="2671"/>
                  <a:pt x="1429" y="2505"/>
                  <a:pt x="1262" y="2523"/>
                </a:cubicBezTo>
                <a:cubicBezTo>
                  <a:pt x="1076" y="2560"/>
                  <a:pt x="1094" y="2597"/>
                  <a:pt x="965" y="2709"/>
                </a:cubicBezTo>
                <a:cubicBezTo>
                  <a:pt x="835" y="2839"/>
                  <a:pt x="798" y="2950"/>
                  <a:pt x="798" y="2950"/>
                </a:cubicBezTo>
                <a:cubicBezTo>
                  <a:pt x="798" y="2950"/>
                  <a:pt x="723" y="2876"/>
                  <a:pt x="687" y="2876"/>
                </a:cubicBezTo>
                <a:cubicBezTo>
                  <a:pt x="631" y="2876"/>
                  <a:pt x="612" y="2913"/>
                  <a:pt x="612" y="2913"/>
                </a:cubicBezTo>
                <a:cubicBezTo>
                  <a:pt x="612" y="2913"/>
                  <a:pt x="538" y="2820"/>
                  <a:pt x="464" y="2801"/>
                </a:cubicBezTo>
                <a:cubicBezTo>
                  <a:pt x="408" y="2783"/>
                  <a:pt x="334" y="2746"/>
                  <a:pt x="278" y="2690"/>
                </a:cubicBezTo>
                <a:cubicBezTo>
                  <a:pt x="241" y="2653"/>
                  <a:pt x="223" y="2579"/>
                  <a:pt x="204" y="2560"/>
                </a:cubicBezTo>
                <a:cubicBezTo>
                  <a:pt x="167" y="2560"/>
                  <a:pt x="130" y="2523"/>
                  <a:pt x="93" y="2468"/>
                </a:cubicBezTo>
                <a:cubicBezTo>
                  <a:pt x="56" y="2412"/>
                  <a:pt x="0" y="2264"/>
                  <a:pt x="0" y="2264"/>
                </a:cubicBezTo>
                <a:cubicBezTo>
                  <a:pt x="0" y="2264"/>
                  <a:pt x="19" y="2226"/>
                  <a:pt x="37" y="2226"/>
                </a:cubicBezTo>
                <a:cubicBezTo>
                  <a:pt x="75" y="2226"/>
                  <a:pt x="260" y="2152"/>
                  <a:pt x="297" y="2134"/>
                </a:cubicBezTo>
                <a:cubicBezTo>
                  <a:pt x="334" y="2097"/>
                  <a:pt x="446" y="2115"/>
                  <a:pt x="575" y="2097"/>
                </a:cubicBezTo>
                <a:cubicBezTo>
                  <a:pt x="687" y="2078"/>
                  <a:pt x="817" y="2078"/>
                  <a:pt x="817" y="2078"/>
                </a:cubicBezTo>
                <a:cubicBezTo>
                  <a:pt x="817" y="2078"/>
                  <a:pt x="872" y="2097"/>
                  <a:pt x="891" y="1985"/>
                </a:cubicBezTo>
                <a:cubicBezTo>
                  <a:pt x="891" y="1985"/>
                  <a:pt x="946" y="1763"/>
                  <a:pt x="965" y="1707"/>
                </a:cubicBezTo>
                <a:cubicBezTo>
                  <a:pt x="983" y="1670"/>
                  <a:pt x="1002" y="1447"/>
                  <a:pt x="1002" y="1447"/>
                </a:cubicBezTo>
                <a:cubicBezTo>
                  <a:pt x="1020" y="1169"/>
                  <a:pt x="1020" y="1169"/>
                  <a:pt x="1020" y="1169"/>
                </a:cubicBezTo>
                <a:cubicBezTo>
                  <a:pt x="1299" y="1095"/>
                  <a:pt x="1299" y="1095"/>
                  <a:pt x="1299" y="1095"/>
                </a:cubicBezTo>
                <a:cubicBezTo>
                  <a:pt x="2764" y="0"/>
                  <a:pt x="2764" y="0"/>
                  <a:pt x="2764" y="0"/>
                </a:cubicBezTo>
                <a:cubicBezTo>
                  <a:pt x="2764" y="0"/>
                  <a:pt x="2838" y="19"/>
                  <a:pt x="2913" y="19"/>
                </a:cubicBezTo>
                <a:cubicBezTo>
                  <a:pt x="2987" y="0"/>
                  <a:pt x="3117" y="19"/>
                  <a:pt x="3154" y="38"/>
                </a:cubicBezTo>
                <a:cubicBezTo>
                  <a:pt x="3191" y="56"/>
                  <a:pt x="3246" y="130"/>
                  <a:pt x="3284" y="204"/>
                </a:cubicBezTo>
                <a:cubicBezTo>
                  <a:pt x="3339" y="297"/>
                  <a:pt x="3432" y="260"/>
                  <a:pt x="3562" y="204"/>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0" name="Freeform 18"/>
          <p:cNvSpPr>
            <a:spLocks noChangeArrowheads="1"/>
          </p:cNvSpPr>
          <p:nvPr/>
        </p:nvSpPr>
        <p:spPr bwMode="auto">
          <a:xfrm>
            <a:off x="5788592" y="1757884"/>
            <a:ext cx="800674" cy="1300344"/>
          </a:xfrm>
          <a:custGeom>
            <a:avLst/>
            <a:gdLst>
              <a:gd name="T0" fmla="*/ 2430 w 2449"/>
              <a:gd name="T1" fmla="*/ 890 h 3971"/>
              <a:gd name="T2" fmla="*/ 2430 w 2449"/>
              <a:gd name="T3" fmla="*/ 890 h 3971"/>
              <a:gd name="T4" fmla="*/ 2448 w 2449"/>
              <a:gd name="T5" fmla="*/ 1929 h 3971"/>
              <a:gd name="T6" fmla="*/ 2244 w 2449"/>
              <a:gd name="T7" fmla="*/ 2096 h 3971"/>
              <a:gd name="T8" fmla="*/ 2114 w 2449"/>
              <a:gd name="T9" fmla="*/ 2467 h 3971"/>
              <a:gd name="T10" fmla="*/ 2170 w 2449"/>
              <a:gd name="T11" fmla="*/ 2783 h 3971"/>
              <a:gd name="T12" fmla="*/ 2244 w 2449"/>
              <a:gd name="T13" fmla="*/ 3080 h 3971"/>
              <a:gd name="T14" fmla="*/ 2022 w 2449"/>
              <a:gd name="T15" fmla="*/ 3116 h 3971"/>
              <a:gd name="T16" fmla="*/ 1725 w 2449"/>
              <a:gd name="T17" fmla="*/ 3487 h 3971"/>
              <a:gd name="T18" fmla="*/ 1391 w 2449"/>
              <a:gd name="T19" fmla="*/ 3636 h 3971"/>
              <a:gd name="T20" fmla="*/ 1280 w 2449"/>
              <a:gd name="T21" fmla="*/ 3692 h 3971"/>
              <a:gd name="T22" fmla="*/ 1002 w 2449"/>
              <a:gd name="T23" fmla="*/ 3877 h 3971"/>
              <a:gd name="T24" fmla="*/ 539 w 2449"/>
              <a:gd name="T25" fmla="*/ 3970 h 3971"/>
              <a:gd name="T26" fmla="*/ 464 w 2449"/>
              <a:gd name="T27" fmla="*/ 3803 h 3971"/>
              <a:gd name="T28" fmla="*/ 353 w 2449"/>
              <a:gd name="T29" fmla="*/ 3636 h 3971"/>
              <a:gd name="T30" fmla="*/ 130 w 2449"/>
              <a:gd name="T31" fmla="*/ 3525 h 3971"/>
              <a:gd name="T32" fmla="*/ 204 w 2449"/>
              <a:gd name="T33" fmla="*/ 3357 h 3971"/>
              <a:gd name="T34" fmla="*/ 409 w 2449"/>
              <a:gd name="T35" fmla="*/ 3098 h 3971"/>
              <a:gd name="T36" fmla="*/ 353 w 2449"/>
              <a:gd name="T37" fmla="*/ 2894 h 3971"/>
              <a:gd name="T38" fmla="*/ 353 w 2449"/>
              <a:gd name="T39" fmla="*/ 2745 h 3971"/>
              <a:gd name="T40" fmla="*/ 168 w 2449"/>
              <a:gd name="T41" fmla="*/ 2560 h 3971"/>
              <a:gd name="T42" fmla="*/ 0 w 2449"/>
              <a:gd name="T43" fmla="*/ 2208 h 3971"/>
              <a:gd name="T44" fmla="*/ 93 w 2449"/>
              <a:gd name="T45" fmla="*/ 1985 h 3971"/>
              <a:gd name="T46" fmla="*/ 279 w 2449"/>
              <a:gd name="T47" fmla="*/ 1799 h 3971"/>
              <a:gd name="T48" fmla="*/ 464 w 2449"/>
              <a:gd name="T49" fmla="*/ 1540 h 3971"/>
              <a:gd name="T50" fmla="*/ 464 w 2449"/>
              <a:gd name="T51" fmla="*/ 1206 h 3971"/>
              <a:gd name="T52" fmla="*/ 501 w 2449"/>
              <a:gd name="T53" fmla="*/ 983 h 3971"/>
              <a:gd name="T54" fmla="*/ 464 w 2449"/>
              <a:gd name="T55" fmla="*/ 668 h 3971"/>
              <a:gd name="T56" fmla="*/ 353 w 2449"/>
              <a:gd name="T57" fmla="*/ 483 h 3971"/>
              <a:gd name="T58" fmla="*/ 316 w 2449"/>
              <a:gd name="T59" fmla="*/ 148 h 3971"/>
              <a:gd name="T60" fmla="*/ 501 w 2449"/>
              <a:gd name="T61" fmla="*/ 18 h 3971"/>
              <a:gd name="T62" fmla="*/ 650 w 2449"/>
              <a:gd name="T63" fmla="*/ 37 h 3971"/>
              <a:gd name="T64" fmla="*/ 2430 w 2449"/>
              <a:gd name="T65" fmla="*/ 890 h 39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449" h="3971">
                <a:moveTo>
                  <a:pt x="2430" y="890"/>
                </a:moveTo>
                <a:lnTo>
                  <a:pt x="2430" y="890"/>
                </a:lnTo>
                <a:cubicBezTo>
                  <a:pt x="2448" y="1929"/>
                  <a:pt x="2448" y="1929"/>
                  <a:pt x="2448" y="1929"/>
                </a:cubicBezTo>
                <a:cubicBezTo>
                  <a:pt x="2448" y="1929"/>
                  <a:pt x="2319" y="1948"/>
                  <a:pt x="2244" y="2096"/>
                </a:cubicBezTo>
                <a:cubicBezTo>
                  <a:pt x="2170" y="2226"/>
                  <a:pt x="2096" y="2338"/>
                  <a:pt x="2114" y="2467"/>
                </a:cubicBezTo>
                <a:cubicBezTo>
                  <a:pt x="2133" y="2579"/>
                  <a:pt x="2096" y="2634"/>
                  <a:pt x="2170" y="2783"/>
                </a:cubicBezTo>
                <a:cubicBezTo>
                  <a:pt x="2244" y="2931"/>
                  <a:pt x="2319" y="3042"/>
                  <a:pt x="2244" y="3080"/>
                </a:cubicBezTo>
                <a:cubicBezTo>
                  <a:pt x="2170" y="3135"/>
                  <a:pt x="2077" y="3061"/>
                  <a:pt x="2022" y="3116"/>
                </a:cubicBezTo>
                <a:cubicBezTo>
                  <a:pt x="1966" y="3191"/>
                  <a:pt x="1873" y="3376"/>
                  <a:pt x="1725" y="3487"/>
                </a:cubicBezTo>
                <a:cubicBezTo>
                  <a:pt x="1577" y="3599"/>
                  <a:pt x="1483" y="3636"/>
                  <a:pt x="1391" y="3636"/>
                </a:cubicBezTo>
                <a:cubicBezTo>
                  <a:pt x="1317" y="3654"/>
                  <a:pt x="1298" y="3636"/>
                  <a:pt x="1280" y="3692"/>
                </a:cubicBezTo>
                <a:cubicBezTo>
                  <a:pt x="1261" y="3766"/>
                  <a:pt x="1112" y="3840"/>
                  <a:pt x="1002" y="3877"/>
                </a:cubicBezTo>
                <a:cubicBezTo>
                  <a:pt x="872" y="3933"/>
                  <a:pt x="539" y="3970"/>
                  <a:pt x="539" y="3970"/>
                </a:cubicBezTo>
                <a:cubicBezTo>
                  <a:pt x="539" y="3970"/>
                  <a:pt x="483" y="3858"/>
                  <a:pt x="464" y="3803"/>
                </a:cubicBezTo>
                <a:cubicBezTo>
                  <a:pt x="445" y="3766"/>
                  <a:pt x="427" y="3673"/>
                  <a:pt x="353" y="3636"/>
                </a:cubicBezTo>
                <a:cubicBezTo>
                  <a:pt x="260" y="3599"/>
                  <a:pt x="149" y="3562"/>
                  <a:pt x="130" y="3525"/>
                </a:cubicBezTo>
                <a:cubicBezTo>
                  <a:pt x="93" y="3487"/>
                  <a:pt x="56" y="3395"/>
                  <a:pt x="204" y="3357"/>
                </a:cubicBezTo>
                <a:cubicBezTo>
                  <a:pt x="371" y="3321"/>
                  <a:pt x="445" y="3191"/>
                  <a:pt x="409" y="3098"/>
                </a:cubicBezTo>
                <a:cubicBezTo>
                  <a:pt x="371" y="3005"/>
                  <a:pt x="334" y="2931"/>
                  <a:pt x="353" y="2894"/>
                </a:cubicBezTo>
                <a:cubicBezTo>
                  <a:pt x="371" y="2875"/>
                  <a:pt x="445" y="2801"/>
                  <a:pt x="353" y="2745"/>
                </a:cubicBezTo>
                <a:cubicBezTo>
                  <a:pt x="279" y="2709"/>
                  <a:pt x="223" y="2653"/>
                  <a:pt x="168" y="2560"/>
                </a:cubicBezTo>
                <a:cubicBezTo>
                  <a:pt x="130" y="2467"/>
                  <a:pt x="0" y="2208"/>
                  <a:pt x="0" y="2208"/>
                </a:cubicBezTo>
                <a:cubicBezTo>
                  <a:pt x="0" y="2208"/>
                  <a:pt x="56" y="2041"/>
                  <a:pt x="93" y="1985"/>
                </a:cubicBezTo>
                <a:cubicBezTo>
                  <a:pt x="130" y="1948"/>
                  <a:pt x="186" y="1855"/>
                  <a:pt x="279" y="1799"/>
                </a:cubicBezTo>
                <a:cubicBezTo>
                  <a:pt x="353" y="1744"/>
                  <a:pt x="445" y="1596"/>
                  <a:pt x="464" y="1540"/>
                </a:cubicBezTo>
                <a:cubicBezTo>
                  <a:pt x="483" y="1484"/>
                  <a:pt x="464" y="1206"/>
                  <a:pt x="464" y="1206"/>
                </a:cubicBezTo>
                <a:cubicBezTo>
                  <a:pt x="464" y="1206"/>
                  <a:pt x="483" y="1002"/>
                  <a:pt x="501" y="983"/>
                </a:cubicBezTo>
                <a:cubicBezTo>
                  <a:pt x="501" y="965"/>
                  <a:pt x="520" y="760"/>
                  <a:pt x="464" y="668"/>
                </a:cubicBezTo>
                <a:cubicBezTo>
                  <a:pt x="409" y="575"/>
                  <a:pt x="371" y="557"/>
                  <a:pt x="353" y="483"/>
                </a:cubicBezTo>
                <a:cubicBezTo>
                  <a:pt x="353" y="483"/>
                  <a:pt x="390" y="204"/>
                  <a:pt x="316" y="148"/>
                </a:cubicBezTo>
                <a:cubicBezTo>
                  <a:pt x="316" y="148"/>
                  <a:pt x="464" y="37"/>
                  <a:pt x="501" y="18"/>
                </a:cubicBezTo>
                <a:cubicBezTo>
                  <a:pt x="539" y="18"/>
                  <a:pt x="575" y="0"/>
                  <a:pt x="650" y="37"/>
                </a:cubicBezTo>
                <a:cubicBezTo>
                  <a:pt x="705" y="74"/>
                  <a:pt x="2319" y="872"/>
                  <a:pt x="2430" y="890"/>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1" name="Freeform 19"/>
          <p:cNvSpPr>
            <a:spLocks noChangeArrowheads="1"/>
          </p:cNvSpPr>
          <p:nvPr/>
        </p:nvSpPr>
        <p:spPr bwMode="auto">
          <a:xfrm>
            <a:off x="4920113" y="2564646"/>
            <a:ext cx="916087" cy="764908"/>
          </a:xfrm>
          <a:custGeom>
            <a:avLst/>
            <a:gdLst>
              <a:gd name="T0" fmla="*/ 1428 w 2802"/>
              <a:gd name="T1" fmla="*/ 2226 h 2339"/>
              <a:gd name="T2" fmla="*/ 1428 w 2802"/>
              <a:gd name="T3" fmla="*/ 2226 h 2339"/>
              <a:gd name="T4" fmla="*/ 1484 w 2802"/>
              <a:gd name="T5" fmla="*/ 2133 h 2339"/>
              <a:gd name="T6" fmla="*/ 1558 w 2802"/>
              <a:gd name="T7" fmla="*/ 1892 h 2339"/>
              <a:gd name="T8" fmla="*/ 1818 w 2802"/>
              <a:gd name="T9" fmla="*/ 1688 h 2339"/>
              <a:gd name="T10" fmla="*/ 2189 w 2802"/>
              <a:gd name="T11" fmla="*/ 1651 h 2339"/>
              <a:gd name="T12" fmla="*/ 2485 w 2802"/>
              <a:gd name="T13" fmla="*/ 1076 h 2339"/>
              <a:gd name="T14" fmla="*/ 2541 w 2802"/>
              <a:gd name="T15" fmla="*/ 946 h 2339"/>
              <a:gd name="T16" fmla="*/ 2652 w 2802"/>
              <a:gd name="T17" fmla="*/ 742 h 2339"/>
              <a:gd name="T18" fmla="*/ 2652 w 2802"/>
              <a:gd name="T19" fmla="*/ 649 h 2339"/>
              <a:gd name="T20" fmla="*/ 2801 w 2802"/>
              <a:gd name="T21" fmla="*/ 445 h 2339"/>
              <a:gd name="T22" fmla="*/ 2782 w 2802"/>
              <a:gd name="T23" fmla="*/ 297 h 2339"/>
              <a:gd name="T24" fmla="*/ 2467 w 2802"/>
              <a:gd name="T25" fmla="*/ 19 h 2339"/>
              <a:gd name="T26" fmla="*/ 2355 w 2802"/>
              <a:gd name="T27" fmla="*/ 112 h 2339"/>
              <a:gd name="T28" fmla="*/ 2078 w 2802"/>
              <a:gd name="T29" fmla="*/ 112 h 2339"/>
              <a:gd name="T30" fmla="*/ 1873 w 2802"/>
              <a:gd name="T31" fmla="*/ 93 h 2339"/>
              <a:gd name="T32" fmla="*/ 1725 w 2802"/>
              <a:gd name="T33" fmla="*/ 242 h 2339"/>
              <a:gd name="T34" fmla="*/ 1539 w 2802"/>
              <a:gd name="T35" fmla="*/ 242 h 2339"/>
              <a:gd name="T36" fmla="*/ 1131 w 2802"/>
              <a:gd name="T37" fmla="*/ 93 h 2339"/>
              <a:gd name="T38" fmla="*/ 927 w 2802"/>
              <a:gd name="T39" fmla="*/ 112 h 2339"/>
              <a:gd name="T40" fmla="*/ 760 w 2802"/>
              <a:gd name="T41" fmla="*/ 19 h 2339"/>
              <a:gd name="T42" fmla="*/ 556 w 2802"/>
              <a:gd name="T43" fmla="*/ 19 h 2339"/>
              <a:gd name="T44" fmla="*/ 408 w 2802"/>
              <a:gd name="T45" fmla="*/ 148 h 2339"/>
              <a:gd name="T46" fmla="*/ 204 w 2802"/>
              <a:gd name="T47" fmla="*/ 427 h 2339"/>
              <a:gd name="T48" fmla="*/ 241 w 2802"/>
              <a:gd name="T49" fmla="*/ 613 h 2339"/>
              <a:gd name="T50" fmla="*/ 278 w 2802"/>
              <a:gd name="T51" fmla="*/ 687 h 2339"/>
              <a:gd name="T52" fmla="*/ 129 w 2802"/>
              <a:gd name="T53" fmla="*/ 1058 h 2339"/>
              <a:gd name="T54" fmla="*/ 74 w 2802"/>
              <a:gd name="T55" fmla="*/ 1225 h 2339"/>
              <a:gd name="T56" fmla="*/ 18 w 2802"/>
              <a:gd name="T57" fmla="*/ 1429 h 2339"/>
              <a:gd name="T58" fmla="*/ 18 w 2802"/>
              <a:gd name="T59" fmla="*/ 1855 h 2339"/>
              <a:gd name="T60" fmla="*/ 278 w 2802"/>
              <a:gd name="T61" fmla="*/ 1818 h 2339"/>
              <a:gd name="T62" fmla="*/ 482 w 2802"/>
              <a:gd name="T63" fmla="*/ 1892 h 2339"/>
              <a:gd name="T64" fmla="*/ 594 w 2802"/>
              <a:gd name="T65" fmla="*/ 2003 h 2339"/>
              <a:gd name="T66" fmla="*/ 630 w 2802"/>
              <a:gd name="T67" fmla="*/ 2097 h 2339"/>
              <a:gd name="T68" fmla="*/ 723 w 2802"/>
              <a:gd name="T69" fmla="*/ 2097 h 2339"/>
              <a:gd name="T70" fmla="*/ 760 w 2802"/>
              <a:gd name="T71" fmla="*/ 2226 h 2339"/>
              <a:gd name="T72" fmla="*/ 927 w 2802"/>
              <a:gd name="T73" fmla="*/ 2300 h 2339"/>
              <a:gd name="T74" fmla="*/ 1057 w 2802"/>
              <a:gd name="T75" fmla="*/ 2319 h 2339"/>
              <a:gd name="T76" fmla="*/ 1094 w 2802"/>
              <a:gd name="T77" fmla="*/ 2282 h 2339"/>
              <a:gd name="T78" fmla="*/ 1317 w 2802"/>
              <a:gd name="T79" fmla="*/ 2263 h 2339"/>
              <a:gd name="T80" fmla="*/ 1428 w 2802"/>
              <a:gd name="T81" fmla="*/ 2226 h 2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2" h="2339">
                <a:moveTo>
                  <a:pt x="1428" y="2226"/>
                </a:moveTo>
                <a:lnTo>
                  <a:pt x="1428" y="2226"/>
                </a:lnTo>
                <a:cubicBezTo>
                  <a:pt x="1428" y="2226"/>
                  <a:pt x="1428" y="2226"/>
                  <a:pt x="1484" y="2133"/>
                </a:cubicBezTo>
                <a:cubicBezTo>
                  <a:pt x="1558" y="2022"/>
                  <a:pt x="1539" y="1985"/>
                  <a:pt x="1558" y="1892"/>
                </a:cubicBezTo>
                <a:cubicBezTo>
                  <a:pt x="1595" y="1818"/>
                  <a:pt x="1651" y="1670"/>
                  <a:pt x="1818" y="1688"/>
                </a:cubicBezTo>
                <a:cubicBezTo>
                  <a:pt x="1966" y="1688"/>
                  <a:pt x="2096" y="1837"/>
                  <a:pt x="2189" y="1651"/>
                </a:cubicBezTo>
                <a:cubicBezTo>
                  <a:pt x="2300" y="1466"/>
                  <a:pt x="2467" y="1150"/>
                  <a:pt x="2485" y="1076"/>
                </a:cubicBezTo>
                <a:cubicBezTo>
                  <a:pt x="2523" y="1020"/>
                  <a:pt x="2504" y="984"/>
                  <a:pt x="2541" y="946"/>
                </a:cubicBezTo>
                <a:cubicBezTo>
                  <a:pt x="2597" y="890"/>
                  <a:pt x="2671" y="798"/>
                  <a:pt x="2652" y="742"/>
                </a:cubicBezTo>
                <a:cubicBezTo>
                  <a:pt x="2634" y="705"/>
                  <a:pt x="2597" y="687"/>
                  <a:pt x="2652" y="649"/>
                </a:cubicBezTo>
                <a:cubicBezTo>
                  <a:pt x="2690" y="613"/>
                  <a:pt x="2801" y="501"/>
                  <a:pt x="2801" y="445"/>
                </a:cubicBezTo>
                <a:cubicBezTo>
                  <a:pt x="2801" y="408"/>
                  <a:pt x="2782" y="316"/>
                  <a:pt x="2782" y="297"/>
                </a:cubicBezTo>
                <a:cubicBezTo>
                  <a:pt x="2764" y="278"/>
                  <a:pt x="2523" y="0"/>
                  <a:pt x="2467" y="19"/>
                </a:cubicBezTo>
                <a:cubicBezTo>
                  <a:pt x="2467" y="19"/>
                  <a:pt x="2393" y="93"/>
                  <a:pt x="2355" y="112"/>
                </a:cubicBezTo>
                <a:cubicBezTo>
                  <a:pt x="2300" y="112"/>
                  <a:pt x="2189" y="148"/>
                  <a:pt x="2078" y="112"/>
                </a:cubicBezTo>
                <a:cubicBezTo>
                  <a:pt x="1984" y="74"/>
                  <a:pt x="1873" y="93"/>
                  <a:pt x="1873" y="93"/>
                </a:cubicBezTo>
                <a:cubicBezTo>
                  <a:pt x="1873" y="93"/>
                  <a:pt x="1781" y="112"/>
                  <a:pt x="1725" y="242"/>
                </a:cubicBezTo>
                <a:cubicBezTo>
                  <a:pt x="1725" y="242"/>
                  <a:pt x="1707" y="316"/>
                  <a:pt x="1539" y="242"/>
                </a:cubicBezTo>
                <a:cubicBezTo>
                  <a:pt x="1391" y="167"/>
                  <a:pt x="1187" y="93"/>
                  <a:pt x="1131" y="93"/>
                </a:cubicBezTo>
                <a:cubicBezTo>
                  <a:pt x="1057" y="93"/>
                  <a:pt x="965" y="112"/>
                  <a:pt x="927" y="112"/>
                </a:cubicBezTo>
                <a:cubicBezTo>
                  <a:pt x="890" y="112"/>
                  <a:pt x="797" y="37"/>
                  <a:pt x="760" y="19"/>
                </a:cubicBezTo>
                <a:cubicBezTo>
                  <a:pt x="742" y="0"/>
                  <a:pt x="594" y="0"/>
                  <a:pt x="556" y="19"/>
                </a:cubicBezTo>
                <a:cubicBezTo>
                  <a:pt x="500" y="56"/>
                  <a:pt x="426" y="130"/>
                  <a:pt x="408" y="148"/>
                </a:cubicBezTo>
                <a:cubicBezTo>
                  <a:pt x="371" y="186"/>
                  <a:pt x="204" y="371"/>
                  <a:pt x="204" y="427"/>
                </a:cubicBezTo>
                <a:cubicBezTo>
                  <a:pt x="241" y="613"/>
                  <a:pt x="241" y="613"/>
                  <a:pt x="241" y="613"/>
                </a:cubicBezTo>
                <a:cubicBezTo>
                  <a:pt x="241" y="613"/>
                  <a:pt x="278" y="649"/>
                  <a:pt x="278" y="687"/>
                </a:cubicBezTo>
                <a:cubicBezTo>
                  <a:pt x="278" y="705"/>
                  <a:pt x="241" y="872"/>
                  <a:pt x="129" y="1058"/>
                </a:cubicBezTo>
                <a:cubicBezTo>
                  <a:pt x="129" y="1058"/>
                  <a:pt x="93" y="1206"/>
                  <a:pt x="74" y="1225"/>
                </a:cubicBezTo>
                <a:cubicBezTo>
                  <a:pt x="55" y="1243"/>
                  <a:pt x="18" y="1391"/>
                  <a:pt x="18" y="1429"/>
                </a:cubicBezTo>
                <a:cubicBezTo>
                  <a:pt x="18" y="1447"/>
                  <a:pt x="0" y="1818"/>
                  <a:pt x="18" y="1855"/>
                </a:cubicBezTo>
                <a:cubicBezTo>
                  <a:pt x="18" y="1855"/>
                  <a:pt x="167" y="1800"/>
                  <a:pt x="278" y="1818"/>
                </a:cubicBezTo>
                <a:cubicBezTo>
                  <a:pt x="371" y="1837"/>
                  <a:pt x="445" y="1837"/>
                  <a:pt x="482" y="1892"/>
                </a:cubicBezTo>
                <a:cubicBezTo>
                  <a:pt x="538" y="1967"/>
                  <a:pt x="594" y="1948"/>
                  <a:pt x="594" y="2003"/>
                </a:cubicBezTo>
                <a:cubicBezTo>
                  <a:pt x="594" y="2059"/>
                  <a:pt x="594" y="2097"/>
                  <a:pt x="630" y="2097"/>
                </a:cubicBezTo>
                <a:cubicBezTo>
                  <a:pt x="668" y="2097"/>
                  <a:pt x="723" y="2078"/>
                  <a:pt x="723" y="2097"/>
                </a:cubicBezTo>
                <a:cubicBezTo>
                  <a:pt x="742" y="2133"/>
                  <a:pt x="723" y="2208"/>
                  <a:pt x="760" y="2226"/>
                </a:cubicBezTo>
                <a:cubicBezTo>
                  <a:pt x="797" y="2263"/>
                  <a:pt x="835" y="2300"/>
                  <a:pt x="927" y="2300"/>
                </a:cubicBezTo>
                <a:cubicBezTo>
                  <a:pt x="1001" y="2319"/>
                  <a:pt x="1039" y="2338"/>
                  <a:pt x="1057" y="2319"/>
                </a:cubicBezTo>
                <a:cubicBezTo>
                  <a:pt x="1076" y="2282"/>
                  <a:pt x="1039" y="2263"/>
                  <a:pt x="1094" y="2282"/>
                </a:cubicBezTo>
                <a:cubicBezTo>
                  <a:pt x="1168" y="2300"/>
                  <a:pt x="1242" y="2263"/>
                  <a:pt x="1317" y="2263"/>
                </a:cubicBezTo>
                <a:cubicBezTo>
                  <a:pt x="1372" y="2282"/>
                  <a:pt x="1372" y="2282"/>
                  <a:pt x="1428" y="2226"/>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2" name="Freeform 20"/>
          <p:cNvSpPr>
            <a:spLocks noChangeArrowheads="1"/>
          </p:cNvSpPr>
          <p:nvPr/>
        </p:nvSpPr>
        <p:spPr bwMode="auto">
          <a:xfrm>
            <a:off x="5466879" y="3482535"/>
            <a:ext cx="176004" cy="109685"/>
          </a:xfrm>
          <a:custGeom>
            <a:avLst/>
            <a:gdLst>
              <a:gd name="T0" fmla="*/ 112 w 539"/>
              <a:gd name="T1" fmla="*/ 56 h 335"/>
              <a:gd name="T2" fmla="*/ 112 w 539"/>
              <a:gd name="T3" fmla="*/ 56 h 335"/>
              <a:gd name="T4" fmla="*/ 56 w 539"/>
              <a:gd name="T5" fmla="*/ 186 h 335"/>
              <a:gd name="T6" fmla="*/ 0 w 539"/>
              <a:gd name="T7" fmla="*/ 279 h 335"/>
              <a:gd name="T8" fmla="*/ 93 w 539"/>
              <a:gd name="T9" fmla="*/ 334 h 335"/>
              <a:gd name="T10" fmla="*/ 353 w 539"/>
              <a:gd name="T11" fmla="*/ 315 h 335"/>
              <a:gd name="T12" fmla="*/ 483 w 539"/>
              <a:gd name="T13" fmla="*/ 297 h 335"/>
              <a:gd name="T14" fmla="*/ 501 w 539"/>
              <a:gd name="T15" fmla="*/ 186 h 335"/>
              <a:gd name="T16" fmla="*/ 445 w 539"/>
              <a:gd name="T17" fmla="*/ 74 h 335"/>
              <a:gd name="T18" fmla="*/ 112 w 539"/>
              <a:gd name="T19" fmla="*/ 56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39" h="335">
                <a:moveTo>
                  <a:pt x="112" y="56"/>
                </a:moveTo>
                <a:lnTo>
                  <a:pt x="112" y="56"/>
                </a:lnTo>
                <a:cubicBezTo>
                  <a:pt x="112" y="56"/>
                  <a:pt x="93" y="149"/>
                  <a:pt x="56" y="186"/>
                </a:cubicBezTo>
                <a:cubicBezTo>
                  <a:pt x="38" y="223"/>
                  <a:pt x="0" y="223"/>
                  <a:pt x="0" y="279"/>
                </a:cubicBezTo>
                <a:cubicBezTo>
                  <a:pt x="0" y="315"/>
                  <a:pt x="19" y="334"/>
                  <a:pt x="93" y="334"/>
                </a:cubicBezTo>
                <a:cubicBezTo>
                  <a:pt x="167" y="334"/>
                  <a:pt x="297" y="315"/>
                  <a:pt x="353" y="315"/>
                </a:cubicBezTo>
                <a:cubicBezTo>
                  <a:pt x="409" y="315"/>
                  <a:pt x="464" y="334"/>
                  <a:pt x="483" y="297"/>
                </a:cubicBezTo>
                <a:cubicBezTo>
                  <a:pt x="483" y="241"/>
                  <a:pt x="464" y="241"/>
                  <a:pt x="501" y="186"/>
                </a:cubicBezTo>
                <a:cubicBezTo>
                  <a:pt x="538" y="112"/>
                  <a:pt x="501" y="74"/>
                  <a:pt x="445" y="74"/>
                </a:cubicBezTo>
                <a:cubicBezTo>
                  <a:pt x="390" y="74"/>
                  <a:pt x="130" y="0"/>
                  <a:pt x="112" y="56"/>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3" name="Freeform 21"/>
          <p:cNvSpPr>
            <a:spLocks noChangeArrowheads="1"/>
          </p:cNvSpPr>
          <p:nvPr/>
        </p:nvSpPr>
        <p:spPr bwMode="auto">
          <a:xfrm>
            <a:off x="5387534" y="2480939"/>
            <a:ext cx="643425" cy="1044893"/>
          </a:xfrm>
          <a:custGeom>
            <a:avLst/>
            <a:gdLst>
              <a:gd name="T0" fmla="*/ 1763 w 1967"/>
              <a:gd name="T1" fmla="*/ 1762 h 3191"/>
              <a:gd name="T2" fmla="*/ 1763 w 1967"/>
              <a:gd name="T3" fmla="*/ 1762 h 3191"/>
              <a:gd name="T4" fmla="*/ 1651 w 1967"/>
              <a:gd name="T5" fmla="*/ 1985 h 3191"/>
              <a:gd name="T6" fmla="*/ 1503 w 1967"/>
              <a:gd name="T7" fmla="*/ 2262 h 3191"/>
              <a:gd name="T8" fmla="*/ 1614 w 1967"/>
              <a:gd name="T9" fmla="*/ 2467 h 3191"/>
              <a:gd name="T10" fmla="*/ 1651 w 1967"/>
              <a:gd name="T11" fmla="*/ 2652 h 3191"/>
              <a:gd name="T12" fmla="*/ 1855 w 1967"/>
              <a:gd name="T13" fmla="*/ 2875 h 3191"/>
              <a:gd name="T14" fmla="*/ 1892 w 1967"/>
              <a:gd name="T15" fmla="*/ 3079 h 3191"/>
              <a:gd name="T16" fmla="*/ 1744 w 1967"/>
              <a:gd name="T17" fmla="*/ 3172 h 3191"/>
              <a:gd name="T18" fmla="*/ 761 w 1967"/>
              <a:gd name="T19" fmla="*/ 3172 h 3191"/>
              <a:gd name="T20" fmla="*/ 650 w 1967"/>
              <a:gd name="T21" fmla="*/ 3134 h 3191"/>
              <a:gd name="T22" fmla="*/ 445 w 1967"/>
              <a:gd name="T23" fmla="*/ 3098 h 3191"/>
              <a:gd name="T24" fmla="*/ 353 w 1967"/>
              <a:gd name="T25" fmla="*/ 3116 h 3191"/>
              <a:gd name="T26" fmla="*/ 353 w 1967"/>
              <a:gd name="T27" fmla="*/ 3023 h 3191"/>
              <a:gd name="T28" fmla="*/ 315 w 1967"/>
              <a:gd name="T29" fmla="*/ 2856 h 3191"/>
              <a:gd name="T30" fmla="*/ 315 w 1967"/>
              <a:gd name="T31" fmla="*/ 2801 h 3191"/>
              <a:gd name="T32" fmla="*/ 279 w 1967"/>
              <a:gd name="T33" fmla="*/ 2727 h 3191"/>
              <a:gd name="T34" fmla="*/ 241 w 1967"/>
              <a:gd name="T35" fmla="*/ 2689 h 3191"/>
              <a:gd name="T36" fmla="*/ 185 w 1967"/>
              <a:gd name="T37" fmla="*/ 2671 h 3191"/>
              <a:gd name="T38" fmla="*/ 111 w 1967"/>
              <a:gd name="T39" fmla="*/ 2652 h 3191"/>
              <a:gd name="T40" fmla="*/ 56 w 1967"/>
              <a:gd name="T41" fmla="*/ 2578 h 3191"/>
              <a:gd name="T42" fmla="*/ 0 w 1967"/>
              <a:gd name="T43" fmla="*/ 2485 h 3191"/>
              <a:gd name="T44" fmla="*/ 37 w 1967"/>
              <a:gd name="T45" fmla="*/ 2430 h 3191"/>
              <a:gd name="T46" fmla="*/ 130 w 1967"/>
              <a:gd name="T47" fmla="*/ 2262 h 3191"/>
              <a:gd name="T48" fmla="*/ 204 w 1967"/>
              <a:gd name="T49" fmla="*/ 2021 h 3191"/>
              <a:gd name="T50" fmla="*/ 464 w 1967"/>
              <a:gd name="T51" fmla="*/ 1947 h 3191"/>
              <a:gd name="T52" fmla="*/ 631 w 1967"/>
              <a:gd name="T53" fmla="*/ 2003 h 3191"/>
              <a:gd name="T54" fmla="*/ 835 w 1967"/>
              <a:gd name="T55" fmla="*/ 1799 h 3191"/>
              <a:gd name="T56" fmla="*/ 1021 w 1967"/>
              <a:gd name="T57" fmla="*/ 1428 h 3191"/>
              <a:gd name="T58" fmla="*/ 1076 w 1967"/>
              <a:gd name="T59" fmla="*/ 1261 h 3191"/>
              <a:gd name="T60" fmla="*/ 1095 w 1967"/>
              <a:gd name="T61" fmla="*/ 1224 h 3191"/>
              <a:gd name="T62" fmla="*/ 1206 w 1967"/>
              <a:gd name="T63" fmla="*/ 1094 h 3191"/>
              <a:gd name="T64" fmla="*/ 1206 w 1967"/>
              <a:gd name="T65" fmla="*/ 946 h 3191"/>
              <a:gd name="T66" fmla="*/ 1298 w 1967"/>
              <a:gd name="T67" fmla="*/ 816 h 3191"/>
              <a:gd name="T68" fmla="*/ 1373 w 1967"/>
              <a:gd name="T69" fmla="*/ 704 h 3191"/>
              <a:gd name="T70" fmla="*/ 1354 w 1967"/>
              <a:gd name="T71" fmla="*/ 537 h 3191"/>
              <a:gd name="T72" fmla="*/ 1187 w 1967"/>
              <a:gd name="T73" fmla="*/ 371 h 3191"/>
              <a:gd name="T74" fmla="*/ 1039 w 1967"/>
              <a:gd name="T75" fmla="*/ 278 h 3191"/>
              <a:gd name="T76" fmla="*/ 1224 w 1967"/>
              <a:gd name="T77" fmla="*/ 0 h 3191"/>
              <a:gd name="T78" fmla="*/ 1410 w 1967"/>
              <a:gd name="T79" fmla="*/ 389 h 3191"/>
              <a:gd name="T80" fmla="*/ 1577 w 1967"/>
              <a:gd name="T81" fmla="*/ 537 h 3191"/>
              <a:gd name="T82" fmla="*/ 1595 w 1967"/>
              <a:gd name="T83" fmla="*/ 649 h 3191"/>
              <a:gd name="T84" fmla="*/ 1577 w 1967"/>
              <a:gd name="T85" fmla="*/ 760 h 3191"/>
              <a:gd name="T86" fmla="*/ 1633 w 1967"/>
              <a:gd name="T87" fmla="*/ 983 h 3191"/>
              <a:gd name="T88" fmla="*/ 1484 w 1967"/>
              <a:gd name="T89" fmla="*/ 1149 h 3191"/>
              <a:gd name="T90" fmla="*/ 1336 w 1967"/>
              <a:gd name="T91" fmla="*/ 1205 h 3191"/>
              <a:gd name="T92" fmla="*/ 1428 w 1967"/>
              <a:gd name="T93" fmla="*/ 1372 h 3191"/>
              <a:gd name="T94" fmla="*/ 1688 w 1967"/>
              <a:gd name="T95" fmla="*/ 1576 h 3191"/>
              <a:gd name="T96" fmla="*/ 1763 w 1967"/>
              <a:gd name="T97" fmla="*/ 1762 h 3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967" h="3191">
                <a:moveTo>
                  <a:pt x="1763" y="1762"/>
                </a:moveTo>
                <a:lnTo>
                  <a:pt x="1763" y="1762"/>
                </a:lnTo>
                <a:cubicBezTo>
                  <a:pt x="1763" y="1762"/>
                  <a:pt x="1688" y="1910"/>
                  <a:pt x="1651" y="1985"/>
                </a:cubicBezTo>
                <a:cubicBezTo>
                  <a:pt x="1614" y="2059"/>
                  <a:pt x="1484" y="2151"/>
                  <a:pt x="1503" y="2262"/>
                </a:cubicBezTo>
                <a:cubicBezTo>
                  <a:pt x="1540" y="2374"/>
                  <a:pt x="1577" y="2356"/>
                  <a:pt x="1614" y="2467"/>
                </a:cubicBezTo>
                <a:cubicBezTo>
                  <a:pt x="1633" y="2578"/>
                  <a:pt x="1558" y="2559"/>
                  <a:pt x="1651" y="2652"/>
                </a:cubicBezTo>
                <a:cubicBezTo>
                  <a:pt x="1725" y="2727"/>
                  <a:pt x="1818" y="2819"/>
                  <a:pt x="1855" y="2875"/>
                </a:cubicBezTo>
                <a:cubicBezTo>
                  <a:pt x="1911" y="2912"/>
                  <a:pt x="1966" y="2986"/>
                  <a:pt x="1892" y="3079"/>
                </a:cubicBezTo>
                <a:cubicBezTo>
                  <a:pt x="1837" y="3153"/>
                  <a:pt x="1855" y="3190"/>
                  <a:pt x="1744" y="3172"/>
                </a:cubicBezTo>
                <a:cubicBezTo>
                  <a:pt x="1614" y="3172"/>
                  <a:pt x="872" y="3098"/>
                  <a:pt x="761" y="3172"/>
                </a:cubicBezTo>
                <a:cubicBezTo>
                  <a:pt x="761" y="3172"/>
                  <a:pt x="724" y="3134"/>
                  <a:pt x="650" y="3134"/>
                </a:cubicBezTo>
                <a:cubicBezTo>
                  <a:pt x="556" y="3134"/>
                  <a:pt x="464" y="3098"/>
                  <a:pt x="445" y="3098"/>
                </a:cubicBezTo>
                <a:cubicBezTo>
                  <a:pt x="427" y="3098"/>
                  <a:pt x="353" y="3116"/>
                  <a:pt x="353" y="3116"/>
                </a:cubicBezTo>
                <a:cubicBezTo>
                  <a:pt x="353" y="3116"/>
                  <a:pt x="353" y="3060"/>
                  <a:pt x="353" y="3023"/>
                </a:cubicBezTo>
                <a:cubicBezTo>
                  <a:pt x="353" y="2968"/>
                  <a:pt x="334" y="2893"/>
                  <a:pt x="315" y="2856"/>
                </a:cubicBezTo>
                <a:cubicBezTo>
                  <a:pt x="315" y="2838"/>
                  <a:pt x="315" y="2838"/>
                  <a:pt x="315" y="2801"/>
                </a:cubicBezTo>
                <a:cubicBezTo>
                  <a:pt x="315" y="2763"/>
                  <a:pt x="315" y="2727"/>
                  <a:pt x="279" y="2727"/>
                </a:cubicBezTo>
                <a:cubicBezTo>
                  <a:pt x="241" y="2727"/>
                  <a:pt x="260" y="2727"/>
                  <a:pt x="241" y="2689"/>
                </a:cubicBezTo>
                <a:cubicBezTo>
                  <a:pt x="223" y="2652"/>
                  <a:pt x="223" y="2652"/>
                  <a:pt x="185" y="2671"/>
                </a:cubicBezTo>
                <a:cubicBezTo>
                  <a:pt x="167" y="2689"/>
                  <a:pt x="149" y="2689"/>
                  <a:pt x="111" y="2652"/>
                </a:cubicBezTo>
                <a:cubicBezTo>
                  <a:pt x="93" y="2615"/>
                  <a:pt x="93" y="2615"/>
                  <a:pt x="56" y="2578"/>
                </a:cubicBezTo>
                <a:cubicBezTo>
                  <a:pt x="37" y="2541"/>
                  <a:pt x="0" y="2485"/>
                  <a:pt x="0" y="2485"/>
                </a:cubicBezTo>
                <a:cubicBezTo>
                  <a:pt x="0" y="2485"/>
                  <a:pt x="19" y="2448"/>
                  <a:pt x="37" y="2430"/>
                </a:cubicBezTo>
                <a:cubicBezTo>
                  <a:pt x="56" y="2392"/>
                  <a:pt x="111" y="2318"/>
                  <a:pt x="130" y="2262"/>
                </a:cubicBezTo>
                <a:cubicBezTo>
                  <a:pt x="130" y="2207"/>
                  <a:pt x="130" y="2077"/>
                  <a:pt x="204" y="2021"/>
                </a:cubicBezTo>
                <a:cubicBezTo>
                  <a:pt x="260" y="1966"/>
                  <a:pt x="334" y="1891"/>
                  <a:pt x="464" y="1947"/>
                </a:cubicBezTo>
                <a:cubicBezTo>
                  <a:pt x="594" y="1985"/>
                  <a:pt x="556" y="2003"/>
                  <a:pt x="631" y="2003"/>
                </a:cubicBezTo>
                <a:cubicBezTo>
                  <a:pt x="686" y="2003"/>
                  <a:pt x="724" y="2003"/>
                  <a:pt x="835" y="1799"/>
                </a:cubicBezTo>
                <a:cubicBezTo>
                  <a:pt x="927" y="1595"/>
                  <a:pt x="1021" y="1428"/>
                  <a:pt x="1021" y="1428"/>
                </a:cubicBezTo>
                <a:cubicBezTo>
                  <a:pt x="1021" y="1428"/>
                  <a:pt x="1076" y="1279"/>
                  <a:pt x="1076" y="1261"/>
                </a:cubicBezTo>
                <a:cubicBezTo>
                  <a:pt x="1095" y="1243"/>
                  <a:pt x="1095" y="1224"/>
                  <a:pt x="1095" y="1224"/>
                </a:cubicBezTo>
                <a:cubicBezTo>
                  <a:pt x="1095" y="1224"/>
                  <a:pt x="1169" y="1131"/>
                  <a:pt x="1206" y="1094"/>
                </a:cubicBezTo>
                <a:cubicBezTo>
                  <a:pt x="1224" y="1057"/>
                  <a:pt x="1243" y="1020"/>
                  <a:pt x="1206" y="946"/>
                </a:cubicBezTo>
                <a:cubicBezTo>
                  <a:pt x="1206" y="946"/>
                  <a:pt x="1206" y="908"/>
                  <a:pt x="1298" y="816"/>
                </a:cubicBezTo>
                <a:cubicBezTo>
                  <a:pt x="1298" y="816"/>
                  <a:pt x="1373" y="742"/>
                  <a:pt x="1373" y="704"/>
                </a:cubicBezTo>
                <a:cubicBezTo>
                  <a:pt x="1392" y="686"/>
                  <a:pt x="1392" y="593"/>
                  <a:pt x="1354" y="537"/>
                </a:cubicBezTo>
                <a:cubicBezTo>
                  <a:pt x="1317" y="501"/>
                  <a:pt x="1187" y="371"/>
                  <a:pt x="1187" y="371"/>
                </a:cubicBezTo>
                <a:cubicBezTo>
                  <a:pt x="1039" y="278"/>
                  <a:pt x="1039" y="278"/>
                  <a:pt x="1039" y="278"/>
                </a:cubicBezTo>
                <a:cubicBezTo>
                  <a:pt x="1039" y="278"/>
                  <a:pt x="1224" y="55"/>
                  <a:pt x="1224" y="0"/>
                </a:cubicBezTo>
                <a:cubicBezTo>
                  <a:pt x="1224" y="0"/>
                  <a:pt x="1373" y="333"/>
                  <a:pt x="1410" y="389"/>
                </a:cubicBezTo>
                <a:cubicBezTo>
                  <a:pt x="1447" y="426"/>
                  <a:pt x="1521" y="519"/>
                  <a:pt x="1577" y="537"/>
                </a:cubicBezTo>
                <a:cubicBezTo>
                  <a:pt x="1651" y="575"/>
                  <a:pt x="1633" y="630"/>
                  <a:pt x="1595" y="649"/>
                </a:cubicBezTo>
                <a:cubicBezTo>
                  <a:pt x="1577" y="686"/>
                  <a:pt x="1558" y="704"/>
                  <a:pt x="1577" y="760"/>
                </a:cubicBezTo>
                <a:cubicBezTo>
                  <a:pt x="1577" y="834"/>
                  <a:pt x="1669" y="908"/>
                  <a:pt x="1633" y="983"/>
                </a:cubicBezTo>
                <a:cubicBezTo>
                  <a:pt x="1614" y="1038"/>
                  <a:pt x="1577" y="1094"/>
                  <a:pt x="1484" y="1149"/>
                </a:cubicBezTo>
                <a:cubicBezTo>
                  <a:pt x="1373" y="1187"/>
                  <a:pt x="1336" y="1187"/>
                  <a:pt x="1336" y="1205"/>
                </a:cubicBezTo>
                <a:cubicBezTo>
                  <a:pt x="1317" y="1243"/>
                  <a:pt x="1317" y="1335"/>
                  <a:pt x="1428" y="1372"/>
                </a:cubicBezTo>
                <a:cubicBezTo>
                  <a:pt x="1558" y="1409"/>
                  <a:pt x="1633" y="1409"/>
                  <a:pt x="1688" y="1576"/>
                </a:cubicBezTo>
                <a:cubicBezTo>
                  <a:pt x="1744" y="1762"/>
                  <a:pt x="1763" y="1762"/>
                  <a:pt x="1763" y="1762"/>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4" name="Freeform 22"/>
          <p:cNvSpPr>
            <a:spLocks noChangeArrowheads="1"/>
          </p:cNvSpPr>
          <p:nvPr/>
        </p:nvSpPr>
        <p:spPr bwMode="auto">
          <a:xfrm>
            <a:off x="5393304" y="3505627"/>
            <a:ext cx="503487" cy="486366"/>
          </a:xfrm>
          <a:custGeom>
            <a:avLst/>
            <a:gdLst>
              <a:gd name="T0" fmla="*/ 575 w 1540"/>
              <a:gd name="T1" fmla="*/ 1484 h 1485"/>
              <a:gd name="T2" fmla="*/ 575 w 1540"/>
              <a:gd name="T3" fmla="*/ 1484 h 1485"/>
              <a:gd name="T4" fmla="*/ 667 w 1540"/>
              <a:gd name="T5" fmla="*/ 1409 h 1485"/>
              <a:gd name="T6" fmla="*/ 816 w 1540"/>
              <a:gd name="T7" fmla="*/ 1465 h 1485"/>
              <a:gd name="T8" fmla="*/ 834 w 1540"/>
              <a:gd name="T9" fmla="*/ 1298 h 1485"/>
              <a:gd name="T10" fmla="*/ 797 w 1540"/>
              <a:gd name="T11" fmla="*/ 1187 h 1485"/>
              <a:gd name="T12" fmla="*/ 983 w 1540"/>
              <a:gd name="T13" fmla="*/ 1020 h 1485"/>
              <a:gd name="T14" fmla="*/ 1113 w 1540"/>
              <a:gd name="T15" fmla="*/ 1076 h 1485"/>
              <a:gd name="T16" fmla="*/ 1354 w 1540"/>
              <a:gd name="T17" fmla="*/ 1168 h 1485"/>
              <a:gd name="T18" fmla="*/ 1502 w 1540"/>
              <a:gd name="T19" fmla="*/ 908 h 1485"/>
              <a:gd name="T20" fmla="*/ 1409 w 1540"/>
              <a:gd name="T21" fmla="*/ 631 h 1485"/>
              <a:gd name="T22" fmla="*/ 1335 w 1540"/>
              <a:gd name="T23" fmla="*/ 446 h 1485"/>
              <a:gd name="T24" fmla="*/ 1409 w 1540"/>
              <a:gd name="T25" fmla="*/ 223 h 1485"/>
              <a:gd name="T26" fmla="*/ 1205 w 1540"/>
              <a:gd name="T27" fmla="*/ 260 h 1485"/>
              <a:gd name="T28" fmla="*/ 1113 w 1540"/>
              <a:gd name="T29" fmla="*/ 205 h 1485"/>
              <a:gd name="T30" fmla="*/ 1038 w 1540"/>
              <a:gd name="T31" fmla="*/ 0 h 1485"/>
              <a:gd name="T32" fmla="*/ 742 w 1540"/>
              <a:gd name="T33" fmla="*/ 38 h 1485"/>
              <a:gd name="T34" fmla="*/ 723 w 1540"/>
              <a:gd name="T35" fmla="*/ 112 h 1485"/>
              <a:gd name="T36" fmla="*/ 705 w 1540"/>
              <a:gd name="T37" fmla="*/ 223 h 1485"/>
              <a:gd name="T38" fmla="*/ 593 w 1540"/>
              <a:gd name="T39" fmla="*/ 241 h 1485"/>
              <a:gd name="T40" fmla="*/ 445 w 1540"/>
              <a:gd name="T41" fmla="*/ 260 h 1485"/>
              <a:gd name="T42" fmla="*/ 278 w 1540"/>
              <a:gd name="T43" fmla="*/ 241 h 1485"/>
              <a:gd name="T44" fmla="*/ 222 w 1540"/>
              <a:gd name="T45" fmla="*/ 223 h 1485"/>
              <a:gd name="T46" fmla="*/ 222 w 1540"/>
              <a:gd name="T47" fmla="*/ 353 h 1485"/>
              <a:gd name="T48" fmla="*/ 166 w 1540"/>
              <a:gd name="T49" fmla="*/ 612 h 1485"/>
              <a:gd name="T50" fmla="*/ 74 w 1540"/>
              <a:gd name="T51" fmla="*/ 742 h 1485"/>
              <a:gd name="T52" fmla="*/ 18 w 1540"/>
              <a:gd name="T53" fmla="*/ 760 h 1485"/>
              <a:gd name="T54" fmla="*/ 74 w 1540"/>
              <a:gd name="T55" fmla="*/ 872 h 1485"/>
              <a:gd name="T56" fmla="*/ 74 w 1540"/>
              <a:gd name="T57" fmla="*/ 927 h 1485"/>
              <a:gd name="T58" fmla="*/ 260 w 1540"/>
              <a:gd name="T59" fmla="*/ 1224 h 1485"/>
              <a:gd name="T60" fmla="*/ 575 w 1540"/>
              <a:gd name="T61" fmla="*/ 1484 h 1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540" h="1485">
                <a:moveTo>
                  <a:pt x="575" y="1484"/>
                </a:moveTo>
                <a:lnTo>
                  <a:pt x="575" y="1484"/>
                </a:lnTo>
                <a:cubicBezTo>
                  <a:pt x="612" y="1484"/>
                  <a:pt x="556" y="1391"/>
                  <a:pt x="667" y="1409"/>
                </a:cubicBezTo>
                <a:cubicBezTo>
                  <a:pt x="779" y="1428"/>
                  <a:pt x="760" y="1484"/>
                  <a:pt x="816" y="1465"/>
                </a:cubicBezTo>
                <a:cubicBezTo>
                  <a:pt x="890" y="1428"/>
                  <a:pt x="872" y="1373"/>
                  <a:pt x="834" y="1298"/>
                </a:cubicBezTo>
                <a:cubicBezTo>
                  <a:pt x="797" y="1243"/>
                  <a:pt x="723" y="1224"/>
                  <a:pt x="797" y="1187"/>
                </a:cubicBezTo>
                <a:cubicBezTo>
                  <a:pt x="872" y="1131"/>
                  <a:pt x="964" y="1038"/>
                  <a:pt x="983" y="1020"/>
                </a:cubicBezTo>
                <a:cubicBezTo>
                  <a:pt x="1020" y="1002"/>
                  <a:pt x="1002" y="1002"/>
                  <a:pt x="1113" y="1076"/>
                </a:cubicBezTo>
                <a:cubicBezTo>
                  <a:pt x="1224" y="1168"/>
                  <a:pt x="1279" y="1224"/>
                  <a:pt x="1354" y="1168"/>
                </a:cubicBezTo>
                <a:cubicBezTo>
                  <a:pt x="1428" y="1094"/>
                  <a:pt x="1539" y="1020"/>
                  <a:pt x="1502" y="908"/>
                </a:cubicBezTo>
                <a:cubicBezTo>
                  <a:pt x="1465" y="797"/>
                  <a:pt x="1484" y="686"/>
                  <a:pt x="1409" y="631"/>
                </a:cubicBezTo>
                <a:cubicBezTo>
                  <a:pt x="1335" y="556"/>
                  <a:pt x="1261" y="501"/>
                  <a:pt x="1335" y="446"/>
                </a:cubicBezTo>
                <a:cubicBezTo>
                  <a:pt x="1391" y="372"/>
                  <a:pt x="1502" y="279"/>
                  <a:pt x="1409" y="223"/>
                </a:cubicBezTo>
                <a:cubicBezTo>
                  <a:pt x="1335" y="167"/>
                  <a:pt x="1243" y="241"/>
                  <a:pt x="1205" y="260"/>
                </a:cubicBezTo>
                <a:cubicBezTo>
                  <a:pt x="1168" y="260"/>
                  <a:pt x="1150" y="279"/>
                  <a:pt x="1113" y="205"/>
                </a:cubicBezTo>
                <a:cubicBezTo>
                  <a:pt x="1076" y="130"/>
                  <a:pt x="1038" y="0"/>
                  <a:pt x="1038" y="0"/>
                </a:cubicBezTo>
                <a:cubicBezTo>
                  <a:pt x="1038" y="0"/>
                  <a:pt x="760" y="19"/>
                  <a:pt x="742" y="38"/>
                </a:cubicBezTo>
                <a:cubicBezTo>
                  <a:pt x="742" y="38"/>
                  <a:pt x="742" y="75"/>
                  <a:pt x="723" y="112"/>
                </a:cubicBezTo>
                <a:cubicBezTo>
                  <a:pt x="705" y="130"/>
                  <a:pt x="705" y="205"/>
                  <a:pt x="705" y="223"/>
                </a:cubicBezTo>
                <a:cubicBezTo>
                  <a:pt x="705" y="241"/>
                  <a:pt x="667" y="241"/>
                  <a:pt x="593" y="241"/>
                </a:cubicBezTo>
                <a:cubicBezTo>
                  <a:pt x="537" y="241"/>
                  <a:pt x="482" y="260"/>
                  <a:pt x="445" y="260"/>
                </a:cubicBezTo>
                <a:cubicBezTo>
                  <a:pt x="426" y="260"/>
                  <a:pt x="315" y="260"/>
                  <a:pt x="278" y="241"/>
                </a:cubicBezTo>
                <a:cubicBezTo>
                  <a:pt x="241" y="241"/>
                  <a:pt x="222" y="223"/>
                  <a:pt x="222" y="223"/>
                </a:cubicBezTo>
                <a:cubicBezTo>
                  <a:pt x="222" y="223"/>
                  <a:pt x="241" y="297"/>
                  <a:pt x="222" y="353"/>
                </a:cubicBezTo>
                <a:cubicBezTo>
                  <a:pt x="204" y="409"/>
                  <a:pt x="204" y="519"/>
                  <a:pt x="166" y="612"/>
                </a:cubicBezTo>
                <a:cubicBezTo>
                  <a:pt x="130" y="686"/>
                  <a:pt x="111" y="742"/>
                  <a:pt x="74" y="742"/>
                </a:cubicBezTo>
                <a:cubicBezTo>
                  <a:pt x="37" y="742"/>
                  <a:pt x="0" y="705"/>
                  <a:pt x="18" y="760"/>
                </a:cubicBezTo>
                <a:cubicBezTo>
                  <a:pt x="37" y="816"/>
                  <a:pt x="74" y="853"/>
                  <a:pt x="74" y="872"/>
                </a:cubicBezTo>
                <a:cubicBezTo>
                  <a:pt x="74" y="890"/>
                  <a:pt x="37" y="890"/>
                  <a:pt x="74" y="927"/>
                </a:cubicBezTo>
                <a:cubicBezTo>
                  <a:pt x="92" y="964"/>
                  <a:pt x="185" y="1131"/>
                  <a:pt x="260" y="1224"/>
                </a:cubicBezTo>
                <a:cubicBezTo>
                  <a:pt x="352" y="1298"/>
                  <a:pt x="445" y="1428"/>
                  <a:pt x="575" y="1484"/>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5" name="Freeform 23"/>
          <p:cNvSpPr>
            <a:spLocks noChangeArrowheads="1"/>
          </p:cNvSpPr>
          <p:nvPr/>
        </p:nvSpPr>
        <p:spPr bwMode="auto">
          <a:xfrm>
            <a:off x="5582292" y="3372851"/>
            <a:ext cx="613130" cy="746146"/>
          </a:xfrm>
          <a:custGeom>
            <a:avLst/>
            <a:gdLst>
              <a:gd name="T0" fmla="*/ 1836 w 1873"/>
              <a:gd name="T1" fmla="*/ 111 h 2281"/>
              <a:gd name="T2" fmla="*/ 1836 w 1873"/>
              <a:gd name="T3" fmla="*/ 111 h 2281"/>
              <a:gd name="T4" fmla="*/ 1706 w 1873"/>
              <a:gd name="T5" fmla="*/ 36 h 2281"/>
              <a:gd name="T6" fmla="*/ 1484 w 1873"/>
              <a:gd name="T7" fmla="*/ 74 h 2281"/>
              <a:gd name="T8" fmla="*/ 1372 w 1873"/>
              <a:gd name="T9" fmla="*/ 222 h 2281"/>
              <a:gd name="T10" fmla="*/ 1335 w 1873"/>
              <a:gd name="T11" fmla="*/ 296 h 2281"/>
              <a:gd name="T12" fmla="*/ 1280 w 1873"/>
              <a:gd name="T13" fmla="*/ 389 h 2281"/>
              <a:gd name="T14" fmla="*/ 1224 w 1873"/>
              <a:gd name="T15" fmla="*/ 445 h 2281"/>
              <a:gd name="T16" fmla="*/ 927 w 1873"/>
              <a:gd name="T17" fmla="*/ 426 h 2281"/>
              <a:gd name="T18" fmla="*/ 463 w 1873"/>
              <a:gd name="T19" fmla="*/ 407 h 2281"/>
              <a:gd name="T20" fmla="*/ 556 w 1873"/>
              <a:gd name="T21" fmla="*/ 648 h 2281"/>
              <a:gd name="T22" fmla="*/ 668 w 1873"/>
              <a:gd name="T23" fmla="*/ 648 h 2281"/>
              <a:gd name="T24" fmla="*/ 872 w 1873"/>
              <a:gd name="T25" fmla="*/ 648 h 2281"/>
              <a:gd name="T26" fmla="*/ 816 w 1873"/>
              <a:gd name="T27" fmla="*/ 779 h 2281"/>
              <a:gd name="T28" fmla="*/ 723 w 1873"/>
              <a:gd name="T29" fmla="*/ 870 h 2281"/>
              <a:gd name="T30" fmla="*/ 798 w 1873"/>
              <a:gd name="T31" fmla="*/ 1000 h 2281"/>
              <a:gd name="T32" fmla="*/ 890 w 1873"/>
              <a:gd name="T33" fmla="*/ 1130 h 2281"/>
              <a:gd name="T34" fmla="*/ 927 w 1873"/>
              <a:gd name="T35" fmla="*/ 1297 h 2281"/>
              <a:gd name="T36" fmla="*/ 909 w 1873"/>
              <a:gd name="T37" fmla="*/ 1445 h 2281"/>
              <a:gd name="T38" fmla="*/ 760 w 1873"/>
              <a:gd name="T39" fmla="*/ 1594 h 2281"/>
              <a:gd name="T40" fmla="*/ 630 w 1873"/>
              <a:gd name="T41" fmla="*/ 1557 h 2281"/>
              <a:gd name="T42" fmla="*/ 445 w 1873"/>
              <a:gd name="T43" fmla="*/ 1427 h 2281"/>
              <a:gd name="T44" fmla="*/ 408 w 1873"/>
              <a:gd name="T45" fmla="*/ 1427 h 2281"/>
              <a:gd name="T46" fmla="*/ 222 w 1873"/>
              <a:gd name="T47" fmla="*/ 1594 h 2281"/>
              <a:gd name="T48" fmla="*/ 204 w 1873"/>
              <a:gd name="T49" fmla="*/ 1650 h 2281"/>
              <a:gd name="T50" fmla="*/ 278 w 1873"/>
              <a:gd name="T51" fmla="*/ 1780 h 2281"/>
              <a:gd name="T52" fmla="*/ 222 w 1873"/>
              <a:gd name="T53" fmla="*/ 1872 h 2281"/>
              <a:gd name="T54" fmla="*/ 148 w 1873"/>
              <a:gd name="T55" fmla="*/ 1835 h 2281"/>
              <a:gd name="T56" fmla="*/ 56 w 1873"/>
              <a:gd name="T57" fmla="*/ 1816 h 2281"/>
              <a:gd name="T58" fmla="*/ 0 w 1873"/>
              <a:gd name="T59" fmla="*/ 1891 h 2281"/>
              <a:gd name="T60" fmla="*/ 130 w 1873"/>
              <a:gd name="T61" fmla="*/ 2021 h 2281"/>
              <a:gd name="T62" fmla="*/ 204 w 1873"/>
              <a:gd name="T63" fmla="*/ 2187 h 2281"/>
              <a:gd name="T64" fmla="*/ 241 w 1873"/>
              <a:gd name="T65" fmla="*/ 2280 h 2281"/>
              <a:gd name="T66" fmla="*/ 333 w 1873"/>
              <a:gd name="T67" fmla="*/ 2206 h 2281"/>
              <a:gd name="T68" fmla="*/ 482 w 1873"/>
              <a:gd name="T69" fmla="*/ 2095 h 2281"/>
              <a:gd name="T70" fmla="*/ 760 w 1873"/>
              <a:gd name="T71" fmla="*/ 2076 h 2281"/>
              <a:gd name="T72" fmla="*/ 1057 w 1873"/>
              <a:gd name="T73" fmla="*/ 1928 h 2281"/>
              <a:gd name="T74" fmla="*/ 1187 w 1873"/>
              <a:gd name="T75" fmla="*/ 1816 h 2281"/>
              <a:gd name="T76" fmla="*/ 1243 w 1873"/>
              <a:gd name="T77" fmla="*/ 1612 h 2281"/>
              <a:gd name="T78" fmla="*/ 1335 w 1873"/>
              <a:gd name="T79" fmla="*/ 1427 h 2281"/>
              <a:gd name="T80" fmla="*/ 1391 w 1873"/>
              <a:gd name="T81" fmla="*/ 1260 h 2281"/>
              <a:gd name="T82" fmla="*/ 1595 w 1873"/>
              <a:gd name="T83" fmla="*/ 1093 h 2281"/>
              <a:gd name="T84" fmla="*/ 1687 w 1873"/>
              <a:gd name="T85" fmla="*/ 889 h 2281"/>
              <a:gd name="T86" fmla="*/ 1742 w 1873"/>
              <a:gd name="T87" fmla="*/ 500 h 2281"/>
              <a:gd name="T88" fmla="*/ 1872 w 1873"/>
              <a:gd name="T89" fmla="*/ 203 h 2281"/>
              <a:gd name="T90" fmla="*/ 1836 w 1873"/>
              <a:gd name="T91" fmla="*/ 111 h 2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873" h="2281">
                <a:moveTo>
                  <a:pt x="1836" y="111"/>
                </a:moveTo>
                <a:lnTo>
                  <a:pt x="1836" y="111"/>
                </a:lnTo>
                <a:cubicBezTo>
                  <a:pt x="1836" y="111"/>
                  <a:pt x="1854" y="74"/>
                  <a:pt x="1706" y="36"/>
                </a:cubicBezTo>
                <a:cubicBezTo>
                  <a:pt x="1558" y="0"/>
                  <a:pt x="1521" y="0"/>
                  <a:pt x="1484" y="74"/>
                </a:cubicBezTo>
                <a:cubicBezTo>
                  <a:pt x="1428" y="129"/>
                  <a:pt x="1410" y="203"/>
                  <a:pt x="1372" y="222"/>
                </a:cubicBezTo>
                <a:cubicBezTo>
                  <a:pt x="1354" y="259"/>
                  <a:pt x="1335" y="296"/>
                  <a:pt x="1335" y="296"/>
                </a:cubicBezTo>
                <a:cubicBezTo>
                  <a:pt x="1280" y="389"/>
                  <a:pt x="1280" y="389"/>
                  <a:pt x="1280" y="389"/>
                </a:cubicBezTo>
                <a:cubicBezTo>
                  <a:pt x="1280" y="389"/>
                  <a:pt x="1261" y="426"/>
                  <a:pt x="1224" y="445"/>
                </a:cubicBezTo>
                <a:cubicBezTo>
                  <a:pt x="1187" y="445"/>
                  <a:pt x="927" y="426"/>
                  <a:pt x="927" y="426"/>
                </a:cubicBezTo>
                <a:cubicBezTo>
                  <a:pt x="463" y="407"/>
                  <a:pt x="463" y="407"/>
                  <a:pt x="463" y="407"/>
                </a:cubicBezTo>
                <a:cubicBezTo>
                  <a:pt x="556" y="648"/>
                  <a:pt x="556" y="648"/>
                  <a:pt x="556" y="648"/>
                </a:cubicBezTo>
                <a:cubicBezTo>
                  <a:pt x="556" y="648"/>
                  <a:pt x="575" y="686"/>
                  <a:pt x="668" y="648"/>
                </a:cubicBezTo>
                <a:cubicBezTo>
                  <a:pt x="742" y="612"/>
                  <a:pt x="816" y="556"/>
                  <a:pt x="872" y="648"/>
                </a:cubicBezTo>
                <a:cubicBezTo>
                  <a:pt x="872" y="648"/>
                  <a:pt x="872" y="723"/>
                  <a:pt x="816" y="779"/>
                </a:cubicBezTo>
                <a:cubicBezTo>
                  <a:pt x="779" y="816"/>
                  <a:pt x="723" y="852"/>
                  <a:pt x="723" y="870"/>
                </a:cubicBezTo>
                <a:cubicBezTo>
                  <a:pt x="723" y="889"/>
                  <a:pt x="742" y="944"/>
                  <a:pt x="798" y="1000"/>
                </a:cubicBezTo>
                <a:cubicBezTo>
                  <a:pt x="853" y="1038"/>
                  <a:pt x="890" y="1112"/>
                  <a:pt x="890" y="1130"/>
                </a:cubicBezTo>
                <a:cubicBezTo>
                  <a:pt x="890" y="1167"/>
                  <a:pt x="927" y="1279"/>
                  <a:pt x="927" y="1297"/>
                </a:cubicBezTo>
                <a:cubicBezTo>
                  <a:pt x="927" y="1297"/>
                  <a:pt x="964" y="1371"/>
                  <a:pt x="909" y="1445"/>
                </a:cubicBezTo>
                <a:cubicBezTo>
                  <a:pt x="853" y="1520"/>
                  <a:pt x="760" y="1594"/>
                  <a:pt x="760" y="1594"/>
                </a:cubicBezTo>
                <a:cubicBezTo>
                  <a:pt x="760" y="1594"/>
                  <a:pt x="704" y="1631"/>
                  <a:pt x="630" y="1557"/>
                </a:cubicBezTo>
                <a:cubicBezTo>
                  <a:pt x="575" y="1501"/>
                  <a:pt x="445" y="1427"/>
                  <a:pt x="445" y="1427"/>
                </a:cubicBezTo>
                <a:cubicBezTo>
                  <a:pt x="445" y="1427"/>
                  <a:pt x="427" y="1409"/>
                  <a:pt x="408" y="1427"/>
                </a:cubicBezTo>
                <a:cubicBezTo>
                  <a:pt x="389" y="1445"/>
                  <a:pt x="241" y="1575"/>
                  <a:pt x="222" y="1594"/>
                </a:cubicBezTo>
                <a:cubicBezTo>
                  <a:pt x="204" y="1594"/>
                  <a:pt x="167" y="1631"/>
                  <a:pt x="204" y="1650"/>
                </a:cubicBezTo>
                <a:cubicBezTo>
                  <a:pt x="241" y="1668"/>
                  <a:pt x="297" y="1742"/>
                  <a:pt x="278" y="1780"/>
                </a:cubicBezTo>
                <a:cubicBezTo>
                  <a:pt x="278" y="1798"/>
                  <a:pt x="315" y="1854"/>
                  <a:pt x="222" y="1872"/>
                </a:cubicBezTo>
                <a:cubicBezTo>
                  <a:pt x="222" y="1872"/>
                  <a:pt x="185" y="1835"/>
                  <a:pt x="148" y="1835"/>
                </a:cubicBezTo>
                <a:cubicBezTo>
                  <a:pt x="130" y="1816"/>
                  <a:pt x="74" y="1816"/>
                  <a:pt x="56" y="1816"/>
                </a:cubicBezTo>
                <a:cubicBezTo>
                  <a:pt x="37" y="1816"/>
                  <a:pt x="18" y="1835"/>
                  <a:pt x="0" y="1891"/>
                </a:cubicBezTo>
                <a:cubicBezTo>
                  <a:pt x="0" y="1891"/>
                  <a:pt x="111" y="2002"/>
                  <a:pt x="130" y="2021"/>
                </a:cubicBezTo>
                <a:cubicBezTo>
                  <a:pt x="148" y="2057"/>
                  <a:pt x="185" y="2095"/>
                  <a:pt x="204" y="2187"/>
                </a:cubicBezTo>
                <a:cubicBezTo>
                  <a:pt x="241" y="2262"/>
                  <a:pt x="241" y="2280"/>
                  <a:pt x="241" y="2280"/>
                </a:cubicBezTo>
                <a:cubicBezTo>
                  <a:pt x="241" y="2280"/>
                  <a:pt x="297" y="2262"/>
                  <a:pt x="333" y="2206"/>
                </a:cubicBezTo>
                <a:cubicBezTo>
                  <a:pt x="371" y="2169"/>
                  <a:pt x="371" y="2095"/>
                  <a:pt x="482" y="2095"/>
                </a:cubicBezTo>
                <a:cubicBezTo>
                  <a:pt x="593" y="2095"/>
                  <a:pt x="723" y="2095"/>
                  <a:pt x="760" y="2076"/>
                </a:cubicBezTo>
                <a:cubicBezTo>
                  <a:pt x="816" y="2057"/>
                  <a:pt x="983" y="2002"/>
                  <a:pt x="1057" y="1928"/>
                </a:cubicBezTo>
                <a:cubicBezTo>
                  <a:pt x="1113" y="1854"/>
                  <a:pt x="1131" y="1891"/>
                  <a:pt x="1187" y="1816"/>
                </a:cubicBezTo>
                <a:cubicBezTo>
                  <a:pt x="1224" y="1761"/>
                  <a:pt x="1205" y="1668"/>
                  <a:pt x="1243" y="1612"/>
                </a:cubicBezTo>
                <a:cubicBezTo>
                  <a:pt x="1280" y="1557"/>
                  <a:pt x="1335" y="1483"/>
                  <a:pt x="1335" y="1427"/>
                </a:cubicBezTo>
                <a:cubicBezTo>
                  <a:pt x="1335" y="1371"/>
                  <a:pt x="1335" y="1315"/>
                  <a:pt x="1391" y="1260"/>
                </a:cubicBezTo>
                <a:cubicBezTo>
                  <a:pt x="1465" y="1204"/>
                  <a:pt x="1540" y="1149"/>
                  <a:pt x="1595" y="1093"/>
                </a:cubicBezTo>
                <a:cubicBezTo>
                  <a:pt x="1632" y="1038"/>
                  <a:pt x="1687" y="926"/>
                  <a:pt x="1687" y="889"/>
                </a:cubicBezTo>
                <a:cubicBezTo>
                  <a:pt x="1687" y="853"/>
                  <a:pt x="1724" y="556"/>
                  <a:pt x="1742" y="500"/>
                </a:cubicBezTo>
                <a:cubicBezTo>
                  <a:pt x="1761" y="445"/>
                  <a:pt x="1872" y="222"/>
                  <a:pt x="1872" y="203"/>
                </a:cubicBezTo>
                <a:cubicBezTo>
                  <a:pt x="1872" y="185"/>
                  <a:pt x="1836" y="111"/>
                  <a:pt x="1836" y="111"/>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4" name="Freeform 24"/>
          <p:cNvSpPr>
            <a:spLocks noChangeArrowheads="1"/>
          </p:cNvSpPr>
          <p:nvPr/>
        </p:nvSpPr>
        <p:spPr bwMode="auto">
          <a:xfrm>
            <a:off x="5660195" y="3238630"/>
            <a:ext cx="1547971" cy="1529816"/>
          </a:xfrm>
          <a:custGeom>
            <a:avLst/>
            <a:gdLst>
              <a:gd name="T0" fmla="*/ 204 w 4730"/>
              <a:gd name="T1" fmla="*/ 2819 h 4675"/>
              <a:gd name="T2" fmla="*/ 1113 w 4730"/>
              <a:gd name="T3" fmla="*/ 2819 h 4675"/>
              <a:gd name="T4" fmla="*/ 1373 w 4730"/>
              <a:gd name="T5" fmla="*/ 3264 h 4675"/>
              <a:gd name="T6" fmla="*/ 2114 w 4730"/>
              <a:gd name="T7" fmla="*/ 3153 h 4675"/>
              <a:gd name="T8" fmla="*/ 2448 w 4730"/>
              <a:gd name="T9" fmla="*/ 3413 h 4675"/>
              <a:gd name="T10" fmla="*/ 2466 w 4730"/>
              <a:gd name="T11" fmla="*/ 3988 h 4675"/>
              <a:gd name="T12" fmla="*/ 3208 w 4730"/>
              <a:gd name="T13" fmla="*/ 4173 h 4675"/>
              <a:gd name="T14" fmla="*/ 3857 w 4730"/>
              <a:gd name="T15" fmla="*/ 4396 h 4675"/>
              <a:gd name="T16" fmla="*/ 4358 w 4730"/>
              <a:gd name="T17" fmla="*/ 4433 h 4675"/>
              <a:gd name="T18" fmla="*/ 3969 w 4730"/>
              <a:gd name="T19" fmla="*/ 4080 h 4675"/>
              <a:gd name="T20" fmla="*/ 4192 w 4730"/>
              <a:gd name="T21" fmla="*/ 3468 h 4675"/>
              <a:gd name="T22" fmla="*/ 4525 w 4730"/>
              <a:gd name="T23" fmla="*/ 3116 h 4675"/>
              <a:gd name="T24" fmla="*/ 4247 w 4730"/>
              <a:gd name="T25" fmla="*/ 2448 h 4675"/>
              <a:gd name="T26" fmla="*/ 4192 w 4730"/>
              <a:gd name="T27" fmla="*/ 1929 h 4675"/>
              <a:gd name="T28" fmla="*/ 4303 w 4730"/>
              <a:gd name="T29" fmla="*/ 1558 h 4675"/>
              <a:gd name="T30" fmla="*/ 4692 w 4730"/>
              <a:gd name="T31" fmla="*/ 780 h 4675"/>
              <a:gd name="T32" fmla="*/ 4303 w 4730"/>
              <a:gd name="T33" fmla="*/ 204 h 4675"/>
              <a:gd name="T34" fmla="*/ 3839 w 4730"/>
              <a:gd name="T35" fmla="*/ 0 h 4675"/>
              <a:gd name="T36" fmla="*/ 2689 w 4730"/>
              <a:gd name="T37" fmla="*/ 112 h 4675"/>
              <a:gd name="T38" fmla="*/ 2448 w 4730"/>
              <a:gd name="T39" fmla="*/ 297 h 4675"/>
              <a:gd name="T40" fmla="*/ 2077 w 4730"/>
              <a:gd name="T41" fmla="*/ 223 h 4675"/>
              <a:gd name="T42" fmla="*/ 1743 w 4730"/>
              <a:gd name="T43" fmla="*/ 112 h 4675"/>
              <a:gd name="T44" fmla="*/ 1557 w 4730"/>
              <a:gd name="T45" fmla="*/ 334 h 4675"/>
              <a:gd name="T46" fmla="*/ 1631 w 4730"/>
              <a:gd name="T47" fmla="*/ 612 h 4675"/>
              <a:gd name="T48" fmla="*/ 1465 w 4730"/>
              <a:gd name="T49" fmla="*/ 1151 h 4675"/>
              <a:gd name="T50" fmla="*/ 1354 w 4730"/>
              <a:gd name="T51" fmla="*/ 1502 h 4675"/>
              <a:gd name="T52" fmla="*/ 1113 w 4730"/>
              <a:gd name="T53" fmla="*/ 1743 h 4675"/>
              <a:gd name="T54" fmla="*/ 983 w 4730"/>
              <a:gd name="T55" fmla="*/ 2095 h 4675"/>
              <a:gd name="T56" fmla="*/ 816 w 4730"/>
              <a:gd name="T57" fmla="*/ 2337 h 4675"/>
              <a:gd name="T58" fmla="*/ 482 w 4730"/>
              <a:gd name="T59" fmla="*/ 2504 h 4675"/>
              <a:gd name="T60" fmla="*/ 186 w 4730"/>
              <a:gd name="T61" fmla="*/ 2504 h 4675"/>
              <a:gd name="T62" fmla="*/ 74 w 4730"/>
              <a:gd name="T63" fmla="*/ 2634 h 4675"/>
              <a:gd name="T64" fmla="*/ 92 w 4730"/>
              <a:gd name="T65" fmla="*/ 2801 h 4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730" h="4675">
                <a:moveTo>
                  <a:pt x="204" y="2819"/>
                </a:moveTo>
                <a:lnTo>
                  <a:pt x="204" y="2819"/>
                </a:lnTo>
                <a:cubicBezTo>
                  <a:pt x="204" y="2819"/>
                  <a:pt x="482" y="2782"/>
                  <a:pt x="668" y="2801"/>
                </a:cubicBezTo>
                <a:cubicBezTo>
                  <a:pt x="872" y="2801"/>
                  <a:pt x="1076" y="2782"/>
                  <a:pt x="1113" y="2819"/>
                </a:cubicBezTo>
                <a:cubicBezTo>
                  <a:pt x="1150" y="2875"/>
                  <a:pt x="1243" y="2912"/>
                  <a:pt x="1224" y="3005"/>
                </a:cubicBezTo>
                <a:cubicBezTo>
                  <a:pt x="1224" y="3097"/>
                  <a:pt x="1243" y="3227"/>
                  <a:pt x="1373" y="3264"/>
                </a:cubicBezTo>
                <a:cubicBezTo>
                  <a:pt x="1483" y="3320"/>
                  <a:pt x="1650" y="3376"/>
                  <a:pt x="1724" y="3302"/>
                </a:cubicBezTo>
                <a:cubicBezTo>
                  <a:pt x="1817" y="3246"/>
                  <a:pt x="1947" y="3060"/>
                  <a:pt x="2114" y="3153"/>
                </a:cubicBezTo>
                <a:cubicBezTo>
                  <a:pt x="2299" y="3246"/>
                  <a:pt x="2262" y="3208"/>
                  <a:pt x="2337" y="3208"/>
                </a:cubicBezTo>
                <a:cubicBezTo>
                  <a:pt x="2392" y="3208"/>
                  <a:pt x="2503" y="3246"/>
                  <a:pt x="2448" y="3413"/>
                </a:cubicBezTo>
                <a:cubicBezTo>
                  <a:pt x="2392" y="3561"/>
                  <a:pt x="2373" y="3617"/>
                  <a:pt x="2448" y="3747"/>
                </a:cubicBezTo>
                <a:cubicBezTo>
                  <a:pt x="2522" y="3876"/>
                  <a:pt x="2429" y="3914"/>
                  <a:pt x="2466" y="3988"/>
                </a:cubicBezTo>
                <a:cubicBezTo>
                  <a:pt x="2522" y="4062"/>
                  <a:pt x="2689" y="4006"/>
                  <a:pt x="2819" y="4025"/>
                </a:cubicBezTo>
                <a:cubicBezTo>
                  <a:pt x="2930" y="4044"/>
                  <a:pt x="3060" y="4080"/>
                  <a:pt x="3208" y="4173"/>
                </a:cubicBezTo>
                <a:cubicBezTo>
                  <a:pt x="3356" y="4266"/>
                  <a:pt x="3301" y="4285"/>
                  <a:pt x="3486" y="4303"/>
                </a:cubicBezTo>
                <a:cubicBezTo>
                  <a:pt x="3672" y="4340"/>
                  <a:pt x="3746" y="4303"/>
                  <a:pt x="3857" y="4396"/>
                </a:cubicBezTo>
                <a:cubicBezTo>
                  <a:pt x="3987" y="4470"/>
                  <a:pt x="4210" y="4674"/>
                  <a:pt x="4247" y="4637"/>
                </a:cubicBezTo>
                <a:cubicBezTo>
                  <a:pt x="4303" y="4600"/>
                  <a:pt x="4507" y="4544"/>
                  <a:pt x="4358" y="4433"/>
                </a:cubicBezTo>
                <a:cubicBezTo>
                  <a:pt x="4210" y="4303"/>
                  <a:pt x="4117" y="4415"/>
                  <a:pt x="4043" y="4321"/>
                </a:cubicBezTo>
                <a:cubicBezTo>
                  <a:pt x="3950" y="4229"/>
                  <a:pt x="3987" y="4155"/>
                  <a:pt x="3969" y="4080"/>
                </a:cubicBezTo>
                <a:cubicBezTo>
                  <a:pt x="3950" y="4006"/>
                  <a:pt x="3950" y="3784"/>
                  <a:pt x="4006" y="3635"/>
                </a:cubicBezTo>
                <a:cubicBezTo>
                  <a:pt x="4043" y="3487"/>
                  <a:pt x="4006" y="3468"/>
                  <a:pt x="4192" y="3468"/>
                </a:cubicBezTo>
                <a:cubicBezTo>
                  <a:pt x="4358" y="3487"/>
                  <a:pt x="4599" y="3487"/>
                  <a:pt x="4599" y="3487"/>
                </a:cubicBezTo>
                <a:cubicBezTo>
                  <a:pt x="4599" y="3487"/>
                  <a:pt x="4618" y="3302"/>
                  <a:pt x="4525" y="3116"/>
                </a:cubicBezTo>
                <a:cubicBezTo>
                  <a:pt x="4414" y="2931"/>
                  <a:pt x="4377" y="2819"/>
                  <a:pt x="4303" y="2671"/>
                </a:cubicBezTo>
                <a:cubicBezTo>
                  <a:pt x="4247" y="2522"/>
                  <a:pt x="4192" y="2485"/>
                  <a:pt x="4247" y="2448"/>
                </a:cubicBezTo>
                <a:cubicBezTo>
                  <a:pt x="4303" y="2392"/>
                  <a:pt x="4358" y="2244"/>
                  <a:pt x="4284" y="2114"/>
                </a:cubicBezTo>
                <a:cubicBezTo>
                  <a:pt x="4228" y="1984"/>
                  <a:pt x="4192" y="1984"/>
                  <a:pt x="4192" y="1929"/>
                </a:cubicBezTo>
                <a:cubicBezTo>
                  <a:pt x="4210" y="1854"/>
                  <a:pt x="4228" y="1818"/>
                  <a:pt x="4284" y="1762"/>
                </a:cubicBezTo>
                <a:cubicBezTo>
                  <a:pt x="4340" y="1706"/>
                  <a:pt x="4266" y="1688"/>
                  <a:pt x="4303" y="1558"/>
                </a:cubicBezTo>
                <a:cubicBezTo>
                  <a:pt x="4340" y="1428"/>
                  <a:pt x="4377" y="1317"/>
                  <a:pt x="4377" y="1279"/>
                </a:cubicBezTo>
                <a:cubicBezTo>
                  <a:pt x="4377" y="1243"/>
                  <a:pt x="4655" y="909"/>
                  <a:pt x="4692" y="780"/>
                </a:cubicBezTo>
                <a:cubicBezTo>
                  <a:pt x="4729" y="631"/>
                  <a:pt x="4711" y="427"/>
                  <a:pt x="4599" y="315"/>
                </a:cubicBezTo>
                <a:cubicBezTo>
                  <a:pt x="4469" y="204"/>
                  <a:pt x="4414" y="223"/>
                  <a:pt x="4303" y="204"/>
                </a:cubicBezTo>
                <a:cubicBezTo>
                  <a:pt x="4173" y="186"/>
                  <a:pt x="4117" y="260"/>
                  <a:pt x="4006" y="149"/>
                </a:cubicBezTo>
                <a:cubicBezTo>
                  <a:pt x="3913" y="56"/>
                  <a:pt x="3839" y="0"/>
                  <a:pt x="3839" y="0"/>
                </a:cubicBezTo>
                <a:cubicBezTo>
                  <a:pt x="3839" y="0"/>
                  <a:pt x="3264" y="19"/>
                  <a:pt x="3115" y="19"/>
                </a:cubicBezTo>
                <a:cubicBezTo>
                  <a:pt x="2985" y="38"/>
                  <a:pt x="2744" y="56"/>
                  <a:pt x="2689" y="112"/>
                </a:cubicBezTo>
                <a:cubicBezTo>
                  <a:pt x="2633" y="167"/>
                  <a:pt x="2652" y="279"/>
                  <a:pt x="2540" y="297"/>
                </a:cubicBezTo>
                <a:cubicBezTo>
                  <a:pt x="2448" y="297"/>
                  <a:pt x="2540" y="297"/>
                  <a:pt x="2448" y="297"/>
                </a:cubicBezTo>
                <a:cubicBezTo>
                  <a:pt x="2355" y="315"/>
                  <a:pt x="2392" y="297"/>
                  <a:pt x="2299" y="260"/>
                </a:cubicBezTo>
                <a:cubicBezTo>
                  <a:pt x="2207" y="223"/>
                  <a:pt x="2114" y="241"/>
                  <a:pt x="2077" y="223"/>
                </a:cubicBezTo>
                <a:cubicBezTo>
                  <a:pt x="2040" y="186"/>
                  <a:pt x="1984" y="74"/>
                  <a:pt x="1891" y="74"/>
                </a:cubicBezTo>
                <a:cubicBezTo>
                  <a:pt x="1817" y="74"/>
                  <a:pt x="1761" y="56"/>
                  <a:pt x="1743" y="112"/>
                </a:cubicBezTo>
                <a:cubicBezTo>
                  <a:pt x="1706" y="167"/>
                  <a:pt x="1631" y="204"/>
                  <a:pt x="1613" y="204"/>
                </a:cubicBezTo>
                <a:cubicBezTo>
                  <a:pt x="1576" y="204"/>
                  <a:pt x="1557" y="260"/>
                  <a:pt x="1557" y="334"/>
                </a:cubicBezTo>
                <a:cubicBezTo>
                  <a:pt x="1557" y="409"/>
                  <a:pt x="1595" y="520"/>
                  <a:pt x="1595" y="520"/>
                </a:cubicBezTo>
                <a:cubicBezTo>
                  <a:pt x="1631" y="612"/>
                  <a:pt x="1631" y="612"/>
                  <a:pt x="1631" y="612"/>
                </a:cubicBezTo>
                <a:cubicBezTo>
                  <a:pt x="1520" y="872"/>
                  <a:pt x="1520" y="872"/>
                  <a:pt x="1520" y="872"/>
                </a:cubicBezTo>
                <a:cubicBezTo>
                  <a:pt x="1520" y="872"/>
                  <a:pt x="1483" y="946"/>
                  <a:pt x="1465" y="1151"/>
                </a:cubicBezTo>
                <a:cubicBezTo>
                  <a:pt x="1446" y="1317"/>
                  <a:pt x="1446" y="1317"/>
                  <a:pt x="1446" y="1317"/>
                </a:cubicBezTo>
                <a:cubicBezTo>
                  <a:pt x="1446" y="1317"/>
                  <a:pt x="1391" y="1447"/>
                  <a:pt x="1354" y="1502"/>
                </a:cubicBezTo>
                <a:cubicBezTo>
                  <a:pt x="1299" y="1539"/>
                  <a:pt x="1205" y="1632"/>
                  <a:pt x="1205" y="1632"/>
                </a:cubicBezTo>
                <a:cubicBezTo>
                  <a:pt x="1205" y="1632"/>
                  <a:pt x="1113" y="1688"/>
                  <a:pt x="1113" y="1743"/>
                </a:cubicBezTo>
                <a:cubicBezTo>
                  <a:pt x="1094" y="1818"/>
                  <a:pt x="1113" y="1873"/>
                  <a:pt x="1076" y="1910"/>
                </a:cubicBezTo>
                <a:cubicBezTo>
                  <a:pt x="1057" y="1929"/>
                  <a:pt x="983" y="2059"/>
                  <a:pt x="983" y="2095"/>
                </a:cubicBezTo>
                <a:cubicBezTo>
                  <a:pt x="983" y="2114"/>
                  <a:pt x="983" y="2225"/>
                  <a:pt x="928" y="2244"/>
                </a:cubicBezTo>
                <a:cubicBezTo>
                  <a:pt x="872" y="2281"/>
                  <a:pt x="834" y="2318"/>
                  <a:pt x="816" y="2337"/>
                </a:cubicBezTo>
                <a:cubicBezTo>
                  <a:pt x="798" y="2355"/>
                  <a:pt x="705" y="2411"/>
                  <a:pt x="649" y="2430"/>
                </a:cubicBezTo>
                <a:cubicBezTo>
                  <a:pt x="612" y="2448"/>
                  <a:pt x="482" y="2504"/>
                  <a:pt x="482" y="2504"/>
                </a:cubicBezTo>
                <a:cubicBezTo>
                  <a:pt x="278" y="2485"/>
                  <a:pt x="278" y="2485"/>
                  <a:pt x="278" y="2485"/>
                </a:cubicBezTo>
                <a:cubicBezTo>
                  <a:pt x="186" y="2504"/>
                  <a:pt x="186" y="2504"/>
                  <a:pt x="186" y="2504"/>
                </a:cubicBezTo>
                <a:cubicBezTo>
                  <a:pt x="186" y="2504"/>
                  <a:pt x="148" y="2522"/>
                  <a:pt x="130" y="2541"/>
                </a:cubicBezTo>
                <a:cubicBezTo>
                  <a:pt x="111" y="2578"/>
                  <a:pt x="111" y="2615"/>
                  <a:pt x="74" y="2634"/>
                </a:cubicBezTo>
                <a:cubicBezTo>
                  <a:pt x="37" y="2671"/>
                  <a:pt x="0" y="2689"/>
                  <a:pt x="0" y="2689"/>
                </a:cubicBezTo>
                <a:cubicBezTo>
                  <a:pt x="0" y="2689"/>
                  <a:pt x="37" y="2782"/>
                  <a:pt x="92" y="2801"/>
                </a:cubicBezTo>
                <a:cubicBezTo>
                  <a:pt x="148" y="2801"/>
                  <a:pt x="204" y="2819"/>
                  <a:pt x="204" y="2819"/>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5" name="Freeform 25"/>
          <p:cNvSpPr>
            <a:spLocks noChangeArrowheads="1"/>
          </p:cNvSpPr>
          <p:nvPr/>
        </p:nvSpPr>
        <p:spPr bwMode="auto">
          <a:xfrm>
            <a:off x="5629900" y="4149304"/>
            <a:ext cx="1025729" cy="1007369"/>
          </a:xfrm>
          <a:custGeom>
            <a:avLst/>
            <a:gdLst>
              <a:gd name="T0" fmla="*/ 2763 w 3135"/>
              <a:gd name="T1" fmla="*/ 2968 h 3080"/>
              <a:gd name="T2" fmla="*/ 2763 w 3135"/>
              <a:gd name="T3" fmla="*/ 2968 h 3080"/>
              <a:gd name="T4" fmla="*/ 2522 w 3135"/>
              <a:gd name="T5" fmla="*/ 3042 h 3080"/>
              <a:gd name="T6" fmla="*/ 2170 w 3135"/>
              <a:gd name="T7" fmla="*/ 3042 h 3080"/>
              <a:gd name="T8" fmla="*/ 1558 w 3135"/>
              <a:gd name="T9" fmla="*/ 2857 h 3080"/>
              <a:gd name="T10" fmla="*/ 686 w 3135"/>
              <a:gd name="T11" fmla="*/ 2875 h 3080"/>
              <a:gd name="T12" fmla="*/ 371 w 3135"/>
              <a:gd name="T13" fmla="*/ 2801 h 3080"/>
              <a:gd name="T14" fmla="*/ 111 w 3135"/>
              <a:gd name="T15" fmla="*/ 2875 h 3080"/>
              <a:gd name="T16" fmla="*/ 19 w 3135"/>
              <a:gd name="T17" fmla="*/ 2727 h 3080"/>
              <a:gd name="T18" fmla="*/ 167 w 3135"/>
              <a:gd name="T19" fmla="*/ 1929 h 3080"/>
              <a:gd name="T20" fmla="*/ 464 w 3135"/>
              <a:gd name="T21" fmla="*/ 1614 h 3080"/>
              <a:gd name="T22" fmla="*/ 501 w 3135"/>
              <a:gd name="T23" fmla="*/ 1317 h 3080"/>
              <a:gd name="T24" fmla="*/ 520 w 3135"/>
              <a:gd name="T25" fmla="*/ 1243 h 3080"/>
              <a:gd name="T26" fmla="*/ 390 w 3135"/>
              <a:gd name="T27" fmla="*/ 891 h 3080"/>
              <a:gd name="T28" fmla="*/ 390 w 3135"/>
              <a:gd name="T29" fmla="*/ 538 h 3080"/>
              <a:gd name="T30" fmla="*/ 223 w 3135"/>
              <a:gd name="T31" fmla="*/ 111 h 3080"/>
              <a:gd name="T32" fmla="*/ 297 w 3135"/>
              <a:gd name="T33" fmla="*/ 37 h 3080"/>
              <a:gd name="T34" fmla="*/ 631 w 3135"/>
              <a:gd name="T35" fmla="*/ 0 h 3080"/>
              <a:gd name="T36" fmla="*/ 1057 w 3135"/>
              <a:gd name="T37" fmla="*/ 19 h 3080"/>
              <a:gd name="T38" fmla="*/ 1206 w 3135"/>
              <a:gd name="T39" fmla="*/ 37 h 3080"/>
              <a:gd name="T40" fmla="*/ 1317 w 3135"/>
              <a:gd name="T41" fmla="*/ 149 h 3080"/>
              <a:gd name="T42" fmla="*/ 1317 w 3135"/>
              <a:gd name="T43" fmla="*/ 223 h 3080"/>
              <a:gd name="T44" fmla="*/ 1392 w 3135"/>
              <a:gd name="T45" fmla="*/ 445 h 3080"/>
              <a:gd name="T46" fmla="*/ 1650 w 3135"/>
              <a:gd name="T47" fmla="*/ 556 h 3080"/>
              <a:gd name="T48" fmla="*/ 1799 w 3135"/>
              <a:gd name="T49" fmla="*/ 538 h 3080"/>
              <a:gd name="T50" fmla="*/ 2021 w 3135"/>
              <a:gd name="T51" fmla="*/ 371 h 3080"/>
              <a:gd name="T52" fmla="*/ 2188 w 3135"/>
              <a:gd name="T53" fmla="*/ 371 h 3080"/>
              <a:gd name="T54" fmla="*/ 2374 w 3135"/>
              <a:gd name="T55" fmla="*/ 445 h 3080"/>
              <a:gd name="T56" fmla="*/ 2522 w 3135"/>
              <a:gd name="T57" fmla="*/ 445 h 3080"/>
              <a:gd name="T58" fmla="*/ 2541 w 3135"/>
              <a:gd name="T59" fmla="*/ 631 h 3080"/>
              <a:gd name="T60" fmla="*/ 2504 w 3135"/>
              <a:gd name="T61" fmla="*/ 816 h 3080"/>
              <a:gd name="T62" fmla="*/ 2541 w 3135"/>
              <a:gd name="T63" fmla="*/ 965 h 3080"/>
              <a:gd name="T64" fmla="*/ 2559 w 3135"/>
              <a:gd name="T65" fmla="*/ 1113 h 3080"/>
              <a:gd name="T66" fmla="*/ 2596 w 3135"/>
              <a:gd name="T67" fmla="*/ 1224 h 3080"/>
              <a:gd name="T68" fmla="*/ 2763 w 3135"/>
              <a:gd name="T69" fmla="*/ 1243 h 3080"/>
              <a:gd name="T70" fmla="*/ 3023 w 3135"/>
              <a:gd name="T71" fmla="*/ 1280 h 3080"/>
              <a:gd name="T72" fmla="*/ 3060 w 3135"/>
              <a:gd name="T73" fmla="*/ 1317 h 3080"/>
              <a:gd name="T74" fmla="*/ 3004 w 3135"/>
              <a:gd name="T75" fmla="*/ 1577 h 3080"/>
              <a:gd name="T76" fmla="*/ 2967 w 3135"/>
              <a:gd name="T77" fmla="*/ 1781 h 3080"/>
              <a:gd name="T78" fmla="*/ 2745 w 3135"/>
              <a:gd name="T79" fmla="*/ 1781 h 3080"/>
              <a:gd name="T80" fmla="*/ 2522 w 3135"/>
              <a:gd name="T81" fmla="*/ 1799 h 3080"/>
              <a:gd name="T82" fmla="*/ 2504 w 3135"/>
              <a:gd name="T83" fmla="*/ 2133 h 3080"/>
              <a:gd name="T84" fmla="*/ 2504 w 3135"/>
              <a:gd name="T85" fmla="*/ 2467 h 3080"/>
              <a:gd name="T86" fmla="*/ 2522 w 3135"/>
              <a:gd name="T87" fmla="*/ 2616 h 3080"/>
              <a:gd name="T88" fmla="*/ 2689 w 3135"/>
              <a:gd name="T89" fmla="*/ 2820 h 3080"/>
              <a:gd name="T90" fmla="*/ 2763 w 3135"/>
              <a:gd name="T91" fmla="*/ 2968 h 30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135" h="3080">
                <a:moveTo>
                  <a:pt x="2763" y="2968"/>
                </a:moveTo>
                <a:lnTo>
                  <a:pt x="2763" y="2968"/>
                </a:lnTo>
                <a:cubicBezTo>
                  <a:pt x="2763" y="2968"/>
                  <a:pt x="2689" y="3042"/>
                  <a:pt x="2522" y="3042"/>
                </a:cubicBezTo>
                <a:cubicBezTo>
                  <a:pt x="2355" y="3042"/>
                  <a:pt x="2300" y="3079"/>
                  <a:pt x="2170" y="3042"/>
                </a:cubicBezTo>
                <a:cubicBezTo>
                  <a:pt x="2040" y="2987"/>
                  <a:pt x="1743" y="2894"/>
                  <a:pt x="1558" y="2857"/>
                </a:cubicBezTo>
                <a:cubicBezTo>
                  <a:pt x="1354" y="2838"/>
                  <a:pt x="853" y="2894"/>
                  <a:pt x="686" y="2875"/>
                </a:cubicBezTo>
                <a:cubicBezTo>
                  <a:pt x="538" y="2857"/>
                  <a:pt x="464" y="2820"/>
                  <a:pt x="371" y="2801"/>
                </a:cubicBezTo>
                <a:cubicBezTo>
                  <a:pt x="279" y="2782"/>
                  <a:pt x="149" y="2857"/>
                  <a:pt x="111" y="2875"/>
                </a:cubicBezTo>
                <a:cubicBezTo>
                  <a:pt x="74" y="2894"/>
                  <a:pt x="0" y="2894"/>
                  <a:pt x="19" y="2727"/>
                </a:cubicBezTo>
                <a:cubicBezTo>
                  <a:pt x="19" y="2560"/>
                  <a:pt x="74" y="2040"/>
                  <a:pt x="167" y="1929"/>
                </a:cubicBezTo>
                <a:cubicBezTo>
                  <a:pt x="260" y="1836"/>
                  <a:pt x="408" y="1707"/>
                  <a:pt x="464" y="1614"/>
                </a:cubicBezTo>
                <a:cubicBezTo>
                  <a:pt x="538" y="1521"/>
                  <a:pt x="482" y="1373"/>
                  <a:pt x="501" y="1317"/>
                </a:cubicBezTo>
                <a:cubicBezTo>
                  <a:pt x="538" y="1280"/>
                  <a:pt x="575" y="1317"/>
                  <a:pt x="520" y="1243"/>
                </a:cubicBezTo>
                <a:cubicBezTo>
                  <a:pt x="464" y="1168"/>
                  <a:pt x="390" y="1020"/>
                  <a:pt x="390" y="891"/>
                </a:cubicBezTo>
                <a:cubicBezTo>
                  <a:pt x="390" y="761"/>
                  <a:pt x="408" y="668"/>
                  <a:pt x="390" y="538"/>
                </a:cubicBezTo>
                <a:cubicBezTo>
                  <a:pt x="371" y="408"/>
                  <a:pt x="223" y="149"/>
                  <a:pt x="223" y="111"/>
                </a:cubicBezTo>
                <a:cubicBezTo>
                  <a:pt x="223" y="74"/>
                  <a:pt x="297" y="37"/>
                  <a:pt x="297" y="37"/>
                </a:cubicBezTo>
                <a:cubicBezTo>
                  <a:pt x="631" y="0"/>
                  <a:pt x="631" y="0"/>
                  <a:pt x="631" y="0"/>
                </a:cubicBezTo>
                <a:cubicBezTo>
                  <a:pt x="631" y="0"/>
                  <a:pt x="1021" y="19"/>
                  <a:pt x="1057" y="19"/>
                </a:cubicBezTo>
                <a:cubicBezTo>
                  <a:pt x="1095" y="19"/>
                  <a:pt x="1169" y="19"/>
                  <a:pt x="1206" y="37"/>
                </a:cubicBezTo>
                <a:cubicBezTo>
                  <a:pt x="1243" y="74"/>
                  <a:pt x="1317" y="130"/>
                  <a:pt x="1317" y="149"/>
                </a:cubicBezTo>
                <a:cubicBezTo>
                  <a:pt x="1317" y="149"/>
                  <a:pt x="1317" y="185"/>
                  <a:pt x="1317" y="223"/>
                </a:cubicBezTo>
                <a:cubicBezTo>
                  <a:pt x="1317" y="260"/>
                  <a:pt x="1317" y="371"/>
                  <a:pt x="1392" y="445"/>
                </a:cubicBezTo>
                <a:cubicBezTo>
                  <a:pt x="1392" y="445"/>
                  <a:pt x="1502" y="520"/>
                  <a:pt x="1650" y="556"/>
                </a:cubicBezTo>
                <a:cubicBezTo>
                  <a:pt x="1650" y="556"/>
                  <a:pt x="1762" y="575"/>
                  <a:pt x="1799" y="538"/>
                </a:cubicBezTo>
                <a:cubicBezTo>
                  <a:pt x="1854" y="501"/>
                  <a:pt x="1965" y="371"/>
                  <a:pt x="2021" y="371"/>
                </a:cubicBezTo>
                <a:cubicBezTo>
                  <a:pt x="2077" y="352"/>
                  <a:pt x="2114" y="334"/>
                  <a:pt x="2188" y="371"/>
                </a:cubicBezTo>
                <a:cubicBezTo>
                  <a:pt x="2262" y="408"/>
                  <a:pt x="2355" y="445"/>
                  <a:pt x="2374" y="445"/>
                </a:cubicBezTo>
                <a:cubicBezTo>
                  <a:pt x="2392" y="445"/>
                  <a:pt x="2448" y="390"/>
                  <a:pt x="2522" y="445"/>
                </a:cubicBezTo>
                <a:cubicBezTo>
                  <a:pt x="2596" y="501"/>
                  <a:pt x="2541" y="612"/>
                  <a:pt x="2541" y="631"/>
                </a:cubicBezTo>
                <a:cubicBezTo>
                  <a:pt x="2541" y="631"/>
                  <a:pt x="2485" y="761"/>
                  <a:pt x="2504" y="816"/>
                </a:cubicBezTo>
                <a:cubicBezTo>
                  <a:pt x="2504" y="872"/>
                  <a:pt x="2522" y="909"/>
                  <a:pt x="2541" y="965"/>
                </a:cubicBezTo>
                <a:cubicBezTo>
                  <a:pt x="2559" y="1020"/>
                  <a:pt x="2578" y="1057"/>
                  <a:pt x="2559" y="1113"/>
                </a:cubicBezTo>
                <a:cubicBezTo>
                  <a:pt x="2541" y="1168"/>
                  <a:pt x="2541" y="1224"/>
                  <a:pt x="2596" y="1224"/>
                </a:cubicBezTo>
                <a:cubicBezTo>
                  <a:pt x="2633" y="1243"/>
                  <a:pt x="2689" y="1243"/>
                  <a:pt x="2763" y="1243"/>
                </a:cubicBezTo>
                <a:cubicBezTo>
                  <a:pt x="2837" y="1262"/>
                  <a:pt x="2912" y="1243"/>
                  <a:pt x="3023" y="1280"/>
                </a:cubicBezTo>
                <a:cubicBezTo>
                  <a:pt x="3134" y="1298"/>
                  <a:pt x="3078" y="1262"/>
                  <a:pt x="3060" y="1317"/>
                </a:cubicBezTo>
                <a:cubicBezTo>
                  <a:pt x="3023" y="1373"/>
                  <a:pt x="3023" y="1503"/>
                  <a:pt x="3004" y="1577"/>
                </a:cubicBezTo>
                <a:cubicBezTo>
                  <a:pt x="3004" y="1651"/>
                  <a:pt x="3042" y="1781"/>
                  <a:pt x="2967" y="1781"/>
                </a:cubicBezTo>
                <a:cubicBezTo>
                  <a:pt x="2912" y="1799"/>
                  <a:pt x="2875" y="1781"/>
                  <a:pt x="2745" y="1781"/>
                </a:cubicBezTo>
                <a:cubicBezTo>
                  <a:pt x="2615" y="1799"/>
                  <a:pt x="2559" y="1744"/>
                  <a:pt x="2522" y="1799"/>
                </a:cubicBezTo>
                <a:cubicBezTo>
                  <a:pt x="2485" y="1855"/>
                  <a:pt x="2504" y="2059"/>
                  <a:pt x="2504" y="2133"/>
                </a:cubicBezTo>
                <a:cubicBezTo>
                  <a:pt x="2504" y="2207"/>
                  <a:pt x="2522" y="2411"/>
                  <a:pt x="2504" y="2467"/>
                </a:cubicBezTo>
                <a:cubicBezTo>
                  <a:pt x="2466" y="2523"/>
                  <a:pt x="2504" y="2597"/>
                  <a:pt x="2522" y="2616"/>
                </a:cubicBezTo>
                <a:cubicBezTo>
                  <a:pt x="2559" y="2652"/>
                  <a:pt x="2652" y="2782"/>
                  <a:pt x="2689" y="2820"/>
                </a:cubicBezTo>
                <a:cubicBezTo>
                  <a:pt x="2726" y="2875"/>
                  <a:pt x="2819" y="2931"/>
                  <a:pt x="2763" y="2968"/>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6" name="Freeform 26"/>
          <p:cNvSpPr>
            <a:spLocks noChangeArrowheads="1"/>
          </p:cNvSpPr>
          <p:nvPr/>
        </p:nvSpPr>
        <p:spPr bwMode="auto">
          <a:xfrm>
            <a:off x="5629900" y="5059977"/>
            <a:ext cx="1061795" cy="1014586"/>
          </a:xfrm>
          <a:custGeom>
            <a:avLst/>
            <a:gdLst>
              <a:gd name="T0" fmla="*/ 983 w 3247"/>
              <a:gd name="T1" fmla="*/ 3043 h 3100"/>
              <a:gd name="T2" fmla="*/ 983 w 3247"/>
              <a:gd name="T3" fmla="*/ 3043 h 3100"/>
              <a:gd name="T4" fmla="*/ 1057 w 3247"/>
              <a:gd name="T5" fmla="*/ 2894 h 3100"/>
              <a:gd name="T6" fmla="*/ 1224 w 3247"/>
              <a:gd name="T7" fmla="*/ 2969 h 3100"/>
              <a:gd name="T8" fmla="*/ 1336 w 3247"/>
              <a:gd name="T9" fmla="*/ 3061 h 3100"/>
              <a:gd name="T10" fmla="*/ 1520 w 3247"/>
              <a:gd name="T11" fmla="*/ 3080 h 3100"/>
              <a:gd name="T12" fmla="*/ 1799 w 3247"/>
              <a:gd name="T13" fmla="*/ 3043 h 3100"/>
              <a:gd name="T14" fmla="*/ 1836 w 3247"/>
              <a:gd name="T15" fmla="*/ 2653 h 3100"/>
              <a:gd name="T16" fmla="*/ 1854 w 3247"/>
              <a:gd name="T17" fmla="*/ 2097 h 3100"/>
              <a:gd name="T18" fmla="*/ 1873 w 3247"/>
              <a:gd name="T19" fmla="*/ 1318 h 3100"/>
              <a:gd name="T20" fmla="*/ 1947 w 3247"/>
              <a:gd name="T21" fmla="*/ 1225 h 3100"/>
              <a:gd name="T22" fmla="*/ 2133 w 3247"/>
              <a:gd name="T23" fmla="*/ 1188 h 3100"/>
              <a:gd name="T24" fmla="*/ 2170 w 3247"/>
              <a:gd name="T25" fmla="*/ 761 h 3100"/>
              <a:gd name="T26" fmla="*/ 2170 w 3247"/>
              <a:gd name="T27" fmla="*/ 409 h 3100"/>
              <a:gd name="T28" fmla="*/ 2430 w 3247"/>
              <a:gd name="T29" fmla="*/ 316 h 3100"/>
              <a:gd name="T30" fmla="*/ 2763 w 3247"/>
              <a:gd name="T31" fmla="*/ 297 h 3100"/>
              <a:gd name="T32" fmla="*/ 2912 w 3247"/>
              <a:gd name="T33" fmla="*/ 353 h 3100"/>
              <a:gd name="T34" fmla="*/ 3023 w 3247"/>
              <a:gd name="T35" fmla="*/ 260 h 3100"/>
              <a:gd name="T36" fmla="*/ 3190 w 3247"/>
              <a:gd name="T37" fmla="*/ 241 h 3100"/>
              <a:gd name="T38" fmla="*/ 3227 w 3247"/>
              <a:gd name="T39" fmla="*/ 167 h 3100"/>
              <a:gd name="T40" fmla="*/ 3042 w 3247"/>
              <a:gd name="T41" fmla="*/ 149 h 3100"/>
              <a:gd name="T42" fmla="*/ 2986 w 3247"/>
              <a:gd name="T43" fmla="*/ 149 h 3100"/>
              <a:gd name="T44" fmla="*/ 2912 w 3247"/>
              <a:gd name="T45" fmla="*/ 149 h 3100"/>
              <a:gd name="T46" fmla="*/ 2801 w 3247"/>
              <a:gd name="T47" fmla="*/ 167 h 3100"/>
              <a:gd name="T48" fmla="*/ 2782 w 3247"/>
              <a:gd name="T49" fmla="*/ 167 h 3100"/>
              <a:gd name="T50" fmla="*/ 2707 w 3247"/>
              <a:gd name="T51" fmla="*/ 223 h 3100"/>
              <a:gd name="T52" fmla="*/ 2541 w 3247"/>
              <a:gd name="T53" fmla="*/ 260 h 3100"/>
              <a:gd name="T54" fmla="*/ 2355 w 3247"/>
              <a:gd name="T55" fmla="*/ 279 h 3100"/>
              <a:gd name="T56" fmla="*/ 2151 w 3247"/>
              <a:gd name="T57" fmla="*/ 260 h 3100"/>
              <a:gd name="T58" fmla="*/ 1836 w 3247"/>
              <a:gd name="T59" fmla="*/ 149 h 3100"/>
              <a:gd name="T60" fmla="*/ 1576 w 3247"/>
              <a:gd name="T61" fmla="*/ 93 h 3100"/>
              <a:gd name="T62" fmla="*/ 1150 w 3247"/>
              <a:gd name="T63" fmla="*/ 75 h 3100"/>
              <a:gd name="T64" fmla="*/ 705 w 3247"/>
              <a:gd name="T65" fmla="*/ 93 h 3100"/>
              <a:gd name="T66" fmla="*/ 427 w 3247"/>
              <a:gd name="T67" fmla="*/ 38 h 3100"/>
              <a:gd name="T68" fmla="*/ 241 w 3247"/>
              <a:gd name="T69" fmla="*/ 19 h 3100"/>
              <a:gd name="T70" fmla="*/ 93 w 3247"/>
              <a:gd name="T71" fmla="*/ 93 h 3100"/>
              <a:gd name="T72" fmla="*/ 74 w 3247"/>
              <a:gd name="T73" fmla="*/ 130 h 3100"/>
              <a:gd name="T74" fmla="*/ 19 w 3247"/>
              <a:gd name="T75" fmla="*/ 279 h 3100"/>
              <a:gd name="T76" fmla="*/ 93 w 3247"/>
              <a:gd name="T77" fmla="*/ 483 h 3100"/>
              <a:gd name="T78" fmla="*/ 260 w 3247"/>
              <a:gd name="T79" fmla="*/ 668 h 3100"/>
              <a:gd name="T80" fmla="*/ 315 w 3247"/>
              <a:gd name="T81" fmla="*/ 872 h 3100"/>
              <a:gd name="T82" fmla="*/ 427 w 3247"/>
              <a:gd name="T83" fmla="*/ 1058 h 3100"/>
              <a:gd name="T84" fmla="*/ 556 w 3247"/>
              <a:gd name="T85" fmla="*/ 1318 h 3100"/>
              <a:gd name="T86" fmla="*/ 575 w 3247"/>
              <a:gd name="T87" fmla="*/ 1633 h 3100"/>
              <a:gd name="T88" fmla="*/ 686 w 3247"/>
              <a:gd name="T89" fmla="*/ 2134 h 3100"/>
              <a:gd name="T90" fmla="*/ 761 w 3247"/>
              <a:gd name="T91" fmla="*/ 2505 h 3100"/>
              <a:gd name="T92" fmla="*/ 853 w 3247"/>
              <a:gd name="T93" fmla="*/ 2913 h 3100"/>
              <a:gd name="T94" fmla="*/ 983 w 3247"/>
              <a:gd name="T95" fmla="*/ 3043 h 3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247" h="3100">
                <a:moveTo>
                  <a:pt x="983" y="3043"/>
                </a:moveTo>
                <a:lnTo>
                  <a:pt x="983" y="3043"/>
                </a:lnTo>
                <a:cubicBezTo>
                  <a:pt x="983" y="3043"/>
                  <a:pt x="983" y="2876"/>
                  <a:pt x="1057" y="2894"/>
                </a:cubicBezTo>
                <a:cubicBezTo>
                  <a:pt x="1150" y="2894"/>
                  <a:pt x="1169" y="2894"/>
                  <a:pt x="1224" y="2969"/>
                </a:cubicBezTo>
                <a:cubicBezTo>
                  <a:pt x="1280" y="3024"/>
                  <a:pt x="1224" y="3024"/>
                  <a:pt x="1336" y="3061"/>
                </a:cubicBezTo>
                <a:cubicBezTo>
                  <a:pt x="1466" y="3099"/>
                  <a:pt x="1410" y="3080"/>
                  <a:pt x="1520" y="3080"/>
                </a:cubicBezTo>
                <a:cubicBezTo>
                  <a:pt x="1650" y="3080"/>
                  <a:pt x="1762" y="3099"/>
                  <a:pt x="1799" y="3043"/>
                </a:cubicBezTo>
                <a:cubicBezTo>
                  <a:pt x="1817" y="2969"/>
                  <a:pt x="1854" y="2764"/>
                  <a:pt x="1836" y="2653"/>
                </a:cubicBezTo>
                <a:cubicBezTo>
                  <a:pt x="1836" y="2523"/>
                  <a:pt x="1854" y="2171"/>
                  <a:pt x="1854" y="2097"/>
                </a:cubicBezTo>
                <a:cubicBezTo>
                  <a:pt x="1854" y="2004"/>
                  <a:pt x="1873" y="1354"/>
                  <a:pt x="1873" y="1318"/>
                </a:cubicBezTo>
                <a:cubicBezTo>
                  <a:pt x="1873" y="1280"/>
                  <a:pt x="1854" y="1206"/>
                  <a:pt x="1947" y="1225"/>
                </a:cubicBezTo>
                <a:cubicBezTo>
                  <a:pt x="2021" y="1225"/>
                  <a:pt x="2114" y="1280"/>
                  <a:pt x="2133" y="1188"/>
                </a:cubicBezTo>
                <a:cubicBezTo>
                  <a:pt x="2151" y="1095"/>
                  <a:pt x="2170" y="817"/>
                  <a:pt x="2170" y="761"/>
                </a:cubicBezTo>
                <a:cubicBezTo>
                  <a:pt x="2170" y="706"/>
                  <a:pt x="2133" y="464"/>
                  <a:pt x="2170" y="409"/>
                </a:cubicBezTo>
                <a:cubicBezTo>
                  <a:pt x="2207" y="353"/>
                  <a:pt x="2374" y="316"/>
                  <a:pt x="2430" y="316"/>
                </a:cubicBezTo>
                <a:cubicBezTo>
                  <a:pt x="2504" y="316"/>
                  <a:pt x="2707" y="260"/>
                  <a:pt x="2763" y="297"/>
                </a:cubicBezTo>
                <a:cubicBezTo>
                  <a:pt x="2819" y="353"/>
                  <a:pt x="2837" y="409"/>
                  <a:pt x="2912" y="353"/>
                </a:cubicBezTo>
                <a:cubicBezTo>
                  <a:pt x="2986" y="316"/>
                  <a:pt x="2949" y="297"/>
                  <a:pt x="3023" y="260"/>
                </a:cubicBezTo>
                <a:cubicBezTo>
                  <a:pt x="3097" y="241"/>
                  <a:pt x="3153" y="241"/>
                  <a:pt x="3190" y="241"/>
                </a:cubicBezTo>
                <a:cubicBezTo>
                  <a:pt x="3227" y="223"/>
                  <a:pt x="3246" y="186"/>
                  <a:pt x="3227" y="167"/>
                </a:cubicBezTo>
                <a:cubicBezTo>
                  <a:pt x="3208" y="167"/>
                  <a:pt x="3097" y="149"/>
                  <a:pt x="3042" y="149"/>
                </a:cubicBezTo>
                <a:cubicBezTo>
                  <a:pt x="2986" y="149"/>
                  <a:pt x="2986" y="149"/>
                  <a:pt x="2986" y="149"/>
                </a:cubicBezTo>
                <a:cubicBezTo>
                  <a:pt x="2986" y="149"/>
                  <a:pt x="2949" y="130"/>
                  <a:pt x="2912" y="149"/>
                </a:cubicBezTo>
                <a:cubicBezTo>
                  <a:pt x="2893" y="167"/>
                  <a:pt x="2801" y="167"/>
                  <a:pt x="2801" y="167"/>
                </a:cubicBezTo>
                <a:lnTo>
                  <a:pt x="2782" y="167"/>
                </a:lnTo>
                <a:cubicBezTo>
                  <a:pt x="2763" y="186"/>
                  <a:pt x="2726" y="205"/>
                  <a:pt x="2707" y="223"/>
                </a:cubicBezTo>
                <a:cubicBezTo>
                  <a:pt x="2671" y="241"/>
                  <a:pt x="2596" y="260"/>
                  <a:pt x="2541" y="260"/>
                </a:cubicBezTo>
                <a:cubicBezTo>
                  <a:pt x="2485" y="260"/>
                  <a:pt x="2411" y="260"/>
                  <a:pt x="2355" y="279"/>
                </a:cubicBezTo>
                <a:cubicBezTo>
                  <a:pt x="2300" y="279"/>
                  <a:pt x="2188" y="279"/>
                  <a:pt x="2151" y="260"/>
                </a:cubicBezTo>
                <a:cubicBezTo>
                  <a:pt x="2133" y="223"/>
                  <a:pt x="1836" y="149"/>
                  <a:pt x="1836" y="149"/>
                </a:cubicBezTo>
                <a:cubicBezTo>
                  <a:pt x="1576" y="93"/>
                  <a:pt x="1576" y="93"/>
                  <a:pt x="1576" y="93"/>
                </a:cubicBezTo>
                <a:cubicBezTo>
                  <a:pt x="1576" y="93"/>
                  <a:pt x="1354" y="56"/>
                  <a:pt x="1150" y="75"/>
                </a:cubicBezTo>
                <a:cubicBezTo>
                  <a:pt x="965" y="93"/>
                  <a:pt x="705" y="93"/>
                  <a:pt x="705" y="93"/>
                </a:cubicBezTo>
                <a:cubicBezTo>
                  <a:pt x="705" y="93"/>
                  <a:pt x="501" y="56"/>
                  <a:pt x="427" y="38"/>
                </a:cubicBezTo>
                <a:cubicBezTo>
                  <a:pt x="334" y="0"/>
                  <a:pt x="260" y="19"/>
                  <a:pt x="241" y="19"/>
                </a:cubicBezTo>
                <a:cubicBezTo>
                  <a:pt x="223" y="38"/>
                  <a:pt x="93" y="93"/>
                  <a:pt x="93" y="93"/>
                </a:cubicBezTo>
                <a:cubicBezTo>
                  <a:pt x="93" y="93"/>
                  <a:pt x="111" y="93"/>
                  <a:pt x="74" y="130"/>
                </a:cubicBezTo>
                <a:cubicBezTo>
                  <a:pt x="37" y="167"/>
                  <a:pt x="0" y="223"/>
                  <a:pt x="19" y="279"/>
                </a:cubicBezTo>
                <a:cubicBezTo>
                  <a:pt x="19" y="335"/>
                  <a:pt x="19" y="409"/>
                  <a:pt x="93" y="483"/>
                </a:cubicBezTo>
                <a:cubicBezTo>
                  <a:pt x="185" y="557"/>
                  <a:pt x="241" y="594"/>
                  <a:pt x="260" y="668"/>
                </a:cubicBezTo>
                <a:cubicBezTo>
                  <a:pt x="279" y="724"/>
                  <a:pt x="315" y="798"/>
                  <a:pt x="315" y="872"/>
                </a:cubicBezTo>
                <a:cubicBezTo>
                  <a:pt x="334" y="947"/>
                  <a:pt x="371" y="983"/>
                  <a:pt x="427" y="1058"/>
                </a:cubicBezTo>
                <a:cubicBezTo>
                  <a:pt x="482" y="1132"/>
                  <a:pt x="538" y="1243"/>
                  <a:pt x="556" y="1318"/>
                </a:cubicBezTo>
                <a:cubicBezTo>
                  <a:pt x="594" y="1392"/>
                  <a:pt x="594" y="1559"/>
                  <a:pt x="575" y="1633"/>
                </a:cubicBezTo>
                <a:cubicBezTo>
                  <a:pt x="575" y="1707"/>
                  <a:pt x="668" y="2078"/>
                  <a:pt x="686" y="2134"/>
                </a:cubicBezTo>
                <a:cubicBezTo>
                  <a:pt x="724" y="2190"/>
                  <a:pt x="761" y="2301"/>
                  <a:pt x="761" y="2505"/>
                </a:cubicBezTo>
                <a:cubicBezTo>
                  <a:pt x="761" y="2709"/>
                  <a:pt x="779" y="2839"/>
                  <a:pt x="853" y="2913"/>
                </a:cubicBezTo>
                <a:cubicBezTo>
                  <a:pt x="909" y="2969"/>
                  <a:pt x="965" y="3043"/>
                  <a:pt x="983" y="3043"/>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7" name="Freeform 27"/>
          <p:cNvSpPr>
            <a:spLocks noChangeArrowheads="1"/>
          </p:cNvSpPr>
          <p:nvPr/>
        </p:nvSpPr>
        <p:spPr bwMode="auto">
          <a:xfrm>
            <a:off x="5951612" y="5491501"/>
            <a:ext cx="1322917" cy="1166124"/>
          </a:xfrm>
          <a:custGeom>
            <a:avLst/>
            <a:gdLst>
              <a:gd name="T0" fmla="*/ 3950 w 4045"/>
              <a:gd name="T1" fmla="*/ 1131 h 3562"/>
              <a:gd name="T2" fmla="*/ 3950 w 4045"/>
              <a:gd name="T3" fmla="*/ 1131 h 3562"/>
              <a:gd name="T4" fmla="*/ 4006 w 4045"/>
              <a:gd name="T5" fmla="*/ 1335 h 3562"/>
              <a:gd name="T6" fmla="*/ 3784 w 4045"/>
              <a:gd name="T7" fmla="*/ 1799 h 3562"/>
              <a:gd name="T8" fmla="*/ 3673 w 4045"/>
              <a:gd name="T9" fmla="*/ 1892 h 3562"/>
              <a:gd name="T10" fmla="*/ 3394 w 4045"/>
              <a:gd name="T11" fmla="*/ 2282 h 3562"/>
              <a:gd name="T12" fmla="*/ 2967 w 4045"/>
              <a:gd name="T13" fmla="*/ 2615 h 3562"/>
              <a:gd name="T14" fmla="*/ 2837 w 4045"/>
              <a:gd name="T15" fmla="*/ 2819 h 3562"/>
              <a:gd name="T16" fmla="*/ 2504 w 4045"/>
              <a:gd name="T17" fmla="*/ 3116 h 3562"/>
              <a:gd name="T18" fmla="*/ 2300 w 4045"/>
              <a:gd name="T19" fmla="*/ 3209 h 3562"/>
              <a:gd name="T20" fmla="*/ 2003 w 4045"/>
              <a:gd name="T21" fmla="*/ 3265 h 3562"/>
              <a:gd name="T22" fmla="*/ 1892 w 4045"/>
              <a:gd name="T23" fmla="*/ 3246 h 3562"/>
              <a:gd name="T24" fmla="*/ 1743 w 4045"/>
              <a:gd name="T25" fmla="*/ 3320 h 3562"/>
              <a:gd name="T26" fmla="*/ 1521 w 4045"/>
              <a:gd name="T27" fmla="*/ 3283 h 3562"/>
              <a:gd name="T28" fmla="*/ 1335 w 4045"/>
              <a:gd name="T29" fmla="*/ 3301 h 3562"/>
              <a:gd name="T30" fmla="*/ 1150 w 4045"/>
              <a:gd name="T31" fmla="*/ 3339 h 3562"/>
              <a:gd name="T32" fmla="*/ 1057 w 4045"/>
              <a:gd name="T33" fmla="*/ 3431 h 3562"/>
              <a:gd name="T34" fmla="*/ 982 w 4045"/>
              <a:gd name="T35" fmla="*/ 3450 h 3562"/>
              <a:gd name="T36" fmla="*/ 890 w 4045"/>
              <a:gd name="T37" fmla="*/ 3543 h 3562"/>
              <a:gd name="T38" fmla="*/ 723 w 4045"/>
              <a:gd name="T39" fmla="*/ 3487 h 3562"/>
              <a:gd name="T40" fmla="*/ 630 w 4045"/>
              <a:gd name="T41" fmla="*/ 3431 h 3562"/>
              <a:gd name="T42" fmla="*/ 575 w 4045"/>
              <a:gd name="T43" fmla="*/ 3339 h 3562"/>
              <a:gd name="T44" fmla="*/ 427 w 4045"/>
              <a:gd name="T45" fmla="*/ 3265 h 3562"/>
              <a:gd name="T46" fmla="*/ 464 w 4045"/>
              <a:gd name="T47" fmla="*/ 3135 h 3562"/>
              <a:gd name="T48" fmla="*/ 334 w 4045"/>
              <a:gd name="T49" fmla="*/ 3005 h 3562"/>
              <a:gd name="T50" fmla="*/ 334 w 4045"/>
              <a:gd name="T51" fmla="*/ 2838 h 3562"/>
              <a:gd name="T52" fmla="*/ 427 w 4045"/>
              <a:gd name="T53" fmla="*/ 2634 h 3562"/>
              <a:gd name="T54" fmla="*/ 353 w 4045"/>
              <a:gd name="T55" fmla="*/ 2467 h 3562"/>
              <a:gd name="T56" fmla="*/ 186 w 4045"/>
              <a:gd name="T57" fmla="*/ 2263 h 3562"/>
              <a:gd name="T58" fmla="*/ 149 w 4045"/>
              <a:gd name="T59" fmla="*/ 2077 h 3562"/>
              <a:gd name="T60" fmla="*/ 74 w 4045"/>
              <a:gd name="T61" fmla="*/ 1855 h 3562"/>
              <a:gd name="T62" fmla="*/ 56 w 4045"/>
              <a:gd name="T63" fmla="*/ 1743 h 3562"/>
              <a:gd name="T64" fmla="*/ 0 w 4045"/>
              <a:gd name="T65" fmla="*/ 1725 h 3562"/>
              <a:gd name="T66" fmla="*/ 19 w 4045"/>
              <a:gd name="T67" fmla="*/ 1595 h 3562"/>
              <a:gd name="T68" fmla="*/ 112 w 4045"/>
              <a:gd name="T69" fmla="*/ 1576 h 3562"/>
              <a:gd name="T70" fmla="*/ 204 w 4045"/>
              <a:gd name="T71" fmla="*/ 1595 h 3562"/>
              <a:gd name="T72" fmla="*/ 279 w 4045"/>
              <a:gd name="T73" fmla="*/ 1688 h 3562"/>
              <a:gd name="T74" fmla="*/ 353 w 4045"/>
              <a:gd name="T75" fmla="*/ 1743 h 3562"/>
              <a:gd name="T76" fmla="*/ 464 w 4045"/>
              <a:gd name="T77" fmla="*/ 1781 h 3562"/>
              <a:gd name="T78" fmla="*/ 723 w 4045"/>
              <a:gd name="T79" fmla="*/ 1781 h 3562"/>
              <a:gd name="T80" fmla="*/ 834 w 4045"/>
              <a:gd name="T81" fmla="*/ 1669 h 3562"/>
              <a:gd name="T82" fmla="*/ 871 w 4045"/>
              <a:gd name="T83" fmla="*/ 1354 h 3562"/>
              <a:gd name="T84" fmla="*/ 871 w 4045"/>
              <a:gd name="T85" fmla="*/ 667 h 3562"/>
              <a:gd name="T86" fmla="*/ 1094 w 4045"/>
              <a:gd name="T87" fmla="*/ 797 h 3562"/>
              <a:gd name="T88" fmla="*/ 1094 w 4045"/>
              <a:gd name="T89" fmla="*/ 1113 h 3562"/>
              <a:gd name="T90" fmla="*/ 1391 w 4045"/>
              <a:gd name="T91" fmla="*/ 1298 h 3562"/>
              <a:gd name="T92" fmla="*/ 1576 w 4045"/>
              <a:gd name="T93" fmla="*/ 1020 h 3562"/>
              <a:gd name="T94" fmla="*/ 1724 w 4045"/>
              <a:gd name="T95" fmla="*/ 872 h 3562"/>
              <a:gd name="T96" fmla="*/ 1892 w 4045"/>
              <a:gd name="T97" fmla="*/ 964 h 3562"/>
              <a:gd name="T98" fmla="*/ 2263 w 4045"/>
              <a:gd name="T99" fmla="*/ 946 h 3562"/>
              <a:gd name="T100" fmla="*/ 2392 w 4045"/>
              <a:gd name="T101" fmla="*/ 742 h 3562"/>
              <a:gd name="T102" fmla="*/ 2504 w 4045"/>
              <a:gd name="T103" fmla="*/ 612 h 3562"/>
              <a:gd name="T104" fmla="*/ 2819 w 4045"/>
              <a:gd name="T105" fmla="*/ 296 h 3562"/>
              <a:gd name="T106" fmla="*/ 3042 w 4045"/>
              <a:gd name="T107" fmla="*/ 130 h 3562"/>
              <a:gd name="T108" fmla="*/ 3190 w 4045"/>
              <a:gd name="T109" fmla="*/ 0 h 3562"/>
              <a:gd name="T110" fmla="*/ 3450 w 4045"/>
              <a:gd name="T111" fmla="*/ 55 h 3562"/>
              <a:gd name="T112" fmla="*/ 3747 w 4045"/>
              <a:gd name="T113" fmla="*/ 148 h 3562"/>
              <a:gd name="T114" fmla="*/ 3784 w 4045"/>
              <a:gd name="T115" fmla="*/ 278 h 3562"/>
              <a:gd name="T116" fmla="*/ 3858 w 4045"/>
              <a:gd name="T117" fmla="*/ 537 h 3562"/>
              <a:gd name="T118" fmla="*/ 3858 w 4045"/>
              <a:gd name="T119" fmla="*/ 742 h 3562"/>
              <a:gd name="T120" fmla="*/ 3784 w 4045"/>
              <a:gd name="T121" fmla="*/ 909 h 3562"/>
              <a:gd name="T122" fmla="*/ 3821 w 4045"/>
              <a:gd name="T123" fmla="*/ 1001 h 3562"/>
              <a:gd name="T124" fmla="*/ 3950 w 4045"/>
              <a:gd name="T125" fmla="*/ 1131 h 3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4045" h="3562">
                <a:moveTo>
                  <a:pt x="3950" y="1131"/>
                </a:moveTo>
                <a:lnTo>
                  <a:pt x="3950" y="1131"/>
                </a:lnTo>
                <a:cubicBezTo>
                  <a:pt x="3950" y="1131"/>
                  <a:pt x="4044" y="1243"/>
                  <a:pt x="4006" y="1335"/>
                </a:cubicBezTo>
                <a:cubicBezTo>
                  <a:pt x="3969" y="1410"/>
                  <a:pt x="3876" y="1706"/>
                  <a:pt x="3784" y="1799"/>
                </a:cubicBezTo>
                <a:cubicBezTo>
                  <a:pt x="3673" y="1892"/>
                  <a:pt x="3673" y="1892"/>
                  <a:pt x="3673" y="1892"/>
                </a:cubicBezTo>
                <a:cubicBezTo>
                  <a:pt x="3673" y="1892"/>
                  <a:pt x="3524" y="2133"/>
                  <a:pt x="3394" y="2282"/>
                </a:cubicBezTo>
                <a:cubicBezTo>
                  <a:pt x="3246" y="2430"/>
                  <a:pt x="3079" y="2541"/>
                  <a:pt x="2967" y="2615"/>
                </a:cubicBezTo>
                <a:cubicBezTo>
                  <a:pt x="2875" y="2708"/>
                  <a:pt x="2949" y="2708"/>
                  <a:pt x="2837" y="2819"/>
                </a:cubicBezTo>
                <a:cubicBezTo>
                  <a:pt x="2726" y="2930"/>
                  <a:pt x="2615" y="3042"/>
                  <a:pt x="2504" y="3116"/>
                </a:cubicBezTo>
                <a:cubicBezTo>
                  <a:pt x="2411" y="3190"/>
                  <a:pt x="2392" y="3209"/>
                  <a:pt x="2300" y="3209"/>
                </a:cubicBezTo>
                <a:cubicBezTo>
                  <a:pt x="2225" y="3190"/>
                  <a:pt x="2040" y="3265"/>
                  <a:pt x="2003" y="3265"/>
                </a:cubicBezTo>
                <a:cubicBezTo>
                  <a:pt x="1966" y="3283"/>
                  <a:pt x="1929" y="3209"/>
                  <a:pt x="1892" y="3246"/>
                </a:cubicBezTo>
                <a:cubicBezTo>
                  <a:pt x="1836" y="3283"/>
                  <a:pt x="1854" y="3357"/>
                  <a:pt x="1743" y="3320"/>
                </a:cubicBezTo>
                <a:cubicBezTo>
                  <a:pt x="1632" y="3265"/>
                  <a:pt x="1595" y="3265"/>
                  <a:pt x="1521" y="3283"/>
                </a:cubicBezTo>
                <a:cubicBezTo>
                  <a:pt x="1447" y="3301"/>
                  <a:pt x="1409" y="3301"/>
                  <a:pt x="1335" y="3301"/>
                </a:cubicBezTo>
                <a:cubicBezTo>
                  <a:pt x="1261" y="3283"/>
                  <a:pt x="1168" y="3320"/>
                  <a:pt x="1150" y="3339"/>
                </a:cubicBezTo>
                <a:cubicBezTo>
                  <a:pt x="1131" y="3357"/>
                  <a:pt x="1112" y="3431"/>
                  <a:pt x="1057" y="3431"/>
                </a:cubicBezTo>
                <a:cubicBezTo>
                  <a:pt x="1001" y="3431"/>
                  <a:pt x="1020" y="3413"/>
                  <a:pt x="982" y="3450"/>
                </a:cubicBezTo>
                <a:cubicBezTo>
                  <a:pt x="946" y="3506"/>
                  <a:pt x="964" y="3561"/>
                  <a:pt x="890" y="3543"/>
                </a:cubicBezTo>
                <a:cubicBezTo>
                  <a:pt x="834" y="3524"/>
                  <a:pt x="779" y="3506"/>
                  <a:pt x="723" y="3487"/>
                </a:cubicBezTo>
                <a:cubicBezTo>
                  <a:pt x="667" y="3469"/>
                  <a:pt x="649" y="3469"/>
                  <a:pt x="630" y="3431"/>
                </a:cubicBezTo>
                <a:cubicBezTo>
                  <a:pt x="593" y="3376"/>
                  <a:pt x="630" y="3357"/>
                  <a:pt x="575" y="3339"/>
                </a:cubicBezTo>
                <a:cubicBezTo>
                  <a:pt x="520" y="3320"/>
                  <a:pt x="427" y="3301"/>
                  <a:pt x="427" y="3265"/>
                </a:cubicBezTo>
                <a:cubicBezTo>
                  <a:pt x="446" y="3227"/>
                  <a:pt x="483" y="3190"/>
                  <a:pt x="464" y="3135"/>
                </a:cubicBezTo>
                <a:cubicBezTo>
                  <a:pt x="427" y="3098"/>
                  <a:pt x="353" y="3060"/>
                  <a:pt x="334" y="3005"/>
                </a:cubicBezTo>
                <a:cubicBezTo>
                  <a:pt x="334" y="2949"/>
                  <a:pt x="260" y="2912"/>
                  <a:pt x="334" y="2838"/>
                </a:cubicBezTo>
                <a:cubicBezTo>
                  <a:pt x="409" y="2782"/>
                  <a:pt x="427" y="2671"/>
                  <a:pt x="427" y="2634"/>
                </a:cubicBezTo>
                <a:cubicBezTo>
                  <a:pt x="409" y="2578"/>
                  <a:pt x="427" y="2541"/>
                  <a:pt x="353" y="2467"/>
                </a:cubicBezTo>
                <a:cubicBezTo>
                  <a:pt x="297" y="2393"/>
                  <a:pt x="204" y="2300"/>
                  <a:pt x="186" y="2263"/>
                </a:cubicBezTo>
                <a:cubicBezTo>
                  <a:pt x="167" y="2226"/>
                  <a:pt x="186" y="2114"/>
                  <a:pt x="149" y="2077"/>
                </a:cubicBezTo>
                <a:cubicBezTo>
                  <a:pt x="130" y="2040"/>
                  <a:pt x="112" y="1892"/>
                  <a:pt x="74" y="1855"/>
                </a:cubicBezTo>
                <a:cubicBezTo>
                  <a:pt x="38" y="1817"/>
                  <a:pt x="38" y="1781"/>
                  <a:pt x="56" y="1743"/>
                </a:cubicBezTo>
                <a:cubicBezTo>
                  <a:pt x="56" y="1725"/>
                  <a:pt x="0" y="1725"/>
                  <a:pt x="0" y="1725"/>
                </a:cubicBezTo>
                <a:cubicBezTo>
                  <a:pt x="0" y="1725"/>
                  <a:pt x="0" y="1614"/>
                  <a:pt x="19" y="1595"/>
                </a:cubicBezTo>
                <a:cubicBezTo>
                  <a:pt x="38" y="1576"/>
                  <a:pt x="19" y="1558"/>
                  <a:pt x="112" y="1576"/>
                </a:cubicBezTo>
                <a:cubicBezTo>
                  <a:pt x="112" y="1576"/>
                  <a:pt x="186" y="1576"/>
                  <a:pt x="204" y="1595"/>
                </a:cubicBezTo>
                <a:cubicBezTo>
                  <a:pt x="223" y="1595"/>
                  <a:pt x="260" y="1651"/>
                  <a:pt x="279" y="1688"/>
                </a:cubicBezTo>
                <a:cubicBezTo>
                  <a:pt x="279" y="1706"/>
                  <a:pt x="315" y="1725"/>
                  <a:pt x="353" y="1743"/>
                </a:cubicBezTo>
                <a:cubicBezTo>
                  <a:pt x="409" y="1762"/>
                  <a:pt x="464" y="1781"/>
                  <a:pt x="464" y="1781"/>
                </a:cubicBezTo>
                <a:cubicBezTo>
                  <a:pt x="723" y="1781"/>
                  <a:pt x="723" y="1781"/>
                  <a:pt x="723" y="1781"/>
                </a:cubicBezTo>
                <a:cubicBezTo>
                  <a:pt x="723" y="1781"/>
                  <a:pt x="816" y="1781"/>
                  <a:pt x="834" y="1669"/>
                </a:cubicBezTo>
                <a:cubicBezTo>
                  <a:pt x="834" y="1558"/>
                  <a:pt x="871" y="1465"/>
                  <a:pt x="871" y="1354"/>
                </a:cubicBezTo>
                <a:cubicBezTo>
                  <a:pt x="871" y="1261"/>
                  <a:pt x="871" y="667"/>
                  <a:pt x="871" y="667"/>
                </a:cubicBezTo>
                <a:cubicBezTo>
                  <a:pt x="871" y="667"/>
                  <a:pt x="1076" y="723"/>
                  <a:pt x="1094" y="797"/>
                </a:cubicBezTo>
                <a:cubicBezTo>
                  <a:pt x="1112" y="872"/>
                  <a:pt x="1094" y="1001"/>
                  <a:pt x="1094" y="1113"/>
                </a:cubicBezTo>
                <a:cubicBezTo>
                  <a:pt x="1094" y="1224"/>
                  <a:pt x="1131" y="1428"/>
                  <a:pt x="1391" y="1298"/>
                </a:cubicBezTo>
                <a:cubicBezTo>
                  <a:pt x="1391" y="1298"/>
                  <a:pt x="1521" y="1075"/>
                  <a:pt x="1576" y="1020"/>
                </a:cubicBezTo>
                <a:cubicBezTo>
                  <a:pt x="1632" y="946"/>
                  <a:pt x="1669" y="853"/>
                  <a:pt x="1724" y="872"/>
                </a:cubicBezTo>
                <a:cubicBezTo>
                  <a:pt x="1780" y="890"/>
                  <a:pt x="1799" y="946"/>
                  <a:pt x="1892" y="964"/>
                </a:cubicBezTo>
                <a:cubicBezTo>
                  <a:pt x="1966" y="1001"/>
                  <a:pt x="2207" y="1020"/>
                  <a:pt x="2263" y="946"/>
                </a:cubicBezTo>
                <a:cubicBezTo>
                  <a:pt x="2337" y="872"/>
                  <a:pt x="2355" y="816"/>
                  <a:pt x="2392" y="742"/>
                </a:cubicBezTo>
                <a:cubicBezTo>
                  <a:pt x="2411" y="667"/>
                  <a:pt x="2485" y="630"/>
                  <a:pt x="2504" y="612"/>
                </a:cubicBezTo>
                <a:cubicBezTo>
                  <a:pt x="2541" y="593"/>
                  <a:pt x="2726" y="389"/>
                  <a:pt x="2819" y="296"/>
                </a:cubicBezTo>
                <a:cubicBezTo>
                  <a:pt x="2931" y="204"/>
                  <a:pt x="2967" y="166"/>
                  <a:pt x="3042" y="130"/>
                </a:cubicBezTo>
                <a:cubicBezTo>
                  <a:pt x="3097" y="92"/>
                  <a:pt x="3172" y="0"/>
                  <a:pt x="3190" y="0"/>
                </a:cubicBezTo>
                <a:cubicBezTo>
                  <a:pt x="3208" y="0"/>
                  <a:pt x="3338" y="18"/>
                  <a:pt x="3450" y="55"/>
                </a:cubicBezTo>
                <a:cubicBezTo>
                  <a:pt x="3543" y="111"/>
                  <a:pt x="3747" y="148"/>
                  <a:pt x="3747" y="148"/>
                </a:cubicBezTo>
                <a:cubicBezTo>
                  <a:pt x="3747" y="148"/>
                  <a:pt x="3765" y="222"/>
                  <a:pt x="3784" y="278"/>
                </a:cubicBezTo>
                <a:cubicBezTo>
                  <a:pt x="3784" y="333"/>
                  <a:pt x="3858" y="426"/>
                  <a:pt x="3858" y="537"/>
                </a:cubicBezTo>
                <a:cubicBezTo>
                  <a:pt x="3839" y="630"/>
                  <a:pt x="3895" y="649"/>
                  <a:pt x="3858" y="742"/>
                </a:cubicBezTo>
                <a:cubicBezTo>
                  <a:pt x="3821" y="816"/>
                  <a:pt x="3784" y="872"/>
                  <a:pt x="3784" y="909"/>
                </a:cubicBezTo>
                <a:cubicBezTo>
                  <a:pt x="3784" y="927"/>
                  <a:pt x="3802" y="983"/>
                  <a:pt x="3821" y="1001"/>
                </a:cubicBezTo>
                <a:cubicBezTo>
                  <a:pt x="3839" y="1039"/>
                  <a:pt x="3950" y="1131"/>
                  <a:pt x="3950" y="1131"/>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8" name="Freeform 28"/>
          <p:cNvSpPr>
            <a:spLocks noChangeArrowheads="1"/>
          </p:cNvSpPr>
          <p:nvPr/>
        </p:nvSpPr>
        <p:spPr bwMode="auto">
          <a:xfrm>
            <a:off x="7092754" y="5807566"/>
            <a:ext cx="145708" cy="158754"/>
          </a:xfrm>
          <a:custGeom>
            <a:avLst/>
            <a:gdLst>
              <a:gd name="T0" fmla="*/ 445 w 446"/>
              <a:gd name="T1" fmla="*/ 186 h 483"/>
              <a:gd name="T2" fmla="*/ 445 w 446"/>
              <a:gd name="T3" fmla="*/ 186 h 483"/>
              <a:gd name="T4" fmla="*/ 371 w 446"/>
              <a:gd name="T5" fmla="*/ 390 h 483"/>
              <a:gd name="T6" fmla="*/ 130 w 446"/>
              <a:gd name="T7" fmla="*/ 427 h 483"/>
              <a:gd name="T8" fmla="*/ 18 w 446"/>
              <a:gd name="T9" fmla="*/ 223 h 483"/>
              <a:gd name="T10" fmla="*/ 186 w 446"/>
              <a:gd name="T11" fmla="*/ 19 h 483"/>
              <a:gd name="T12" fmla="*/ 445 w 446"/>
              <a:gd name="T13" fmla="*/ 186 h 483"/>
            </a:gdLst>
            <a:ahLst/>
            <a:cxnLst>
              <a:cxn ang="0">
                <a:pos x="T0" y="T1"/>
              </a:cxn>
              <a:cxn ang="0">
                <a:pos x="T2" y="T3"/>
              </a:cxn>
              <a:cxn ang="0">
                <a:pos x="T4" y="T5"/>
              </a:cxn>
              <a:cxn ang="0">
                <a:pos x="T6" y="T7"/>
              </a:cxn>
              <a:cxn ang="0">
                <a:pos x="T8" y="T9"/>
              </a:cxn>
              <a:cxn ang="0">
                <a:pos x="T10" y="T11"/>
              </a:cxn>
              <a:cxn ang="0">
                <a:pos x="T12" y="T13"/>
              </a:cxn>
            </a:cxnLst>
            <a:rect l="0" t="0" r="r" b="b"/>
            <a:pathLst>
              <a:path w="446" h="483">
                <a:moveTo>
                  <a:pt x="445" y="186"/>
                </a:moveTo>
                <a:lnTo>
                  <a:pt x="445" y="186"/>
                </a:lnTo>
                <a:cubicBezTo>
                  <a:pt x="445" y="186"/>
                  <a:pt x="445" y="334"/>
                  <a:pt x="371" y="390"/>
                </a:cubicBezTo>
                <a:cubicBezTo>
                  <a:pt x="315" y="446"/>
                  <a:pt x="186" y="482"/>
                  <a:pt x="130" y="427"/>
                </a:cubicBezTo>
                <a:cubicBezTo>
                  <a:pt x="74" y="390"/>
                  <a:pt x="0" y="316"/>
                  <a:pt x="18" y="223"/>
                </a:cubicBezTo>
                <a:cubicBezTo>
                  <a:pt x="18" y="130"/>
                  <a:pt x="92" y="37"/>
                  <a:pt x="186" y="19"/>
                </a:cubicBezTo>
                <a:cubicBezTo>
                  <a:pt x="260" y="0"/>
                  <a:pt x="408" y="75"/>
                  <a:pt x="445" y="186"/>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9" name="Freeform 29"/>
          <p:cNvSpPr>
            <a:spLocks noChangeArrowheads="1"/>
          </p:cNvSpPr>
          <p:nvPr/>
        </p:nvSpPr>
        <p:spPr bwMode="auto">
          <a:xfrm>
            <a:off x="6758058" y="6044255"/>
            <a:ext cx="206299" cy="194835"/>
          </a:xfrm>
          <a:custGeom>
            <a:avLst/>
            <a:gdLst>
              <a:gd name="T0" fmla="*/ 483 w 632"/>
              <a:gd name="T1" fmla="*/ 37 h 595"/>
              <a:gd name="T2" fmla="*/ 483 w 632"/>
              <a:gd name="T3" fmla="*/ 37 h 595"/>
              <a:gd name="T4" fmla="*/ 613 w 632"/>
              <a:gd name="T5" fmla="*/ 204 h 595"/>
              <a:gd name="T6" fmla="*/ 557 w 632"/>
              <a:gd name="T7" fmla="*/ 464 h 595"/>
              <a:gd name="T8" fmla="*/ 335 w 632"/>
              <a:gd name="T9" fmla="*/ 500 h 595"/>
              <a:gd name="T10" fmla="*/ 112 w 632"/>
              <a:gd name="T11" fmla="*/ 519 h 595"/>
              <a:gd name="T12" fmla="*/ 75 w 632"/>
              <a:gd name="T13" fmla="*/ 278 h 595"/>
              <a:gd name="T14" fmla="*/ 242 w 632"/>
              <a:gd name="T15" fmla="*/ 148 h 595"/>
              <a:gd name="T16" fmla="*/ 483 w 632"/>
              <a:gd name="T17" fmla="*/ 37 h 5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32" h="595">
                <a:moveTo>
                  <a:pt x="483" y="37"/>
                </a:moveTo>
                <a:lnTo>
                  <a:pt x="483" y="37"/>
                </a:lnTo>
                <a:cubicBezTo>
                  <a:pt x="594" y="74"/>
                  <a:pt x="594" y="129"/>
                  <a:pt x="613" y="204"/>
                </a:cubicBezTo>
                <a:cubicBezTo>
                  <a:pt x="631" y="278"/>
                  <a:pt x="613" y="445"/>
                  <a:pt x="557" y="464"/>
                </a:cubicBezTo>
                <a:cubicBezTo>
                  <a:pt x="501" y="464"/>
                  <a:pt x="409" y="464"/>
                  <a:pt x="335" y="500"/>
                </a:cubicBezTo>
                <a:cubicBezTo>
                  <a:pt x="279" y="556"/>
                  <a:pt x="168" y="594"/>
                  <a:pt x="112" y="519"/>
                </a:cubicBezTo>
                <a:cubicBezTo>
                  <a:pt x="75" y="464"/>
                  <a:pt x="0" y="334"/>
                  <a:pt x="75" y="278"/>
                </a:cubicBezTo>
                <a:cubicBezTo>
                  <a:pt x="130" y="223"/>
                  <a:pt x="168" y="204"/>
                  <a:pt x="242" y="148"/>
                </a:cubicBezTo>
                <a:cubicBezTo>
                  <a:pt x="316" y="93"/>
                  <a:pt x="335" y="0"/>
                  <a:pt x="483" y="37"/>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0" name="Freeform 30"/>
          <p:cNvSpPr>
            <a:spLocks noChangeArrowheads="1"/>
          </p:cNvSpPr>
          <p:nvPr/>
        </p:nvSpPr>
        <p:spPr bwMode="auto">
          <a:xfrm>
            <a:off x="6237258" y="5120593"/>
            <a:ext cx="758838" cy="819750"/>
          </a:xfrm>
          <a:custGeom>
            <a:avLst/>
            <a:gdLst>
              <a:gd name="T0" fmla="*/ 0 w 2320"/>
              <a:gd name="T1" fmla="*/ 1799 h 2505"/>
              <a:gd name="T2" fmla="*/ 0 w 2320"/>
              <a:gd name="T3" fmla="*/ 1799 h 2505"/>
              <a:gd name="T4" fmla="*/ 19 w 2320"/>
              <a:gd name="T5" fmla="*/ 1076 h 2505"/>
              <a:gd name="T6" fmla="*/ 93 w 2320"/>
              <a:gd name="T7" fmla="*/ 1039 h 2505"/>
              <a:gd name="T8" fmla="*/ 241 w 2320"/>
              <a:gd name="T9" fmla="*/ 1057 h 2505"/>
              <a:gd name="T10" fmla="*/ 316 w 2320"/>
              <a:gd name="T11" fmla="*/ 761 h 2505"/>
              <a:gd name="T12" fmla="*/ 297 w 2320"/>
              <a:gd name="T13" fmla="*/ 371 h 2505"/>
              <a:gd name="T14" fmla="*/ 353 w 2320"/>
              <a:gd name="T15" fmla="*/ 185 h 2505"/>
              <a:gd name="T16" fmla="*/ 576 w 2320"/>
              <a:gd name="T17" fmla="*/ 130 h 2505"/>
              <a:gd name="T18" fmla="*/ 798 w 2320"/>
              <a:gd name="T19" fmla="*/ 93 h 2505"/>
              <a:gd name="T20" fmla="*/ 891 w 2320"/>
              <a:gd name="T21" fmla="*/ 111 h 2505"/>
              <a:gd name="T22" fmla="*/ 965 w 2320"/>
              <a:gd name="T23" fmla="*/ 167 h 2505"/>
              <a:gd name="T24" fmla="*/ 1076 w 2320"/>
              <a:gd name="T25" fmla="*/ 167 h 2505"/>
              <a:gd name="T26" fmla="*/ 1224 w 2320"/>
              <a:gd name="T27" fmla="*/ 74 h 2505"/>
              <a:gd name="T28" fmla="*/ 1354 w 2320"/>
              <a:gd name="T29" fmla="*/ 37 h 2505"/>
              <a:gd name="T30" fmla="*/ 1392 w 2320"/>
              <a:gd name="T31" fmla="*/ 0 h 2505"/>
              <a:gd name="T32" fmla="*/ 1503 w 2320"/>
              <a:gd name="T33" fmla="*/ 93 h 2505"/>
              <a:gd name="T34" fmla="*/ 1633 w 2320"/>
              <a:gd name="T35" fmla="*/ 408 h 2505"/>
              <a:gd name="T36" fmla="*/ 1855 w 2320"/>
              <a:gd name="T37" fmla="*/ 612 h 2505"/>
              <a:gd name="T38" fmla="*/ 2004 w 2320"/>
              <a:gd name="T39" fmla="*/ 853 h 2505"/>
              <a:gd name="T40" fmla="*/ 2301 w 2320"/>
              <a:gd name="T41" fmla="*/ 1094 h 2505"/>
              <a:gd name="T42" fmla="*/ 2319 w 2320"/>
              <a:gd name="T43" fmla="*/ 1132 h 2505"/>
              <a:gd name="T44" fmla="*/ 2189 w 2320"/>
              <a:gd name="T45" fmla="*/ 1243 h 2505"/>
              <a:gd name="T46" fmla="*/ 2041 w 2320"/>
              <a:gd name="T47" fmla="*/ 1354 h 2505"/>
              <a:gd name="T48" fmla="*/ 1744 w 2320"/>
              <a:gd name="T49" fmla="*/ 1651 h 2505"/>
              <a:gd name="T50" fmla="*/ 1633 w 2320"/>
              <a:gd name="T51" fmla="*/ 1744 h 2505"/>
              <a:gd name="T52" fmla="*/ 1540 w 2320"/>
              <a:gd name="T53" fmla="*/ 1836 h 2505"/>
              <a:gd name="T54" fmla="*/ 1392 w 2320"/>
              <a:gd name="T55" fmla="*/ 2078 h 2505"/>
              <a:gd name="T56" fmla="*/ 1262 w 2320"/>
              <a:gd name="T57" fmla="*/ 2133 h 2505"/>
              <a:gd name="T58" fmla="*/ 1002 w 2320"/>
              <a:gd name="T59" fmla="*/ 2096 h 2505"/>
              <a:gd name="T60" fmla="*/ 891 w 2320"/>
              <a:gd name="T61" fmla="*/ 2041 h 2505"/>
              <a:gd name="T62" fmla="*/ 798 w 2320"/>
              <a:gd name="T63" fmla="*/ 2022 h 2505"/>
              <a:gd name="T64" fmla="*/ 576 w 2320"/>
              <a:gd name="T65" fmla="*/ 2319 h 2505"/>
              <a:gd name="T66" fmla="*/ 520 w 2320"/>
              <a:gd name="T67" fmla="*/ 2430 h 2505"/>
              <a:gd name="T68" fmla="*/ 279 w 2320"/>
              <a:gd name="T69" fmla="*/ 2449 h 2505"/>
              <a:gd name="T70" fmla="*/ 223 w 2320"/>
              <a:gd name="T71" fmla="*/ 2226 h 2505"/>
              <a:gd name="T72" fmla="*/ 223 w 2320"/>
              <a:gd name="T73" fmla="*/ 1929 h 2505"/>
              <a:gd name="T74" fmla="*/ 0 w 2320"/>
              <a:gd name="T75" fmla="*/ 1799 h 25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320" h="2505">
                <a:moveTo>
                  <a:pt x="0" y="1799"/>
                </a:moveTo>
                <a:lnTo>
                  <a:pt x="0" y="1799"/>
                </a:lnTo>
                <a:cubicBezTo>
                  <a:pt x="19" y="1076"/>
                  <a:pt x="19" y="1076"/>
                  <a:pt x="19" y="1076"/>
                </a:cubicBezTo>
                <a:cubicBezTo>
                  <a:pt x="19" y="1076"/>
                  <a:pt x="19" y="1039"/>
                  <a:pt x="93" y="1039"/>
                </a:cubicBezTo>
                <a:cubicBezTo>
                  <a:pt x="149" y="1020"/>
                  <a:pt x="205" y="1076"/>
                  <a:pt x="241" y="1057"/>
                </a:cubicBezTo>
                <a:cubicBezTo>
                  <a:pt x="297" y="1039"/>
                  <a:pt x="316" y="816"/>
                  <a:pt x="316" y="761"/>
                </a:cubicBezTo>
                <a:cubicBezTo>
                  <a:pt x="316" y="686"/>
                  <a:pt x="297" y="408"/>
                  <a:pt x="297" y="371"/>
                </a:cubicBezTo>
                <a:cubicBezTo>
                  <a:pt x="297" y="334"/>
                  <a:pt x="316" y="204"/>
                  <a:pt x="353" y="185"/>
                </a:cubicBezTo>
                <a:cubicBezTo>
                  <a:pt x="408" y="167"/>
                  <a:pt x="538" y="149"/>
                  <a:pt x="576" y="130"/>
                </a:cubicBezTo>
                <a:cubicBezTo>
                  <a:pt x="631" y="130"/>
                  <a:pt x="779" y="111"/>
                  <a:pt x="798" y="93"/>
                </a:cubicBezTo>
                <a:cubicBezTo>
                  <a:pt x="817" y="93"/>
                  <a:pt x="872" y="93"/>
                  <a:pt x="891" y="111"/>
                </a:cubicBezTo>
                <a:cubicBezTo>
                  <a:pt x="891" y="111"/>
                  <a:pt x="947" y="167"/>
                  <a:pt x="965" y="167"/>
                </a:cubicBezTo>
                <a:cubicBezTo>
                  <a:pt x="1002" y="185"/>
                  <a:pt x="1039" y="204"/>
                  <a:pt x="1076" y="167"/>
                </a:cubicBezTo>
                <a:cubicBezTo>
                  <a:pt x="1113" y="111"/>
                  <a:pt x="1150" y="74"/>
                  <a:pt x="1224" y="74"/>
                </a:cubicBezTo>
                <a:cubicBezTo>
                  <a:pt x="1318" y="55"/>
                  <a:pt x="1354" y="55"/>
                  <a:pt x="1354" y="37"/>
                </a:cubicBezTo>
                <a:cubicBezTo>
                  <a:pt x="1373" y="19"/>
                  <a:pt x="1392" y="0"/>
                  <a:pt x="1392" y="0"/>
                </a:cubicBezTo>
                <a:cubicBezTo>
                  <a:pt x="1392" y="0"/>
                  <a:pt x="1466" y="37"/>
                  <a:pt x="1503" y="93"/>
                </a:cubicBezTo>
                <a:cubicBezTo>
                  <a:pt x="1521" y="149"/>
                  <a:pt x="1559" y="334"/>
                  <a:pt x="1633" y="408"/>
                </a:cubicBezTo>
                <a:cubicBezTo>
                  <a:pt x="1707" y="482"/>
                  <a:pt x="1744" y="501"/>
                  <a:pt x="1855" y="612"/>
                </a:cubicBezTo>
                <a:cubicBezTo>
                  <a:pt x="1948" y="723"/>
                  <a:pt x="1911" y="742"/>
                  <a:pt x="2004" y="853"/>
                </a:cubicBezTo>
                <a:cubicBezTo>
                  <a:pt x="2096" y="965"/>
                  <a:pt x="2263" y="1057"/>
                  <a:pt x="2301" y="1094"/>
                </a:cubicBezTo>
                <a:cubicBezTo>
                  <a:pt x="2319" y="1113"/>
                  <a:pt x="2319" y="1132"/>
                  <a:pt x="2319" y="1132"/>
                </a:cubicBezTo>
                <a:cubicBezTo>
                  <a:pt x="2319" y="1132"/>
                  <a:pt x="2208" y="1243"/>
                  <a:pt x="2189" y="1243"/>
                </a:cubicBezTo>
                <a:cubicBezTo>
                  <a:pt x="2171" y="1262"/>
                  <a:pt x="2078" y="1317"/>
                  <a:pt x="2041" y="1354"/>
                </a:cubicBezTo>
                <a:cubicBezTo>
                  <a:pt x="2004" y="1391"/>
                  <a:pt x="1763" y="1595"/>
                  <a:pt x="1744" y="1651"/>
                </a:cubicBezTo>
                <a:cubicBezTo>
                  <a:pt x="1725" y="1688"/>
                  <a:pt x="1633" y="1744"/>
                  <a:pt x="1633" y="1744"/>
                </a:cubicBezTo>
                <a:cubicBezTo>
                  <a:pt x="1633" y="1744"/>
                  <a:pt x="1559" y="1781"/>
                  <a:pt x="1540" y="1836"/>
                </a:cubicBezTo>
                <a:cubicBezTo>
                  <a:pt x="1521" y="1874"/>
                  <a:pt x="1466" y="2022"/>
                  <a:pt x="1392" y="2078"/>
                </a:cubicBezTo>
                <a:cubicBezTo>
                  <a:pt x="1392" y="2078"/>
                  <a:pt x="1336" y="2133"/>
                  <a:pt x="1262" y="2133"/>
                </a:cubicBezTo>
                <a:cubicBezTo>
                  <a:pt x="1188" y="2133"/>
                  <a:pt x="1021" y="2115"/>
                  <a:pt x="1002" y="2096"/>
                </a:cubicBezTo>
                <a:cubicBezTo>
                  <a:pt x="965" y="2096"/>
                  <a:pt x="891" y="2041"/>
                  <a:pt x="891" y="2041"/>
                </a:cubicBezTo>
                <a:cubicBezTo>
                  <a:pt x="872" y="2022"/>
                  <a:pt x="835" y="1966"/>
                  <a:pt x="798" y="2022"/>
                </a:cubicBezTo>
                <a:cubicBezTo>
                  <a:pt x="742" y="2096"/>
                  <a:pt x="612" y="2301"/>
                  <a:pt x="576" y="2319"/>
                </a:cubicBezTo>
                <a:cubicBezTo>
                  <a:pt x="557" y="2356"/>
                  <a:pt x="520" y="2430"/>
                  <a:pt x="520" y="2430"/>
                </a:cubicBezTo>
                <a:cubicBezTo>
                  <a:pt x="520" y="2430"/>
                  <a:pt x="390" y="2504"/>
                  <a:pt x="279" y="2449"/>
                </a:cubicBezTo>
                <a:cubicBezTo>
                  <a:pt x="279" y="2449"/>
                  <a:pt x="223" y="2393"/>
                  <a:pt x="223" y="2226"/>
                </a:cubicBezTo>
                <a:cubicBezTo>
                  <a:pt x="223" y="2078"/>
                  <a:pt x="241" y="1966"/>
                  <a:pt x="223" y="1929"/>
                </a:cubicBezTo>
                <a:cubicBezTo>
                  <a:pt x="205" y="1892"/>
                  <a:pt x="56" y="1799"/>
                  <a:pt x="0" y="1799"/>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1" name="Freeform 31"/>
          <p:cNvSpPr>
            <a:spLocks noChangeArrowheads="1"/>
          </p:cNvSpPr>
          <p:nvPr/>
        </p:nvSpPr>
        <p:spPr bwMode="auto">
          <a:xfrm>
            <a:off x="7062458" y="4537531"/>
            <a:ext cx="893005" cy="1317663"/>
          </a:xfrm>
          <a:custGeom>
            <a:avLst/>
            <a:gdLst>
              <a:gd name="T0" fmla="*/ 538 w 2728"/>
              <a:gd name="T1" fmla="*/ 4026 h 4027"/>
              <a:gd name="T2" fmla="*/ 538 w 2728"/>
              <a:gd name="T3" fmla="*/ 4026 h 4027"/>
              <a:gd name="T4" fmla="*/ 408 w 2728"/>
              <a:gd name="T5" fmla="*/ 3914 h 4027"/>
              <a:gd name="T6" fmla="*/ 390 w 2728"/>
              <a:gd name="T7" fmla="*/ 3822 h 4027"/>
              <a:gd name="T8" fmla="*/ 464 w 2728"/>
              <a:gd name="T9" fmla="*/ 3617 h 4027"/>
              <a:gd name="T10" fmla="*/ 445 w 2728"/>
              <a:gd name="T11" fmla="*/ 3506 h 4027"/>
              <a:gd name="T12" fmla="*/ 464 w 2728"/>
              <a:gd name="T13" fmla="*/ 3395 h 4027"/>
              <a:gd name="T14" fmla="*/ 390 w 2728"/>
              <a:gd name="T15" fmla="*/ 3246 h 4027"/>
              <a:gd name="T16" fmla="*/ 353 w 2728"/>
              <a:gd name="T17" fmla="*/ 3061 h 4027"/>
              <a:gd name="T18" fmla="*/ 556 w 2728"/>
              <a:gd name="T19" fmla="*/ 2746 h 4027"/>
              <a:gd name="T20" fmla="*/ 650 w 2728"/>
              <a:gd name="T21" fmla="*/ 2560 h 4027"/>
              <a:gd name="T22" fmla="*/ 779 w 2728"/>
              <a:gd name="T23" fmla="*/ 2245 h 4027"/>
              <a:gd name="T24" fmla="*/ 798 w 2728"/>
              <a:gd name="T25" fmla="*/ 1855 h 4027"/>
              <a:gd name="T26" fmla="*/ 705 w 2728"/>
              <a:gd name="T27" fmla="*/ 1577 h 4027"/>
              <a:gd name="T28" fmla="*/ 427 w 2728"/>
              <a:gd name="T29" fmla="*/ 1447 h 4027"/>
              <a:gd name="T30" fmla="*/ 149 w 2728"/>
              <a:gd name="T31" fmla="*/ 1354 h 4027"/>
              <a:gd name="T32" fmla="*/ 56 w 2728"/>
              <a:gd name="T33" fmla="*/ 1224 h 4027"/>
              <a:gd name="T34" fmla="*/ 390 w 2728"/>
              <a:gd name="T35" fmla="*/ 1020 h 4027"/>
              <a:gd name="T36" fmla="*/ 724 w 2728"/>
              <a:gd name="T37" fmla="*/ 909 h 4027"/>
              <a:gd name="T38" fmla="*/ 983 w 2728"/>
              <a:gd name="T39" fmla="*/ 909 h 4027"/>
              <a:gd name="T40" fmla="*/ 1169 w 2728"/>
              <a:gd name="T41" fmla="*/ 1132 h 4027"/>
              <a:gd name="T42" fmla="*/ 1169 w 2728"/>
              <a:gd name="T43" fmla="*/ 1188 h 4027"/>
              <a:gd name="T44" fmla="*/ 1150 w 2728"/>
              <a:gd name="T45" fmla="*/ 1373 h 4027"/>
              <a:gd name="T46" fmla="*/ 1262 w 2728"/>
              <a:gd name="T47" fmla="*/ 1595 h 4027"/>
              <a:gd name="T48" fmla="*/ 1466 w 2728"/>
              <a:gd name="T49" fmla="*/ 1391 h 4027"/>
              <a:gd name="T50" fmla="*/ 1410 w 2728"/>
              <a:gd name="T51" fmla="*/ 983 h 4027"/>
              <a:gd name="T52" fmla="*/ 1317 w 2728"/>
              <a:gd name="T53" fmla="*/ 149 h 4027"/>
              <a:gd name="T54" fmla="*/ 1595 w 2728"/>
              <a:gd name="T55" fmla="*/ 297 h 4027"/>
              <a:gd name="T56" fmla="*/ 2022 w 2728"/>
              <a:gd name="T57" fmla="*/ 241 h 4027"/>
              <a:gd name="T58" fmla="*/ 2449 w 2728"/>
              <a:gd name="T59" fmla="*/ 149 h 4027"/>
              <a:gd name="T60" fmla="*/ 2616 w 2728"/>
              <a:gd name="T61" fmla="*/ 37 h 4027"/>
              <a:gd name="T62" fmla="*/ 2708 w 2728"/>
              <a:gd name="T63" fmla="*/ 56 h 4027"/>
              <a:gd name="T64" fmla="*/ 2671 w 2728"/>
              <a:gd name="T65" fmla="*/ 464 h 4027"/>
              <a:gd name="T66" fmla="*/ 2690 w 2728"/>
              <a:gd name="T67" fmla="*/ 687 h 4027"/>
              <a:gd name="T68" fmla="*/ 2634 w 2728"/>
              <a:gd name="T69" fmla="*/ 872 h 4027"/>
              <a:gd name="T70" fmla="*/ 2634 w 2728"/>
              <a:gd name="T71" fmla="*/ 1002 h 4027"/>
              <a:gd name="T72" fmla="*/ 2671 w 2728"/>
              <a:gd name="T73" fmla="*/ 1150 h 4027"/>
              <a:gd name="T74" fmla="*/ 2708 w 2728"/>
              <a:gd name="T75" fmla="*/ 1188 h 4027"/>
              <a:gd name="T76" fmla="*/ 2560 w 2728"/>
              <a:gd name="T77" fmla="*/ 1373 h 4027"/>
              <a:gd name="T78" fmla="*/ 2282 w 2728"/>
              <a:gd name="T79" fmla="*/ 1595 h 4027"/>
              <a:gd name="T80" fmla="*/ 2004 w 2728"/>
              <a:gd name="T81" fmla="*/ 1707 h 4027"/>
              <a:gd name="T82" fmla="*/ 1911 w 2728"/>
              <a:gd name="T83" fmla="*/ 1707 h 4027"/>
              <a:gd name="T84" fmla="*/ 1799 w 2728"/>
              <a:gd name="T85" fmla="*/ 1855 h 4027"/>
              <a:gd name="T86" fmla="*/ 1688 w 2728"/>
              <a:gd name="T87" fmla="*/ 1966 h 4027"/>
              <a:gd name="T88" fmla="*/ 1614 w 2728"/>
              <a:gd name="T89" fmla="*/ 2078 h 4027"/>
              <a:gd name="T90" fmla="*/ 1466 w 2728"/>
              <a:gd name="T91" fmla="*/ 2096 h 4027"/>
              <a:gd name="T92" fmla="*/ 1466 w 2728"/>
              <a:gd name="T93" fmla="*/ 2171 h 4027"/>
              <a:gd name="T94" fmla="*/ 1317 w 2728"/>
              <a:gd name="T95" fmla="*/ 2337 h 4027"/>
              <a:gd name="T96" fmla="*/ 1150 w 2728"/>
              <a:gd name="T97" fmla="*/ 2486 h 4027"/>
              <a:gd name="T98" fmla="*/ 1262 w 2728"/>
              <a:gd name="T99" fmla="*/ 2783 h 4027"/>
              <a:gd name="T100" fmla="*/ 1243 w 2728"/>
              <a:gd name="T101" fmla="*/ 3414 h 4027"/>
              <a:gd name="T102" fmla="*/ 1021 w 2728"/>
              <a:gd name="T103" fmla="*/ 3747 h 4027"/>
              <a:gd name="T104" fmla="*/ 612 w 2728"/>
              <a:gd name="T105" fmla="*/ 3896 h 4027"/>
              <a:gd name="T106" fmla="*/ 538 w 2728"/>
              <a:gd name="T107" fmla="*/ 4026 h 40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728" h="4027">
                <a:moveTo>
                  <a:pt x="538" y="4026"/>
                </a:moveTo>
                <a:lnTo>
                  <a:pt x="538" y="4026"/>
                </a:lnTo>
                <a:cubicBezTo>
                  <a:pt x="538" y="4026"/>
                  <a:pt x="427" y="3952"/>
                  <a:pt x="408" y="3914"/>
                </a:cubicBezTo>
                <a:cubicBezTo>
                  <a:pt x="390" y="3859"/>
                  <a:pt x="390" y="3859"/>
                  <a:pt x="390" y="3822"/>
                </a:cubicBezTo>
                <a:cubicBezTo>
                  <a:pt x="408" y="3766"/>
                  <a:pt x="464" y="3636"/>
                  <a:pt x="464" y="3617"/>
                </a:cubicBezTo>
                <a:cubicBezTo>
                  <a:pt x="464" y="3599"/>
                  <a:pt x="445" y="3543"/>
                  <a:pt x="445" y="3506"/>
                </a:cubicBezTo>
                <a:cubicBezTo>
                  <a:pt x="445" y="3469"/>
                  <a:pt x="464" y="3414"/>
                  <a:pt x="464" y="3395"/>
                </a:cubicBezTo>
                <a:cubicBezTo>
                  <a:pt x="445" y="3376"/>
                  <a:pt x="408" y="3284"/>
                  <a:pt x="390" y="3246"/>
                </a:cubicBezTo>
                <a:cubicBezTo>
                  <a:pt x="371" y="3209"/>
                  <a:pt x="353" y="3061"/>
                  <a:pt x="353" y="3061"/>
                </a:cubicBezTo>
                <a:cubicBezTo>
                  <a:pt x="353" y="3061"/>
                  <a:pt x="520" y="2820"/>
                  <a:pt x="556" y="2746"/>
                </a:cubicBezTo>
                <a:cubicBezTo>
                  <a:pt x="594" y="2672"/>
                  <a:pt x="594" y="2634"/>
                  <a:pt x="650" y="2560"/>
                </a:cubicBezTo>
                <a:cubicBezTo>
                  <a:pt x="724" y="2486"/>
                  <a:pt x="835" y="2412"/>
                  <a:pt x="779" y="2245"/>
                </a:cubicBezTo>
                <a:cubicBezTo>
                  <a:pt x="742" y="2096"/>
                  <a:pt x="798" y="1948"/>
                  <a:pt x="798" y="1855"/>
                </a:cubicBezTo>
                <a:cubicBezTo>
                  <a:pt x="779" y="1781"/>
                  <a:pt x="761" y="1614"/>
                  <a:pt x="705" y="1577"/>
                </a:cubicBezTo>
                <a:cubicBezTo>
                  <a:pt x="631" y="1521"/>
                  <a:pt x="464" y="1465"/>
                  <a:pt x="427" y="1447"/>
                </a:cubicBezTo>
                <a:cubicBezTo>
                  <a:pt x="371" y="1429"/>
                  <a:pt x="167" y="1373"/>
                  <a:pt x="149" y="1354"/>
                </a:cubicBezTo>
                <a:cubicBezTo>
                  <a:pt x="130" y="1336"/>
                  <a:pt x="0" y="1299"/>
                  <a:pt x="56" y="1224"/>
                </a:cubicBezTo>
                <a:cubicBezTo>
                  <a:pt x="130" y="1150"/>
                  <a:pt x="297" y="1058"/>
                  <a:pt x="390" y="1020"/>
                </a:cubicBezTo>
                <a:cubicBezTo>
                  <a:pt x="482" y="983"/>
                  <a:pt x="668" y="891"/>
                  <a:pt x="724" y="909"/>
                </a:cubicBezTo>
                <a:cubicBezTo>
                  <a:pt x="798" y="909"/>
                  <a:pt x="909" y="891"/>
                  <a:pt x="983" y="909"/>
                </a:cubicBezTo>
                <a:cubicBezTo>
                  <a:pt x="1057" y="928"/>
                  <a:pt x="1169" y="1076"/>
                  <a:pt x="1169" y="1132"/>
                </a:cubicBezTo>
                <a:cubicBezTo>
                  <a:pt x="1169" y="1188"/>
                  <a:pt x="1169" y="1188"/>
                  <a:pt x="1169" y="1188"/>
                </a:cubicBezTo>
                <a:cubicBezTo>
                  <a:pt x="1169" y="1188"/>
                  <a:pt x="1150" y="1317"/>
                  <a:pt x="1150" y="1373"/>
                </a:cubicBezTo>
                <a:cubicBezTo>
                  <a:pt x="1132" y="1429"/>
                  <a:pt x="1169" y="1614"/>
                  <a:pt x="1262" y="1595"/>
                </a:cubicBezTo>
                <a:cubicBezTo>
                  <a:pt x="1354" y="1595"/>
                  <a:pt x="1410" y="1484"/>
                  <a:pt x="1466" y="1391"/>
                </a:cubicBezTo>
                <a:cubicBezTo>
                  <a:pt x="1521" y="1299"/>
                  <a:pt x="1466" y="1039"/>
                  <a:pt x="1410" y="983"/>
                </a:cubicBezTo>
                <a:cubicBezTo>
                  <a:pt x="1354" y="928"/>
                  <a:pt x="1132" y="408"/>
                  <a:pt x="1317" y="149"/>
                </a:cubicBezTo>
                <a:cubicBezTo>
                  <a:pt x="1317" y="149"/>
                  <a:pt x="1521" y="278"/>
                  <a:pt x="1595" y="297"/>
                </a:cubicBezTo>
                <a:cubicBezTo>
                  <a:pt x="1669" y="297"/>
                  <a:pt x="1874" y="297"/>
                  <a:pt x="2022" y="241"/>
                </a:cubicBezTo>
                <a:cubicBezTo>
                  <a:pt x="2170" y="186"/>
                  <a:pt x="2356" y="149"/>
                  <a:pt x="2449" y="149"/>
                </a:cubicBezTo>
                <a:cubicBezTo>
                  <a:pt x="2541" y="130"/>
                  <a:pt x="2597" y="56"/>
                  <a:pt x="2616" y="37"/>
                </a:cubicBezTo>
                <a:cubicBezTo>
                  <a:pt x="2634" y="19"/>
                  <a:pt x="2690" y="0"/>
                  <a:pt x="2708" y="56"/>
                </a:cubicBezTo>
                <a:cubicBezTo>
                  <a:pt x="2727" y="111"/>
                  <a:pt x="2671" y="390"/>
                  <a:pt x="2671" y="464"/>
                </a:cubicBezTo>
                <a:cubicBezTo>
                  <a:pt x="2671" y="538"/>
                  <a:pt x="2690" y="631"/>
                  <a:pt x="2690" y="687"/>
                </a:cubicBezTo>
                <a:cubicBezTo>
                  <a:pt x="2690" y="742"/>
                  <a:pt x="2653" y="779"/>
                  <a:pt x="2634" y="872"/>
                </a:cubicBezTo>
                <a:cubicBezTo>
                  <a:pt x="2616" y="946"/>
                  <a:pt x="2616" y="928"/>
                  <a:pt x="2634" y="1002"/>
                </a:cubicBezTo>
                <a:cubicBezTo>
                  <a:pt x="2634" y="1076"/>
                  <a:pt x="2653" y="1150"/>
                  <a:pt x="2671" y="1150"/>
                </a:cubicBezTo>
                <a:cubicBezTo>
                  <a:pt x="2690" y="1169"/>
                  <a:pt x="2708" y="1188"/>
                  <a:pt x="2708" y="1188"/>
                </a:cubicBezTo>
                <a:cubicBezTo>
                  <a:pt x="2708" y="1188"/>
                  <a:pt x="2597" y="1317"/>
                  <a:pt x="2560" y="1373"/>
                </a:cubicBezTo>
                <a:cubicBezTo>
                  <a:pt x="2523" y="1429"/>
                  <a:pt x="2375" y="1540"/>
                  <a:pt x="2282" y="1595"/>
                </a:cubicBezTo>
                <a:cubicBezTo>
                  <a:pt x="2170" y="1651"/>
                  <a:pt x="2040" y="1688"/>
                  <a:pt x="2004" y="1707"/>
                </a:cubicBezTo>
                <a:cubicBezTo>
                  <a:pt x="1966" y="1707"/>
                  <a:pt x="1911" y="1707"/>
                  <a:pt x="1911" y="1707"/>
                </a:cubicBezTo>
                <a:cubicBezTo>
                  <a:pt x="1911" y="1707"/>
                  <a:pt x="1837" y="1781"/>
                  <a:pt x="1799" y="1855"/>
                </a:cubicBezTo>
                <a:cubicBezTo>
                  <a:pt x="1763" y="1911"/>
                  <a:pt x="1688" y="1966"/>
                  <a:pt x="1688" y="1966"/>
                </a:cubicBezTo>
                <a:cubicBezTo>
                  <a:pt x="1688" y="1966"/>
                  <a:pt x="1633" y="2078"/>
                  <a:pt x="1614" y="2078"/>
                </a:cubicBezTo>
                <a:lnTo>
                  <a:pt x="1466" y="2096"/>
                </a:lnTo>
                <a:cubicBezTo>
                  <a:pt x="1466" y="2171"/>
                  <a:pt x="1466" y="2171"/>
                  <a:pt x="1466" y="2171"/>
                </a:cubicBezTo>
                <a:cubicBezTo>
                  <a:pt x="1466" y="2171"/>
                  <a:pt x="1336" y="2319"/>
                  <a:pt x="1317" y="2337"/>
                </a:cubicBezTo>
                <a:cubicBezTo>
                  <a:pt x="1298" y="2375"/>
                  <a:pt x="1150" y="2486"/>
                  <a:pt x="1150" y="2486"/>
                </a:cubicBezTo>
                <a:cubicBezTo>
                  <a:pt x="1150" y="2486"/>
                  <a:pt x="1243" y="2672"/>
                  <a:pt x="1262" y="2783"/>
                </a:cubicBezTo>
                <a:cubicBezTo>
                  <a:pt x="1280" y="2894"/>
                  <a:pt x="1243" y="3414"/>
                  <a:pt x="1243" y="3414"/>
                </a:cubicBezTo>
                <a:cubicBezTo>
                  <a:pt x="1243" y="3414"/>
                  <a:pt x="1224" y="3673"/>
                  <a:pt x="1021" y="3747"/>
                </a:cubicBezTo>
                <a:cubicBezTo>
                  <a:pt x="798" y="3822"/>
                  <a:pt x="650" y="3859"/>
                  <a:pt x="612" y="3896"/>
                </a:cubicBezTo>
                <a:cubicBezTo>
                  <a:pt x="575" y="3952"/>
                  <a:pt x="520" y="3970"/>
                  <a:pt x="538" y="4026"/>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2" name="Freeform 32"/>
          <p:cNvSpPr>
            <a:spLocks noChangeArrowheads="1"/>
          </p:cNvSpPr>
          <p:nvPr/>
        </p:nvSpPr>
        <p:spPr bwMode="auto">
          <a:xfrm>
            <a:off x="6716220" y="4938747"/>
            <a:ext cx="607359" cy="601824"/>
          </a:xfrm>
          <a:custGeom>
            <a:avLst/>
            <a:gdLst>
              <a:gd name="T0" fmla="*/ 0 w 1856"/>
              <a:gd name="T1" fmla="*/ 594 h 1838"/>
              <a:gd name="T2" fmla="*/ 0 w 1856"/>
              <a:gd name="T3" fmla="*/ 594 h 1838"/>
              <a:gd name="T4" fmla="*/ 55 w 1856"/>
              <a:gd name="T5" fmla="*/ 706 h 1838"/>
              <a:gd name="T6" fmla="*/ 111 w 1856"/>
              <a:gd name="T7" fmla="*/ 909 h 1838"/>
              <a:gd name="T8" fmla="*/ 278 w 1856"/>
              <a:gd name="T9" fmla="*/ 1077 h 1838"/>
              <a:gd name="T10" fmla="*/ 445 w 1856"/>
              <a:gd name="T11" fmla="*/ 1243 h 1838"/>
              <a:gd name="T12" fmla="*/ 575 w 1856"/>
              <a:gd name="T13" fmla="*/ 1429 h 1838"/>
              <a:gd name="T14" fmla="*/ 816 w 1856"/>
              <a:gd name="T15" fmla="*/ 1633 h 1838"/>
              <a:gd name="T16" fmla="*/ 853 w 1856"/>
              <a:gd name="T17" fmla="*/ 1689 h 1838"/>
              <a:gd name="T18" fmla="*/ 1039 w 1856"/>
              <a:gd name="T19" fmla="*/ 1725 h 1838"/>
              <a:gd name="T20" fmla="*/ 1410 w 1856"/>
              <a:gd name="T21" fmla="*/ 1837 h 1838"/>
              <a:gd name="T22" fmla="*/ 1558 w 1856"/>
              <a:gd name="T23" fmla="*/ 1633 h 1838"/>
              <a:gd name="T24" fmla="*/ 1651 w 1856"/>
              <a:gd name="T25" fmla="*/ 1448 h 1838"/>
              <a:gd name="T26" fmla="*/ 1743 w 1856"/>
              <a:gd name="T27" fmla="*/ 1299 h 1838"/>
              <a:gd name="T28" fmla="*/ 1836 w 1856"/>
              <a:gd name="T29" fmla="*/ 1188 h 1838"/>
              <a:gd name="T30" fmla="*/ 1836 w 1856"/>
              <a:gd name="T31" fmla="*/ 1021 h 1838"/>
              <a:gd name="T32" fmla="*/ 1836 w 1856"/>
              <a:gd name="T33" fmla="*/ 761 h 1838"/>
              <a:gd name="T34" fmla="*/ 1818 w 1856"/>
              <a:gd name="T35" fmla="*/ 464 h 1838"/>
              <a:gd name="T36" fmla="*/ 1725 w 1856"/>
              <a:gd name="T37" fmla="*/ 316 h 1838"/>
              <a:gd name="T38" fmla="*/ 1317 w 1856"/>
              <a:gd name="T39" fmla="*/ 167 h 1838"/>
              <a:gd name="T40" fmla="*/ 1131 w 1856"/>
              <a:gd name="T41" fmla="*/ 93 h 1838"/>
              <a:gd name="T42" fmla="*/ 1094 w 1856"/>
              <a:gd name="T43" fmla="*/ 19 h 1838"/>
              <a:gd name="T44" fmla="*/ 1039 w 1856"/>
              <a:gd name="T45" fmla="*/ 19 h 1838"/>
              <a:gd name="T46" fmla="*/ 835 w 1856"/>
              <a:gd name="T47" fmla="*/ 75 h 1838"/>
              <a:gd name="T48" fmla="*/ 779 w 1856"/>
              <a:gd name="T49" fmla="*/ 223 h 1838"/>
              <a:gd name="T50" fmla="*/ 742 w 1856"/>
              <a:gd name="T51" fmla="*/ 390 h 1838"/>
              <a:gd name="T52" fmla="*/ 334 w 1856"/>
              <a:gd name="T53" fmla="*/ 612 h 1838"/>
              <a:gd name="T54" fmla="*/ 0 w 1856"/>
              <a:gd name="T55" fmla="*/ 594 h 18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56" h="1838">
                <a:moveTo>
                  <a:pt x="0" y="594"/>
                </a:moveTo>
                <a:lnTo>
                  <a:pt x="0" y="594"/>
                </a:lnTo>
                <a:cubicBezTo>
                  <a:pt x="0" y="594"/>
                  <a:pt x="37" y="668"/>
                  <a:pt x="55" y="706"/>
                </a:cubicBezTo>
                <a:cubicBezTo>
                  <a:pt x="55" y="761"/>
                  <a:pt x="93" y="872"/>
                  <a:pt x="111" y="909"/>
                </a:cubicBezTo>
                <a:cubicBezTo>
                  <a:pt x="129" y="965"/>
                  <a:pt x="259" y="1039"/>
                  <a:pt x="278" y="1077"/>
                </a:cubicBezTo>
                <a:cubicBezTo>
                  <a:pt x="297" y="1095"/>
                  <a:pt x="426" y="1225"/>
                  <a:pt x="445" y="1243"/>
                </a:cubicBezTo>
                <a:cubicBezTo>
                  <a:pt x="445" y="1280"/>
                  <a:pt x="500" y="1373"/>
                  <a:pt x="575" y="1429"/>
                </a:cubicBezTo>
                <a:cubicBezTo>
                  <a:pt x="630" y="1484"/>
                  <a:pt x="816" y="1614"/>
                  <a:pt x="816" y="1633"/>
                </a:cubicBezTo>
                <a:cubicBezTo>
                  <a:pt x="835" y="1651"/>
                  <a:pt x="853" y="1689"/>
                  <a:pt x="853" y="1689"/>
                </a:cubicBezTo>
                <a:cubicBezTo>
                  <a:pt x="853" y="1689"/>
                  <a:pt x="1020" y="1707"/>
                  <a:pt x="1039" y="1725"/>
                </a:cubicBezTo>
                <a:cubicBezTo>
                  <a:pt x="1076" y="1744"/>
                  <a:pt x="1410" y="1837"/>
                  <a:pt x="1410" y="1837"/>
                </a:cubicBezTo>
                <a:cubicBezTo>
                  <a:pt x="1558" y="1633"/>
                  <a:pt x="1558" y="1633"/>
                  <a:pt x="1558" y="1633"/>
                </a:cubicBezTo>
                <a:cubicBezTo>
                  <a:pt x="1558" y="1633"/>
                  <a:pt x="1632" y="1484"/>
                  <a:pt x="1651" y="1448"/>
                </a:cubicBezTo>
                <a:cubicBezTo>
                  <a:pt x="1651" y="1410"/>
                  <a:pt x="1725" y="1318"/>
                  <a:pt x="1743" y="1299"/>
                </a:cubicBezTo>
                <a:cubicBezTo>
                  <a:pt x="1762" y="1280"/>
                  <a:pt x="1836" y="1225"/>
                  <a:pt x="1836" y="1188"/>
                </a:cubicBezTo>
                <a:cubicBezTo>
                  <a:pt x="1836" y="1151"/>
                  <a:pt x="1855" y="1113"/>
                  <a:pt x="1836" y="1021"/>
                </a:cubicBezTo>
                <a:cubicBezTo>
                  <a:pt x="1836" y="947"/>
                  <a:pt x="1836" y="817"/>
                  <a:pt x="1836" y="761"/>
                </a:cubicBezTo>
                <a:cubicBezTo>
                  <a:pt x="1836" y="687"/>
                  <a:pt x="1836" y="520"/>
                  <a:pt x="1818" y="464"/>
                </a:cubicBezTo>
                <a:cubicBezTo>
                  <a:pt x="1799" y="390"/>
                  <a:pt x="1799" y="371"/>
                  <a:pt x="1725" y="316"/>
                </a:cubicBezTo>
                <a:cubicBezTo>
                  <a:pt x="1632" y="279"/>
                  <a:pt x="1317" y="167"/>
                  <a:pt x="1317" y="167"/>
                </a:cubicBezTo>
                <a:cubicBezTo>
                  <a:pt x="1131" y="93"/>
                  <a:pt x="1131" y="93"/>
                  <a:pt x="1131" y="93"/>
                </a:cubicBezTo>
                <a:cubicBezTo>
                  <a:pt x="1131" y="93"/>
                  <a:pt x="1076" y="38"/>
                  <a:pt x="1094" y="19"/>
                </a:cubicBezTo>
                <a:cubicBezTo>
                  <a:pt x="1113" y="0"/>
                  <a:pt x="1094" y="0"/>
                  <a:pt x="1039" y="19"/>
                </a:cubicBezTo>
                <a:cubicBezTo>
                  <a:pt x="983" y="19"/>
                  <a:pt x="853" y="38"/>
                  <a:pt x="835" y="75"/>
                </a:cubicBezTo>
                <a:cubicBezTo>
                  <a:pt x="797" y="112"/>
                  <a:pt x="723" y="130"/>
                  <a:pt x="779" y="223"/>
                </a:cubicBezTo>
                <a:cubicBezTo>
                  <a:pt x="835" y="297"/>
                  <a:pt x="853" y="353"/>
                  <a:pt x="742" y="390"/>
                </a:cubicBezTo>
                <a:cubicBezTo>
                  <a:pt x="630" y="446"/>
                  <a:pt x="408" y="612"/>
                  <a:pt x="334" y="612"/>
                </a:cubicBezTo>
                <a:cubicBezTo>
                  <a:pt x="241" y="612"/>
                  <a:pt x="0" y="557"/>
                  <a:pt x="0" y="594"/>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3" name="Freeform 33"/>
          <p:cNvSpPr>
            <a:spLocks noChangeArrowheads="1"/>
          </p:cNvSpPr>
          <p:nvPr/>
        </p:nvSpPr>
        <p:spPr bwMode="auto">
          <a:xfrm>
            <a:off x="6436345" y="4361458"/>
            <a:ext cx="940612" cy="777897"/>
          </a:xfrm>
          <a:custGeom>
            <a:avLst/>
            <a:gdLst>
              <a:gd name="T0" fmla="*/ 1855 w 2877"/>
              <a:gd name="T1" fmla="*/ 1206 h 2375"/>
              <a:gd name="T2" fmla="*/ 1855 w 2877"/>
              <a:gd name="T3" fmla="*/ 1206 h 2375"/>
              <a:gd name="T4" fmla="*/ 1540 w 2877"/>
              <a:gd name="T5" fmla="*/ 1002 h 2375"/>
              <a:gd name="T6" fmla="*/ 1299 w 2877"/>
              <a:gd name="T7" fmla="*/ 890 h 2375"/>
              <a:gd name="T8" fmla="*/ 1151 w 2877"/>
              <a:gd name="T9" fmla="*/ 890 h 2375"/>
              <a:gd name="T10" fmla="*/ 983 w 2877"/>
              <a:gd name="T11" fmla="*/ 854 h 2375"/>
              <a:gd name="T12" fmla="*/ 872 w 2877"/>
              <a:gd name="T13" fmla="*/ 761 h 2375"/>
              <a:gd name="T14" fmla="*/ 631 w 2877"/>
              <a:gd name="T15" fmla="*/ 631 h 2375"/>
              <a:gd name="T16" fmla="*/ 557 w 2877"/>
              <a:gd name="T17" fmla="*/ 761 h 2375"/>
              <a:gd name="T18" fmla="*/ 538 w 2877"/>
              <a:gd name="T19" fmla="*/ 984 h 2375"/>
              <a:gd name="T20" fmla="*/ 483 w 2877"/>
              <a:gd name="T21" fmla="*/ 1132 h 2375"/>
              <a:gd name="T22" fmla="*/ 223 w 2877"/>
              <a:gd name="T23" fmla="*/ 1132 h 2375"/>
              <a:gd name="T24" fmla="*/ 112 w 2877"/>
              <a:gd name="T25" fmla="*/ 1132 h 2375"/>
              <a:gd name="T26" fmla="*/ 38 w 2877"/>
              <a:gd name="T27" fmla="*/ 1225 h 2375"/>
              <a:gd name="T28" fmla="*/ 38 w 2877"/>
              <a:gd name="T29" fmla="*/ 1596 h 2375"/>
              <a:gd name="T30" fmla="*/ 38 w 2877"/>
              <a:gd name="T31" fmla="*/ 1800 h 2375"/>
              <a:gd name="T32" fmla="*/ 56 w 2877"/>
              <a:gd name="T33" fmla="*/ 1967 h 2375"/>
              <a:gd name="T34" fmla="*/ 241 w 2877"/>
              <a:gd name="T35" fmla="*/ 2208 h 2375"/>
              <a:gd name="T36" fmla="*/ 316 w 2877"/>
              <a:gd name="T37" fmla="*/ 2300 h 2375"/>
              <a:gd name="T38" fmla="*/ 427 w 2877"/>
              <a:gd name="T39" fmla="*/ 2282 h 2375"/>
              <a:gd name="T40" fmla="*/ 501 w 2877"/>
              <a:gd name="T41" fmla="*/ 2282 h 2375"/>
              <a:gd name="T42" fmla="*/ 724 w 2877"/>
              <a:gd name="T43" fmla="*/ 2282 h 2375"/>
              <a:gd name="T44" fmla="*/ 761 w 2877"/>
              <a:gd name="T45" fmla="*/ 2300 h 2375"/>
              <a:gd name="T46" fmla="*/ 854 w 2877"/>
              <a:gd name="T47" fmla="*/ 2356 h 2375"/>
              <a:gd name="T48" fmla="*/ 1058 w 2877"/>
              <a:gd name="T49" fmla="*/ 2356 h 2375"/>
              <a:gd name="T50" fmla="*/ 1188 w 2877"/>
              <a:gd name="T51" fmla="*/ 2374 h 2375"/>
              <a:gd name="T52" fmla="*/ 1354 w 2877"/>
              <a:gd name="T53" fmla="*/ 2300 h 2375"/>
              <a:gd name="T54" fmla="*/ 1614 w 2877"/>
              <a:gd name="T55" fmla="*/ 2133 h 2375"/>
              <a:gd name="T56" fmla="*/ 1651 w 2877"/>
              <a:gd name="T57" fmla="*/ 2022 h 2375"/>
              <a:gd name="T58" fmla="*/ 1633 w 2877"/>
              <a:gd name="T59" fmla="*/ 1874 h 2375"/>
              <a:gd name="T60" fmla="*/ 1763 w 2877"/>
              <a:gd name="T61" fmla="*/ 1800 h 2375"/>
              <a:gd name="T62" fmla="*/ 1967 w 2877"/>
              <a:gd name="T63" fmla="*/ 1762 h 2375"/>
              <a:gd name="T64" fmla="*/ 2152 w 2877"/>
              <a:gd name="T65" fmla="*/ 1632 h 2375"/>
              <a:gd name="T66" fmla="*/ 2523 w 2877"/>
              <a:gd name="T67" fmla="*/ 1466 h 2375"/>
              <a:gd name="T68" fmla="*/ 2653 w 2877"/>
              <a:gd name="T69" fmla="*/ 1429 h 2375"/>
              <a:gd name="T70" fmla="*/ 2709 w 2877"/>
              <a:gd name="T71" fmla="*/ 1429 h 2375"/>
              <a:gd name="T72" fmla="*/ 2727 w 2877"/>
              <a:gd name="T73" fmla="*/ 1317 h 2375"/>
              <a:gd name="T74" fmla="*/ 2764 w 2877"/>
              <a:gd name="T75" fmla="*/ 1113 h 2375"/>
              <a:gd name="T76" fmla="*/ 2857 w 2877"/>
              <a:gd name="T77" fmla="*/ 890 h 2375"/>
              <a:gd name="T78" fmla="*/ 2820 w 2877"/>
              <a:gd name="T79" fmla="*/ 557 h 2375"/>
              <a:gd name="T80" fmla="*/ 2727 w 2877"/>
              <a:gd name="T81" fmla="*/ 316 h 2375"/>
              <a:gd name="T82" fmla="*/ 2523 w 2877"/>
              <a:gd name="T83" fmla="*/ 223 h 2375"/>
              <a:gd name="T84" fmla="*/ 2338 w 2877"/>
              <a:gd name="T85" fmla="*/ 93 h 2375"/>
              <a:gd name="T86" fmla="*/ 2226 w 2877"/>
              <a:gd name="T87" fmla="*/ 56 h 2375"/>
              <a:gd name="T88" fmla="*/ 1744 w 2877"/>
              <a:gd name="T89" fmla="*/ 37 h 2375"/>
              <a:gd name="T90" fmla="*/ 1651 w 2877"/>
              <a:gd name="T91" fmla="*/ 130 h 2375"/>
              <a:gd name="T92" fmla="*/ 1596 w 2877"/>
              <a:gd name="T93" fmla="*/ 278 h 2375"/>
              <a:gd name="T94" fmla="*/ 1577 w 2877"/>
              <a:gd name="T95" fmla="*/ 575 h 2375"/>
              <a:gd name="T96" fmla="*/ 1614 w 2877"/>
              <a:gd name="T97" fmla="*/ 779 h 2375"/>
              <a:gd name="T98" fmla="*/ 1744 w 2877"/>
              <a:gd name="T99" fmla="*/ 928 h 2375"/>
              <a:gd name="T100" fmla="*/ 1985 w 2877"/>
              <a:gd name="T101" fmla="*/ 1002 h 2375"/>
              <a:gd name="T102" fmla="*/ 1855 w 2877"/>
              <a:gd name="T103" fmla="*/ 1206 h 23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877" h="2375">
                <a:moveTo>
                  <a:pt x="1855" y="1206"/>
                </a:moveTo>
                <a:lnTo>
                  <a:pt x="1855" y="1206"/>
                </a:lnTo>
                <a:cubicBezTo>
                  <a:pt x="1855" y="1206"/>
                  <a:pt x="1651" y="1095"/>
                  <a:pt x="1540" y="1002"/>
                </a:cubicBezTo>
                <a:cubicBezTo>
                  <a:pt x="1429" y="909"/>
                  <a:pt x="1299" y="890"/>
                  <a:pt x="1299" y="890"/>
                </a:cubicBezTo>
                <a:cubicBezTo>
                  <a:pt x="1299" y="890"/>
                  <a:pt x="1169" y="890"/>
                  <a:pt x="1151" y="890"/>
                </a:cubicBezTo>
                <a:cubicBezTo>
                  <a:pt x="1113" y="872"/>
                  <a:pt x="983" y="854"/>
                  <a:pt x="983" y="854"/>
                </a:cubicBezTo>
                <a:cubicBezTo>
                  <a:pt x="983" y="854"/>
                  <a:pt x="928" y="798"/>
                  <a:pt x="872" y="761"/>
                </a:cubicBezTo>
                <a:cubicBezTo>
                  <a:pt x="835" y="724"/>
                  <a:pt x="650" y="649"/>
                  <a:pt x="631" y="631"/>
                </a:cubicBezTo>
                <a:cubicBezTo>
                  <a:pt x="594" y="631"/>
                  <a:pt x="557" y="724"/>
                  <a:pt x="557" y="761"/>
                </a:cubicBezTo>
                <a:cubicBezTo>
                  <a:pt x="557" y="816"/>
                  <a:pt x="538" y="928"/>
                  <a:pt x="538" y="984"/>
                </a:cubicBezTo>
                <a:cubicBezTo>
                  <a:pt x="538" y="1039"/>
                  <a:pt x="576" y="1132"/>
                  <a:pt x="483" y="1132"/>
                </a:cubicBezTo>
                <a:cubicBezTo>
                  <a:pt x="409" y="1150"/>
                  <a:pt x="241" y="1132"/>
                  <a:pt x="223" y="1132"/>
                </a:cubicBezTo>
                <a:cubicBezTo>
                  <a:pt x="186" y="1132"/>
                  <a:pt x="112" y="1132"/>
                  <a:pt x="112" y="1132"/>
                </a:cubicBezTo>
                <a:cubicBezTo>
                  <a:pt x="112" y="1132"/>
                  <a:pt x="38" y="1113"/>
                  <a:pt x="38" y="1225"/>
                </a:cubicBezTo>
                <a:cubicBezTo>
                  <a:pt x="38" y="1336"/>
                  <a:pt x="38" y="1558"/>
                  <a:pt x="38" y="1596"/>
                </a:cubicBezTo>
                <a:cubicBezTo>
                  <a:pt x="38" y="1632"/>
                  <a:pt x="38" y="1762"/>
                  <a:pt x="38" y="1800"/>
                </a:cubicBezTo>
                <a:cubicBezTo>
                  <a:pt x="38" y="1837"/>
                  <a:pt x="0" y="1892"/>
                  <a:pt x="56" y="1967"/>
                </a:cubicBezTo>
                <a:cubicBezTo>
                  <a:pt x="112" y="2059"/>
                  <a:pt x="223" y="2189"/>
                  <a:pt x="241" y="2208"/>
                </a:cubicBezTo>
                <a:cubicBezTo>
                  <a:pt x="279" y="2226"/>
                  <a:pt x="316" y="2300"/>
                  <a:pt x="316" y="2300"/>
                </a:cubicBezTo>
                <a:cubicBezTo>
                  <a:pt x="316" y="2300"/>
                  <a:pt x="390" y="2300"/>
                  <a:pt x="427" y="2282"/>
                </a:cubicBezTo>
                <a:cubicBezTo>
                  <a:pt x="446" y="2282"/>
                  <a:pt x="501" y="2263"/>
                  <a:pt x="501" y="2282"/>
                </a:cubicBezTo>
                <a:cubicBezTo>
                  <a:pt x="520" y="2282"/>
                  <a:pt x="706" y="2282"/>
                  <a:pt x="724" y="2282"/>
                </a:cubicBezTo>
                <a:cubicBezTo>
                  <a:pt x="742" y="2300"/>
                  <a:pt x="761" y="2300"/>
                  <a:pt x="761" y="2300"/>
                </a:cubicBezTo>
                <a:cubicBezTo>
                  <a:pt x="854" y="2356"/>
                  <a:pt x="854" y="2356"/>
                  <a:pt x="854" y="2356"/>
                </a:cubicBezTo>
                <a:cubicBezTo>
                  <a:pt x="854" y="2356"/>
                  <a:pt x="891" y="2356"/>
                  <a:pt x="1058" y="2356"/>
                </a:cubicBezTo>
                <a:cubicBezTo>
                  <a:pt x="1188" y="2374"/>
                  <a:pt x="1188" y="2374"/>
                  <a:pt x="1188" y="2374"/>
                </a:cubicBezTo>
                <a:cubicBezTo>
                  <a:pt x="1188" y="2374"/>
                  <a:pt x="1280" y="2338"/>
                  <a:pt x="1354" y="2300"/>
                </a:cubicBezTo>
                <a:cubicBezTo>
                  <a:pt x="1410" y="2245"/>
                  <a:pt x="1596" y="2171"/>
                  <a:pt x="1614" y="2133"/>
                </a:cubicBezTo>
                <a:cubicBezTo>
                  <a:pt x="1633" y="2115"/>
                  <a:pt x="1689" y="2115"/>
                  <a:pt x="1651" y="2022"/>
                </a:cubicBezTo>
                <a:cubicBezTo>
                  <a:pt x="1633" y="1929"/>
                  <a:pt x="1559" y="1929"/>
                  <a:pt x="1633" y="1874"/>
                </a:cubicBezTo>
                <a:cubicBezTo>
                  <a:pt x="1707" y="1818"/>
                  <a:pt x="1763" y="1800"/>
                  <a:pt x="1763" y="1800"/>
                </a:cubicBezTo>
                <a:cubicBezTo>
                  <a:pt x="1763" y="1800"/>
                  <a:pt x="1967" y="1744"/>
                  <a:pt x="1967" y="1762"/>
                </a:cubicBezTo>
                <a:cubicBezTo>
                  <a:pt x="1967" y="1762"/>
                  <a:pt x="2041" y="1688"/>
                  <a:pt x="2152" y="1632"/>
                </a:cubicBezTo>
                <a:cubicBezTo>
                  <a:pt x="2264" y="1577"/>
                  <a:pt x="2523" y="1466"/>
                  <a:pt x="2523" y="1466"/>
                </a:cubicBezTo>
                <a:cubicBezTo>
                  <a:pt x="2653" y="1429"/>
                  <a:pt x="2653" y="1429"/>
                  <a:pt x="2653" y="1429"/>
                </a:cubicBezTo>
                <a:cubicBezTo>
                  <a:pt x="2709" y="1429"/>
                  <a:pt x="2709" y="1429"/>
                  <a:pt x="2709" y="1429"/>
                </a:cubicBezTo>
                <a:cubicBezTo>
                  <a:pt x="2709" y="1429"/>
                  <a:pt x="2746" y="1410"/>
                  <a:pt x="2727" y="1317"/>
                </a:cubicBezTo>
                <a:cubicBezTo>
                  <a:pt x="2709" y="1225"/>
                  <a:pt x="2709" y="1206"/>
                  <a:pt x="2764" y="1113"/>
                </a:cubicBezTo>
                <a:cubicBezTo>
                  <a:pt x="2802" y="1039"/>
                  <a:pt x="2857" y="984"/>
                  <a:pt x="2857" y="890"/>
                </a:cubicBezTo>
                <a:cubicBezTo>
                  <a:pt x="2857" y="779"/>
                  <a:pt x="2876" y="631"/>
                  <a:pt x="2820" y="557"/>
                </a:cubicBezTo>
                <a:cubicBezTo>
                  <a:pt x="2783" y="483"/>
                  <a:pt x="2764" y="334"/>
                  <a:pt x="2727" y="316"/>
                </a:cubicBezTo>
                <a:cubicBezTo>
                  <a:pt x="2690" y="297"/>
                  <a:pt x="2579" y="278"/>
                  <a:pt x="2523" y="223"/>
                </a:cubicBezTo>
                <a:cubicBezTo>
                  <a:pt x="2449" y="167"/>
                  <a:pt x="2338" y="93"/>
                  <a:pt x="2338" y="93"/>
                </a:cubicBezTo>
                <a:cubicBezTo>
                  <a:pt x="2226" y="56"/>
                  <a:pt x="2226" y="56"/>
                  <a:pt x="2226" y="56"/>
                </a:cubicBezTo>
                <a:cubicBezTo>
                  <a:pt x="1744" y="37"/>
                  <a:pt x="1744" y="37"/>
                  <a:pt x="1744" y="37"/>
                </a:cubicBezTo>
                <a:cubicBezTo>
                  <a:pt x="1744" y="37"/>
                  <a:pt x="1670" y="0"/>
                  <a:pt x="1651" y="130"/>
                </a:cubicBezTo>
                <a:cubicBezTo>
                  <a:pt x="1596" y="278"/>
                  <a:pt x="1596" y="278"/>
                  <a:pt x="1596" y="278"/>
                </a:cubicBezTo>
                <a:cubicBezTo>
                  <a:pt x="1596" y="278"/>
                  <a:pt x="1559" y="501"/>
                  <a:pt x="1577" y="575"/>
                </a:cubicBezTo>
                <a:cubicBezTo>
                  <a:pt x="1596" y="631"/>
                  <a:pt x="1614" y="779"/>
                  <a:pt x="1614" y="779"/>
                </a:cubicBezTo>
                <a:cubicBezTo>
                  <a:pt x="1614" y="779"/>
                  <a:pt x="1633" y="909"/>
                  <a:pt x="1744" y="928"/>
                </a:cubicBezTo>
                <a:cubicBezTo>
                  <a:pt x="1837" y="946"/>
                  <a:pt x="1874" y="909"/>
                  <a:pt x="1985" y="1002"/>
                </a:cubicBezTo>
                <a:cubicBezTo>
                  <a:pt x="2078" y="1076"/>
                  <a:pt x="2022" y="1150"/>
                  <a:pt x="1855" y="1206"/>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4" name="Freeform 34"/>
          <p:cNvSpPr>
            <a:spLocks noChangeArrowheads="1"/>
          </p:cNvSpPr>
          <p:nvPr/>
        </p:nvSpPr>
        <p:spPr bwMode="auto">
          <a:xfrm>
            <a:off x="7323579" y="4446608"/>
            <a:ext cx="230825" cy="637904"/>
          </a:xfrm>
          <a:custGeom>
            <a:avLst/>
            <a:gdLst>
              <a:gd name="T0" fmla="*/ 519 w 706"/>
              <a:gd name="T1" fmla="*/ 427 h 1949"/>
              <a:gd name="T2" fmla="*/ 519 w 706"/>
              <a:gd name="T3" fmla="*/ 427 h 1949"/>
              <a:gd name="T4" fmla="*/ 371 w 706"/>
              <a:gd name="T5" fmla="*/ 167 h 1949"/>
              <a:gd name="T6" fmla="*/ 259 w 706"/>
              <a:gd name="T7" fmla="*/ 18 h 1949"/>
              <a:gd name="T8" fmla="*/ 18 w 706"/>
              <a:gd name="T9" fmla="*/ 56 h 1949"/>
              <a:gd name="T10" fmla="*/ 93 w 706"/>
              <a:gd name="T11" fmla="*/ 223 h 1949"/>
              <a:gd name="T12" fmla="*/ 148 w 706"/>
              <a:gd name="T13" fmla="*/ 427 h 1949"/>
              <a:gd name="T14" fmla="*/ 148 w 706"/>
              <a:gd name="T15" fmla="*/ 630 h 1949"/>
              <a:gd name="T16" fmla="*/ 93 w 706"/>
              <a:gd name="T17" fmla="*/ 779 h 1949"/>
              <a:gd name="T18" fmla="*/ 18 w 706"/>
              <a:gd name="T19" fmla="*/ 965 h 1949"/>
              <a:gd name="T20" fmla="*/ 0 w 706"/>
              <a:gd name="T21" fmla="*/ 1169 h 1949"/>
              <a:gd name="T22" fmla="*/ 148 w 706"/>
              <a:gd name="T23" fmla="*/ 1169 h 1949"/>
              <a:gd name="T24" fmla="*/ 297 w 706"/>
              <a:gd name="T25" fmla="*/ 1280 h 1949"/>
              <a:gd name="T26" fmla="*/ 371 w 706"/>
              <a:gd name="T27" fmla="*/ 1484 h 1949"/>
              <a:gd name="T28" fmla="*/ 371 w 706"/>
              <a:gd name="T29" fmla="*/ 1799 h 1949"/>
              <a:gd name="T30" fmla="*/ 556 w 706"/>
              <a:gd name="T31" fmla="*/ 1837 h 1949"/>
              <a:gd name="T32" fmla="*/ 686 w 706"/>
              <a:gd name="T33" fmla="*/ 1614 h 1949"/>
              <a:gd name="T34" fmla="*/ 630 w 706"/>
              <a:gd name="T35" fmla="*/ 1298 h 1949"/>
              <a:gd name="T36" fmla="*/ 464 w 706"/>
              <a:gd name="T37" fmla="*/ 909 h 1949"/>
              <a:gd name="T38" fmla="*/ 519 w 706"/>
              <a:gd name="T39" fmla="*/ 427 h 19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706" h="1949">
                <a:moveTo>
                  <a:pt x="519" y="427"/>
                </a:moveTo>
                <a:lnTo>
                  <a:pt x="519" y="427"/>
                </a:lnTo>
                <a:cubicBezTo>
                  <a:pt x="519" y="427"/>
                  <a:pt x="426" y="259"/>
                  <a:pt x="371" y="167"/>
                </a:cubicBezTo>
                <a:cubicBezTo>
                  <a:pt x="334" y="93"/>
                  <a:pt x="334" y="37"/>
                  <a:pt x="259" y="18"/>
                </a:cubicBezTo>
                <a:cubicBezTo>
                  <a:pt x="185" y="0"/>
                  <a:pt x="37" y="0"/>
                  <a:pt x="18" y="56"/>
                </a:cubicBezTo>
                <a:cubicBezTo>
                  <a:pt x="18" y="56"/>
                  <a:pt x="37" y="111"/>
                  <a:pt x="93" y="223"/>
                </a:cubicBezTo>
                <a:cubicBezTo>
                  <a:pt x="129" y="315"/>
                  <a:pt x="148" y="389"/>
                  <a:pt x="148" y="427"/>
                </a:cubicBezTo>
                <a:cubicBezTo>
                  <a:pt x="148" y="464"/>
                  <a:pt x="148" y="630"/>
                  <a:pt x="148" y="630"/>
                </a:cubicBezTo>
                <a:cubicBezTo>
                  <a:pt x="148" y="630"/>
                  <a:pt x="129" y="724"/>
                  <a:pt x="93" y="779"/>
                </a:cubicBezTo>
                <a:cubicBezTo>
                  <a:pt x="55" y="835"/>
                  <a:pt x="18" y="927"/>
                  <a:pt x="18" y="965"/>
                </a:cubicBezTo>
                <a:cubicBezTo>
                  <a:pt x="18" y="1001"/>
                  <a:pt x="37" y="1113"/>
                  <a:pt x="0" y="1169"/>
                </a:cubicBezTo>
                <a:cubicBezTo>
                  <a:pt x="0" y="1169"/>
                  <a:pt x="111" y="1169"/>
                  <a:pt x="148" y="1169"/>
                </a:cubicBezTo>
                <a:cubicBezTo>
                  <a:pt x="185" y="1169"/>
                  <a:pt x="241" y="1224"/>
                  <a:pt x="297" y="1280"/>
                </a:cubicBezTo>
                <a:cubicBezTo>
                  <a:pt x="352" y="1336"/>
                  <a:pt x="371" y="1354"/>
                  <a:pt x="371" y="1484"/>
                </a:cubicBezTo>
                <a:cubicBezTo>
                  <a:pt x="371" y="1632"/>
                  <a:pt x="315" y="1632"/>
                  <a:pt x="371" y="1799"/>
                </a:cubicBezTo>
                <a:cubicBezTo>
                  <a:pt x="408" y="1948"/>
                  <a:pt x="500" y="1873"/>
                  <a:pt x="556" y="1837"/>
                </a:cubicBezTo>
                <a:cubicBezTo>
                  <a:pt x="594" y="1781"/>
                  <a:pt x="686" y="1669"/>
                  <a:pt x="686" y="1614"/>
                </a:cubicBezTo>
                <a:cubicBezTo>
                  <a:pt x="705" y="1540"/>
                  <a:pt x="668" y="1317"/>
                  <a:pt x="630" y="1298"/>
                </a:cubicBezTo>
                <a:cubicBezTo>
                  <a:pt x="594" y="1261"/>
                  <a:pt x="500" y="1113"/>
                  <a:pt x="464" y="909"/>
                </a:cubicBezTo>
                <a:cubicBezTo>
                  <a:pt x="426" y="686"/>
                  <a:pt x="445" y="501"/>
                  <a:pt x="519" y="427"/>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5" name="Freeform 35"/>
          <p:cNvSpPr>
            <a:spLocks noChangeArrowheads="1"/>
          </p:cNvSpPr>
          <p:nvPr/>
        </p:nvSpPr>
        <p:spPr bwMode="auto">
          <a:xfrm>
            <a:off x="7037933" y="3870762"/>
            <a:ext cx="145708" cy="170300"/>
          </a:xfrm>
          <a:custGeom>
            <a:avLst/>
            <a:gdLst>
              <a:gd name="T0" fmla="*/ 37 w 446"/>
              <a:gd name="T1" fmla="*/ 92 h 520"/>
              <a:gd name="T2" fmla="*/ 37 w 446"/>
              <a:gd name="T3" fmla="*/ 92 h 520"/>
              <a:gd name="T4" fmla="*/ 56 w 446"/>
              <a:gd name="T5" fmla="*/ 55 h 520"/>
              <a:gd name="T6" fmla="*/ 223 w 446"/>
              <a:gd name="T7" fmla="*/ 74 h 520"/>
              <a:gd name="T8" fmla="*/ 297 w 446"/>
              <a:gd name="T9" fmla="*/ 18 h 520"/>
              <a:gd name="T10" fmla="*/ 389 w 446"/>
              <a:gd name="T11" fmla="*/ 241 h 520"/>
              <a:gd name="T12" fmla="*/ 167 w 446"/>
              <a:gd name="T13" fmla="*/ 501 h 520"/>
              <a:gd name="T14" fmla="*/ 56 w 446"/>
              <a:gd name="T15" fmla="*/ 501 h 520"/>
              <a:gd name="T16" fmla="*/ 93 w 446"/>
              <a:gd name="T17" fmla="*/ 334 h 520"/>
              <a:gd name="T18" fmla="*/ 37 w 446"/>
              <a:gd name="T19" fmla="*/ 92 h 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6" h="520">
                <a:moveTo>
                  <a:pt x="37" y="92"/>
                </a:moveTo>
                <a:lnTo>
                  <a:pt x="37" y="92"/>
                </a:lnTo>
                <a:cubicBezTo>
                  <a:pt x="37" y="74"/>
                  <a:pt x="0" y="55"/>
                  <a:pt x="56" y="55"/>
                </a:cubicBezTo>
                <a:cubicBezTo>
                  <a:pt x="111" y="55"/>
                  <a:pt x="185" y="92"/>
                  <a:pt x="223" y="74"/>
                </a:cubicBezTo>
                <a:cubicBezTo>
                  <a:pt x="259" y="37"/>
                  <a:pt x="241" y="0"/>
                  <a:pt x="297" y="18"/>
                </a:cubicBezTo>
                <a:cubicBezTo>
                  <a:pt x="353" y="37"/>
                  <a:pt x="445" y="130"/>
                  <a:pt x="389" y="241"/>
                </a:cubicBezTo>
                <a:cubicBezTo>
                  <a:pt x="334" y="334"/>
                  <a:pt x="241" y="501"/>
                  <a:pt x="167" y="501"/>
                </a:cubicBezTo>
                <a:cubicBezTo>
                  <a:pt x="111" y="501"/>
                  <a:pt x="56" y="519"/>
                  <a:pt x="56" y="501"/>
                </a:cubicBezTo>
                <a:cubicBezTo>
                  <a:pt x="56" y="463"/>
                  <a:pt x="111" y="445"/>
                  <a:pt x="93" y="334"/>
                </a:cubicBezTo>
                <a:cubicBezTo>
                  <a:pt x="93" y="222"/>
                  <a:pt x="74" y="185"/>
                  <a:pt x="37" y="92"/>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6" name="Freeform 36"/>
          <p:cNvSpPr>
            <a:spLocks noChangeArrowheads="1"/>
          </p:cNvSpPr>
          <p:nvPr/>
        </p:nvSpPr>
        <p:spPr bwMode="auto">
          <a:xfrm>
            <a:off x="7032163" y="3755304"/>
            <a:ext cx="158692" cy="145766"/>
          </a:xfrm>
          <a:custGeom>
            <a:avLst/>
            <a:gdLst>
              <a:gd name="T0" fmla="*/ 111 w 483"/>
              <a:gd name="T1" fmla="*/ 130 h 446"/>
              <a:gd name="T2" fmla="*/ 111 w 483"/>
              <a:gd name="T3" fmla="*/ 130 h 446"/>
              <a:gd name="T4" fmla="*/ 222 w 483"/>
              <a:gd name="T5" fmla="*/ 74 h 446"/>
              <a:gd name="T6" fmla="*/ 371 w 483"/>
              <a:gd name="T7" fmla="*/ 0 h 446"/>
              <a:gd name="T8" fmla="*/ 482 w 483"/>
              <a:gd name="T9" fmla="*/ 37 h 446"/>
              <a:gd name="T10" fmla="*/ 426 w 483"/>
              <a:gd name="T11" fmla="*/ 186 h 446"/>
              <a:gd name="T12" fmla="*/ 333 w 483"/>
              <a:gd name="T13" fmla="*/ 353 h 446"/>
              <a:gd name="T14" fmla="*/ 315 w 483"/>
              <a:gd name="T15" fmla="*/ 371 h 446"/>
              <a:gd name="T16" fmla="*/ 277 w 483"/>
              <a:gd name="T17" fmla="*/ 353 h 446"/>
              <a:gd name="T18" fmla="*/ 185 w 483"/>
              <a:gd name="T19" fmla="*/ 427 h 446"/>
              <a:gd name="T20" fmla="*/ 55 w 483"/>
              <a:gd name="T21" fmla="*/ 445 h 446"/>
              <a:gd name="T22" fmla="*/ 0 w 483"/>
              <a:gd name="T23" fmla="*/ 353 h 446"/>
              <a:gd name="T24" fmla="*/ 74 w 483"/>
              <a:gd name="T25" fmla="*/ 204 h 446"/>
              <a:gd name="T26" fmla="*/ 111 w 483"/>
              <a:gd name="T27" fmla="*/ 130 h 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3" h="446">
                <a:moveTo>
                  <a:pt x="111" y="130"/>
                </a:moveTo>
                <a:lnTo>
                  <a:pt x="111" y="130"/>
                </a:lnTo>
                <a:cubicBezTo>
                  <a:pt x="111" y="130"/>
                  <a:pt x="185" y="112"/>
                  <a:pt x="222" y="74"/>
                </a:cubicBezTo>
                <a:cubicBezTo>
                  <a:pt x="259" y="37"/>
                  <a:pt x="371" y="0"/>
                  <a:pt x="371" y="0"/>
                </a:cubicBezTo>
                <a:cubicBezTo>
                  <a:pt x="371" y="0"/>
                  <a:pt x="482" y="0"/>
                  <a:pt x="482" y="37"/>
                </a:cubicBezTo>
                <a:cubicBezTo>
                  <a:pt x="482" y="74"/>
                  <a:pt x="463" y="130"/>
                  <a:pt x="426" y="186"/>
                </a:cubicBezTo>
                <a:cubicBezTo>
                  <a:pt x="371" y="242"/>
                  <a:pt x="333" y="334"/>
                  <a:pt x="333" y="353"/>
                </a:cubicBezTo>
                <a:lnTo>
                  <a:pt x="315" y="371"/>
                </a:lnTo>
                <a:lnTo>
                  <a:pt x="277" y="353"/>
                </a:lnTo>
                <a:cubicBezTo>
                  <a:pt x="259" y="371"/>
                  <a:pt x="259" y="427"/>
                  <a:pt x="185" y="427"/>
                </a:cubicBezTo>
                <a:cubicBezTo>
                  <a:pt x="129" y="427"/>
                  <a:pt x="36" y="353"/>
                  <a:pt x="55" y="445"/>
                </a:cubicBezTo>
                <a:cubicBezTo>
                  <a:pt x="55" y="445"/>
                  <a:pt x="0" y="408"/>
                  <a:pt x="0" y="353"/>
                </a:cubicBezTo>
                <a:cubicBezTo>
                  <a:pt x="0" y="278"/>
                  <a:pt x="55" y="223"/>
                  <a:pt x="74" y="204"/>
                </a:cubicBezTo>
                <a:cubicBezTo>
                  <a:pt x="92" y="167"/>
                  <a:pt x="111" y="167"/>
                  <a:pt x="111" y="130"/>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7" name="Freeform 37"/>
          <p:cNvSpPr>
            <a:spLocks noChangeArrowheads="1"/>
          </p:cNvSpPr>
          <p:nvPr/>
        </p:nvSpPr>
        <p:spPr bwMode="auto">
          <a:xfrm>
            <a:off x="7043704" y="3749531"/>
            <a:ext cx="874250" cy="893355"/>
          </a:xfrm>
          <a:custGeom>
            <a:avLst/>
            <a:gdLst>
              <a:gd name="T0" fmla="*/ 2449 w 2673"/>
              <a:gd name="T1" fmla="*/ 1279 h 2728"/>
              <a:gd name="T2" fmla="*/ 2449 w 2673"/>
              <a:gd name="T3" fmla="*/ 1279 h 2728"/>
              <a:gd name="T4" fmla="*/ 2467 w 2673"/>
              <a:gd name="T5" fmla="*/ 1780 h 2728"/>
              <a:gd name="T6" fmla="*/ 2672 w 2673"/>
              <a:gd name="T7" fmla="*/ 2448 h 2728"/>
              <a:gd name="T8" fmla="*/ 2579 w 2673"/>
              <a:gd name="T9" fmla="*/ 2522 h 2728"/>
              <a:gd name="T10" fmla="*/ 2319 w 2673"/>
              <a:gd name="T11" fmla="*/ 2578 h 2728"/>
              <a:gd name="T12" fmla="*/ 2078 w 2673"/>
              <a:gd name="T13" fmla="*/ 2652 h 2728"/>
              <a:gd name="T14" fmla="*/ 1819 w 2673"/>
              <a:gd name="T15" fmla="*/ 2708 h 2728"/>
              <a:gd name="T16" fmla="*/ 1540 w 2673"/>
              <a:gd name="T17" fmla="*/ 2652 h 2728"/>
              <a:gd name="T18" fmla="*/ 1373 w 2673"/>
              <a:gd name="T19" fmla="*/ 2560 h 2728"/>
              <a:gd name="T20" fmla="*/ 1225 w 2673"/>
              <a:gd name="T21" fmla="*/ 2281 h 2728"/>
              <a:gd name="T22" fmla="*/ 1113 w 2673"/>
              <a:gd name="T23" fmla="*/ 2151 h 2728"/>
              <a:gd name="T24" fmla="*/ 872 w 2673"/>
              <a:gd name="T25" fmla="*/ 2189 h 2728"/>
              <a:gd name="T26" fmla="*/ 706 w 2673"/>
              <a:gd name="T27" fmla="*/ 2133 h 2728"/>
              <a:gd name="T28" fmla="*/ 538 w 2673"/>
              <a:gd name="T29" fmla="*/ 2003 h 2728"/>
              <a:gd name="T30" fmla="*/ 483 w 2673"/>
              <a:gd name="T31" fmla="*/ 1966 h 2728"/>
              <a:gd name="T32" fmla="*/ 371 w 2673"/>
              <a:gd name="T33" fmla="*/ 1929 h 2728"/>
              <a:gd name="T34" fmla="*/ 335 w 2673"/>
              <a:gd name="T35" fmla="*/ 1650 h 2728"/>
              <a:gd name="T36" fmla="*/ 205 w 2673"/>
              <a:gd name="T37" fmla="*/ 1391 h 2728"/>
              <a:gd name="T38" fmla="*/ 75 w 2673"/>
              <a:gd name="T39" fmla="*/ 1094 h 2728"/>
              <a:gd name="T40" fmla="*/ 0 w 2673"/>
              <a:gd name="T41" fmla="*/ 927 h 2728"/>
              <a:gd name="T42" fmla="*/ 38 w 2673"/>
              <a:gd name="T43" fmla="*/ 872 h 2728"/>
              <a:gd name="T44" fmla="*/ 149 w 2673"/>
              <a:gd name="T45" fmla="*/ 872 h 2728"/>
              <a:gd name="T46" fmla="*/ 316 w 2673"/>
              <a:gd name="T47" fmla="*/ 686 h 2728"/>
              <a:gd name="T48" fmla="*/ 390 w 2673"/>
              <a:gd name="T49" fmla="*/ 575 h 2728"/>
              <a:gd name="T50" fmla="*/ 279 w 2673"/>
              <a:gd name="T51" fmla="*/ 389 h 2728"/>
              <a:gd name="T52" fmla="*/ 335 w 2673"/>
              <a:gd name="T53" fmla="*/ 260 h 2728"/>
              <a:gd name="T54" fmla="*/ 427 w 2673"/>
              <a:gd name="T55" fmla="*/ 130 h 2728"/>
              <a:gd name="T56" fmla="*/ 446 w 2673"/>
              <a:gd name="T57" fmla="*/ 55 h 2728"/>
              <a:gd name="T58" fmla="*/ 538 w 2673"/>
              <a:gd name="T59" fmla="*/ 18 h 2728"/>
              <a:gd name="T60" fmla="*/ 1169 w 2673"/>
              <a:gd name="T61" fmla="*/ 0 h 2728"/>
              <a:gd name="T62" fmla="*/ 1651 w 2673"/>
              <a:gd name="T63" fmla="*/ 241 h 2728"/>
              <a:gd name="T64" fmla="*/ 2134 w 2673"/>
              <a:gd name="T65" fmla="*/ 537 h 2728"/>
              <a:gd name="T66" fmla="*/ 2152 w 2673"/>
              <a:gd name="T67" fmla="*/ 649 h 2728"/>
              <a:gd name="T68" fmla="*/ 2486 w 2673"/>
              <a:gd name="T69" fmla="*/ 872 h 2728"/>
              <a:gd name="T70" fmla="*/ 2449 w 2673"/>
              <a:gd name="T71" fmla="*/ 1279 h 27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673" h="2728">
                <a:moveTo>
                  <a:pt x="2449" y="1279"/>
                </a:moveTo>
                <a:lnTo>
                  <a:pt x="2449" y="1279"/>
                </a:lnTo>
                <a:cubicBezTo>
                  <a:pt x="2486" y="1354"/>
                  <a:pt x="2486" y="1539"/>
                  <a:pt x="2467" y="1780"/>
                </a:cubicBezTo>
                <a:cubicBezTo>
                  <a:pt x="2449" y="2021"/>
                  <a:pt x="2579" y="2263"/>
                  <a:pt x="2672" y="2448"/>
                </a:cubicBezTo>
                <a:cubicBezTo>
                  <a:pt x="2672" y="2448"/>
                  <a:pt x="2597" y="2522"/>
                  <a:pt x="2579" y="2522"/>
                </a:cubicBezTo>
                <a:cubicBezTo>
                  <a:pt x="2561" y="2541"/>
                  <a:pt x="2338" y="2578"/>
                  <a:pt x="2319" y="2578"/>
                </a:cubicBezTo>
                <a:cubicBezTo>
                  <a:pt x="2301" y="2578"/>
                  <a:pt x="2078" y="2652"/>
                  <a:pt x="2078" y="2652"/>
                </a:cubicBezTo>
                <a:cubicBezTo>
                  <a:pt x="2078" y="2652"/>
                  <a:pt x="1985" y="2708"/>
                  <a:pt x="1819" y="2708"/>
                </a:cubicBezTo>
                <a:cubicBezTo>
                  <a:pt x="1670" y="2708"/>
                  <a:pt x="1633" y="2727"/>
                  <a:pt x="1540" y="2652"/>
                </a:cubicBezTo>
                <a:cubicBezTo>
                  <a:pt x="1429" y="2597"/>
                  <a:pt x="1373" y="2560"/>
                  <a:pt x="1373" y="2560"/>
                </a:cubicBezTo>
                <a:cubicBezTo>
                  <a:pt x="1373" y="2560"/>
                  <a:pt x="1225" y="2337"/>
                  <a:pt x="1225" y="2281"/>
                </a:cubicBezTo>
                <a:cubicBezTo>
                  <a:pt x="1206" y="2244"/>
                  <a:pt x="1188" y="2170"/>
                  <a:pt x="1113" y="2151"/>
                </a:cubicBezTo>
                <a:cubicBezTo>
                  <a:pt x="1039" y="2133"/>
                  <a:pt x="872" y="2151"/>
                  <a:pt x="872" y="2189"/>
                </a:cubicBezTo>
                <a:cubicBezTo>
                  <a:pt x="872" y="2189"/>
                  <a:pt x="742" y="2151"/>
                  <a:pt x="706" y="2133"/>
                </a:cubicBezTo>
                <a:cubicBezTo>
                  <a:pt x="687" y="2115"/>
                  <a:pt x="538" y="2003"/>
                  <a:pt x="538" y="2003"/>
                </a:cubicBezTo>
                <a:cubicBezTo>
                  <a:pt x="483" y="1966"/>
                  <a:pt x="483" y="1966"/>
                  <a:pt x="483" y="1966"/>
                </a:cubicBezTo>
                <a:cubicBezTo>
                  <a:pt x="371" y="1929"/>
                  <a:pt x="371" y="1929"/>
                  <a:pt x="371" y="1929"/>
                </a:cubicBezTo>
                <a:cubicBezTo>
                  <a:pt x="371" y="1929"/>
                  <a:pt x="390" y="1799"/>
                  <a:pt x="335" y="1650"/>
                </a:cubicBezTo>
                <a:cubicBezTo>
                  <a:pt x="279" y="1502"/>
                  <a:pt x="205" y="1391"/>
                  <a:pt x="205" y="1391"/>
                </a:cubicBezTo>
                <a:cubicBezTo>
                  <a:pt x="75" y="1094"/>
                  <a:pt x="75" y="1094"/>
                  <a:pt x="75" y="1094"/>
                </a:cubicBezTo>
                <a:cubicBezTo>
                  <a:pt x="0" y="927"/>
                  <a:pt x="0" y="927"/>
                  <a:pt x="0" y="927"/>
                </a:cubicBezTo>
                <a:cubicBezTo>
                  <a:pt x="0" y="927"/>
                  <a:pt x="0" y="890"/>
                  <a:pt x="38" y="872"/>
                </a:cubicBezTo>
                <a:cubicBezTo>
                  <a:pt x="38" y="872"/>
                  <a:pt x="38" y="890"/>
                  <a:pt x="149" y="872"/>
                </a:cubicBezTo>
                <a:cubicBezTo>
                  <a:pt x="149" y="872"/>
                  <a:pt x="241" y="834"/>
                  <a:pt x="316" y="686"/>
                </a:cubicBezTo>
                <a:cubicBezTo>
                  <a:pt x="316" y="686"/>
                  <a:pt x="390" y="593"/>
                  <a:pt x="390" y="575"/>
                </a:cubicBezTo>
                <a:cubicBezTo>
                  <a:pt x="390" y="537"/>
                  <a:pt x="371" y="408"/>
                  <a:pt x="279" y="389"/>
                </a:cubicBezTo>
                <a:cubicBezTo>
                  <a:pt x="279" y="389"/>
                  <a:pt x="316" y="296"/>
                  <a:pt x="335" y="260"/>
                </a:cubicBezTo>
                <a:cubicBezTo>
                  <a:pt x="371" y="222"/>
                  <a:pt x="427" y="148"/>
                  <a:pt x="427" y="130"/>
                </a:cubicBezTo>
                <a:cubicBezTo>
                  <a:pt x="446" y="111"/>
                  <a:pt x="446" y="55"/>
                  <a:pt x="446" y="55"/>
                </a:cubicBezTo>
                <a:cubicBezTo>
                  <a:pt x="538" y="18"/>
                  <a:pt x="538" y="18"/>
                  <a:pt x="538" y="18"/>
                </a:cubicBezTo>
                <a:cubicBezTo>
                  <a:pt x="1169" y="0"/>
                  <a:pt x="1169" y="0"/>
                  <a:pt x="1169" y="0"/>
                </a:cubicBezTo>
                <a:cubicBezTo>
                  <a:pt x="1651" y="241"/>
                  <a:pt x="1651" y="241"/>
                  <a:pt x="1651" y="241"/>
                </a:cubicBezTo>
                <a:cubicBezTo>
                  <a:pt x="2134" y="537"/>
                  <a:pt x="2134" y="537"/>
                  <a:pt x="2134" y="537"/>
                </a:cubicBezTo>
                <a:cubicBezTo>
                  <a:pt x="2134" y="537"/>
                  <a:pt x="2152" y="631"/>
                  <a:pt x="2152" y="649"/>
                </a:cubicBezTo>
                <a:cubicBezTo>
                  <a:pt x="2152" y="686"/>
                  <a:pt x="2523" y="816"/>
                  <a:pt x="2486" y="872"/>
                </a:cubicBezTo>
                <a:cubicBezTo>
                  <a:pt x="2467" y="890"/>
                  <a:pt x="2319" y="1076"/>
                  <a:pt x="2449" y="1279"/>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8" name="Freeform 38"/>
          <p:cNvSpPr>
            <a:spLocks noChangeArrowheads="1"/>
          </p:cNvSpPr>
          <p:nvPr/>
        </p:nvSpPr>
        <p:spPr bwMode="auto">
          <a:xfrm>
            <a:off x="7056687" y="3330997"/>
            <a:ext cx="473191" cy="467604"/>
          </a:xfrm>
          <a:custGeom>
            <a:avLst/>
            <a:gdLst>
              <a:gd name="T0" fmla="*/ 371 w 1447"/>
              <a:gd name="T1" fmla="*/ 92 h 1428"/>
              <a:gd name="T2" fmla="*/ 371 w 1447"/>
              <a:gd name="T3" fmla="*/ 92 h 1428"/>
              <a:gd name="T4" fmla="*/ 445 w 1447"/>
              <a:gd name="T5" fmla="*/ 445 h 1428"/>
              <a:gd name="T6" fmla="*/ 222 w 1447"/>
              <a:gd name="T7" fmla="*/ 834 h 1428"/>
              <a:gd name="T8" fmla="*/ 111 w 1447"/>
              <a:gd name="T9" fmla="*/ 1000 h 1428"/>
              <a:gd name="T10" fmla="*/ 74 w 1447"/>
              <a:gd name="T11" fmla="*/ 1149 h 1428"/>
              <a:gd name="T12" fmla="*/ 37 w 1447"/>
              <a:gd name="T13" fmla="*/ 1427 h 1428"/>
              <a:gd name="T14" fmla="*/ 129 w 1447"/>
              <a:gd name="T15" fmla="*/ 1390 h 1428"/>
              <a:gd name="T16" fmla="*/ 259 w 1447"/>
              <a:gd name="T17" fmla="*/ 1316 h 1428"/>
              <a:gd name="T18" fmla="*/ 408 w 1447"/>
              <a:gd name="T19" fmla="*/ 1334 h 1428"/>
              <a:gd name="T20" fmla="*/ 500 w 1447"/>
              <a:gd name="T21" fmla="*/ 1297 h 1428"/>
              <a:gd name="T22" fmla="*/ 1131 w 1447"/>
              <a:gd name="T23" fmla="*/ 1279 h 1428"/>
              <a:gd name="T24" fmla="*/ 1205 w 1447"/>
              <a:gd name="T25" fmla="*/ 964 h 1428"/>
              <a:gd name="T26" fmla="*/ 1298 w 1447"/>
              <a:gd name="T27" fmla="*/ 742 h 1428"/>
              <a:gd name="T28" fmla="*/ 1410 w 1447"/>
              <a:gd name="T29" fmla="*/ 482 h 1428"/>
              <a:gd name="T30" fmla="*/ 1298 w 1447"/>
              <a:gd name="T31" fmla="*/ 111 h 1428"/>
              <a:gd name="T32" fmla="*/ 1150 w 1447"/>
              <a:gd name="T33" fmla="*/ 0 h 1428"/>
              <a:gd name="T34" fmla="*/ 927 w 1447"/>
              <a:gd name="T35" fmla="*/ 55 h 1428"/>
              <a:gd name="T36" fmla="*/ 371 w 1447"/>
              <a:gd name="T37" fmla="*/ 92 h 14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447" h="1428">
                <a:moveTo>
                  <a:pt x="371" y="92"/>
                </a:moveTo>
                <a:lnTo>
                  <a:pt x="371" y="92"/>
                </a:lnTo>
                <a:cubicBezTo>
                  <a:pt x="371" y="92"/>
                  <a:pt x="482" y="278"/>
                  <a:pt x="445" y="445"/>
                </a:cubicBezTo>
                <a:cubicBezTo>
                  <a:pt x="389" y="593"/>
                  <a:pt x="222" y="834"/>
                  <a:pt x="222" y="834"/>
                </a:cubicBezTo>
                <a:cubicBezTo>
                  <a:pt x="111" y="1000"/>
                  <a:pt x="111" y="1000"/>
                  <a:pt x="111" y="1000"/>
                </a:cubicBezTo>
                <a:cubicBezTo>
                  <a:pt x="111" y="1000"/>
                  <a:pt x="92" y="1130"/>
                  <a:pt x="74" y="1149"/>
                </a:cubicBezTo>
                <a:cubicBezTo>
                  <a:pt x="55" y="1186"/>
                  <a:pt x="0" y="1371"/>
                  <a:pt x="37" y="1427"/>
                </a:cubicBezTo>
                <a:cubicBezTo>
                  <a:pt x="37" y="1427"/>
                  <a:pt x="74" y="1427"/>
                  <a:pt x="129" y="1390"/>
                </a:cubicBezTo>
                <a:cubicBezTo>
                  <a:pt x="185" y="1353"/>
                  <a:pt x="222" y="1316"/>
                  <a:pt x="259" y="1316"/>
                </a:cubicBezTo>
                <a:cubicBezTo>
                  <a:pt x="297" y="1297"/>
                  <a:pt x="408" y="1297"/>
                  <a:pt x="408" y="1334"/>
                </a:cubicBezTo>
                <a:cubicBezTo>
                  <a:pt x="500" y="1297"/>
                  <a:pt x="500" y="1297"/>
                  <a:pt x="500" y="1297"/>
                </a:cubicBezTo>
                <a:cubicBezTo>
                  <a:pt x="1131" y="1279"/>
                  <a:pt x="1131" y="1279"/>
                  <a:pt x="1131" y="1279"/>
                </a:cubicBezTo>
                <a:cubicBezTo>
                  <a:pt x="1131" y="1279"/>
                  <a:pt x="1187" y="1019"/>
                  <a:pt x="1205" y="964"/>
                </a:cubicBezTo>
                <a:cubicBezTo>
                  <a:pt x="1205" y="909"/>
                  <a:pt x="1298" y="742"/>
                  <a:pt x="1298" y="742"/>
                </a:cubicBezTo>
                <a:cubicBezTo>
                  <a:pt x="1298" y="742"/>
                  <a:pt x="1446" y="630"/>
                  <a:pt x="1410" y="482"/>
                </a:cubicBezTo>
                <a:cubicBezTo>
                  <a:pt x="1391" y="315"/>
                  <a:pt x="1354" y="166"/>
                  <a:pt x="1298" y="111"/>
                </a:cubicBezTo>
                <a:cubicBezTo>
                  <a:pt x="1261" y="74"/>
                  <a:pt x="1150" y="0"/>
                  <a:pt x="1150" y="0"/>
                </a:cubicBezTo>
                <a:cubicBezTo>
                  <a:pt x="1150" y="0"/>
                  <a:pt x="1113" y="18"/>
                  <a:pt x="927" y="55"/>
                </a:cubicBezTo>
                <a:cubicBezTo>
                  <a:pt x="742" y="92"/>
                  <a:pt x="482" y="111"/>
                  <a:pt x="371" y="92"/>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79" name="Freeform 39"/>
          <p:cNvSpPr>
            <a:spLocks noChangeArrowheads="1"/>
          </p:cNvSpPr>
          <p:nvPr/>
        </p:nvSpPr>
        <p:spPr bwMode="auto">
          <a:xfrm>
            <a:off x="7426007" y="3257393"/>
            <a:ext cx="662180" cy="783669"/>
          </a:xfrm>
          <a:custGeom>
            <a:avLst/>
            <a:gdLst>
              <a:gd name="T0" fmla="*/ 1855 w 2023"/>
              <a:gd name="T1" fmla="*/ 1706 h 2393"/>
              <a:gd name="T2" fmla="*/ 1855 w 2023"/>
              <a:gd name="T3" fmla="*/ 1706 h 2393"/>
              <a:gd name="T4" fmla="*/ 1763 w 2023"/>
              <a:gd name="T5" fmla="*/ 1724 h 2393"/>
              <a:gd name="T6" fmla="*/ 1614 w 2023"/>
              <a:gd name="T7" fmla="*/ 1873 h 2393"/>
              <a:gd name="T8" fmla="*/ 1577 w 2023"/>
              <a:gd name="T9" fmla="*/ 2021 h 2393"/>
              <a:gd name="T10" fmla="*/ 1503 w 2023"/>
              <a:gd name="T11" fmla="*/ 2058 h 2393"/>
              <a:gd name="T12" fmla="*/ 1466 w 2023"/>
              <a:gd name="T13" fmla="*/ 2281 h 2393"/>
              <a:gd name="T14" fmla="*/ 1354 w 2023"/>
              <a:gd name="T15" fmla="*/ 2392 h 2393"/>
              <a:gd name="T16" fmla="*/ 983 w 2023"/>
              <a:gd name="T17" fmla="*/ 2151 h 2393"/>
              <a:gd name="T18" fmla="*/ 965 w 2023"/>
              <a:gd name="T19" fmla="*/ 2039 h 2393"/>
              <a:gd name="T20" fmla="*/ 482 w 2023"/>
              <a:gd name="T21" fmla="*/ 1743 h 2393"/>
              <a:gd name="T22" fmla="*/ 0 w 2023"/>
              <a:gd name="T23" fmla="*/ 1502 h 2393"/>
              <a:gd name="T24" fmla="*/ 74 w 2023"/>
              <a:gd name="T25" fmla="*/ 1169 h 2393"/>
              <a:gd name="T26" fmla="*/ 167 w 2023"/>
              <a:gd name="T27" fmla="*/ 965 h 2393"/>
              <a:gd name="T28" fmla="*/ 297 w 2023"/>
              <a:gd name="T29" fmla="*/ 724 h 2393"/>
              <a:gd name="T30" fmla="*/ 167 w 2023"/>
              <a:gd name="T31" fmla="*/ 334 h 2393"/>
              <a:gd name="T32" fmla="*/ 19 w 2023"/>
              <a:gd name="T33" fmla="*/ 223 h 2393"/>
              <a:gd name="T34" fmla="*/ 130 w 2023"/>
              <a:gd name="T35" fmla="*/ 56 h 2393"/>
              <a:gd name="T36" fmla="*/ 408 w 2023"/>
              <a:gd name="T37" fmla="*/ 37 h 2393"/>
              <a:gd name="T38" fmla="*/ 650 w 2023"/>
              <a:gd name="T39" fmla="*/ 56 h 2393"/>
              <a:gd name="T40" fmla="*/ 1039 w 2023"/>
              <a:gd name="T41" fmla="*/ 315 h 2393"/>
              <a:gd name="T42" fmla="*/ 1410 w 2023"/>
              <a:gd name="T43" fmla="*/ 371 h 2393"/>
              <a:gd name="T44" fmla="*/ 1763 w 2023"/>
              <a:gd name="T45" fmla="*/ 278 h 2393"/>
              <a:gd name="T46" fmla="*/ 1985 w 2023"/>
              <a:gd name="T47" fmla="*/ 297 h 2393"/>
              <a:gd name="T48" fmla="*/ 1837 w 2023"/>
              <a:gd name="T49" fmla="*/ 501 h 2393"/>
              <a:gd name="T50" fmla="*/ 1725 w 2023"/>
              <a:gd name="T51" fmla="*/ 630 h 2393"/>
              <a:gd name="T52" fmla="*/ 1707 w 2023"/>
              <a:gd name="T53" fmla="*/ 1465 h 2393"/>
              <a:gd name="T54" fmla="*/ 1799 w 2023"/>
              <a:gd name="T55" fmla="*/ 1613 h 2393"/>
              <a:gd name="T56" fmla="*/ 1855 w 2023"/>
              <a:gd name="T57" fmla="*/ 1706 h 23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023" h="2393">
                <a:moveTo>
                  <a:pt x="1855" y="1706"/>
                </a:moveTo>
                <a:lnTo>
                  <a:pt x="1855" y="1706"/>
                </a:lnTo>
                <a:cubicBezTo>
                  <a:pt x="1855" y="1706"/>
                  <a:pt x="1781" y="1687"/>
                  <a:pt x="1763" y="1724"/>
                </a:cubicBezTo>
                <a:cubicBezTo>
                  <a:pt x="1744" y="1762"/>
                  <a:pt x="1651" y="1817"/>
                  <a:pt x="1614" y="1873"/>
                </a:cubicBezTo>
                <a:cubicBezTo>
                  <a:pt x="1577" y="1947"/>
                  <a:pt x="1614" y="1984"/>
                  <a:pt x="1577" y="2021"/>
                </a:cubicBezTo>
                <a:cubicBezTo>
                  <a:pt x="1558" y="2039"/>
                  <a:pt x="1503" y="1965"/>
                  <a:pt x="1503" y="2058"/>
                </a:cubicBezTo>
                <a:cubicBezTo>
                  <a:pt x="1503" y="2133"/>
                  <a:pt x="1503" y="2225"/>
                  <a:pt x="1466" y="2281"/>
                </a:cubicBezTo>
                <a:cubicBezTo>
                  <a:pt x="1410" y="2318"/>
                  <a:pt x="1354" y="2392"/>
                  <a:pt x="1354" y="2392"/>
                </a:cubicBezTo>
                <a:cubicBezTo>
                  <a:pt x="983" y="2151"/>
                  <a:pt x="983" y="2151"/>
                  <a:pt x="983" y="2151"/>
                </a:cubicBezTo>
                <a:cubicBezTo>
                  <a:pt x="965" y="2039"/>
                  <a:pt x="965" y="2039"/>
                  <a:pt x="965" y="2039"/>
                </a:cubicBezTo>
                <a:cubicBezTo>
                  <a:pt x="482" y="1743"/>
                  <a:pt x="482" y="1743"/>
                  <a:pt x="482" y="1743"/>
                </a:cubicBezTo>
                <a:cubicBezTo>
                  <a:pt x="0" y="1502"/>
                  <a:pt x="0" y="1502"/>
                  <a:pt x="0" y="1502"/>
                </a:cubicBezTo>
                <a:cubicBezTo>
                  <a:pt x="74" y="1169"/>
                  <a:pt x="74" y="1169"/>
                  <a:pt x="74" y="1169"/>
                </a:cubicBezTo>
                <a:cubicBezTo>
                  <a:pt x="167" y="965"/>
                  <a:pt x="167" y="965"/>
                  <a:pt x="167" y="965"/>
                </a:cubicBezTo>
                <a:cubicBezTo>
                  <a:pt x="167" y="965"/>
                  <a:pt x="297" y="853"/>
                  <a:pt x="297" y="724"/>
                </a:cubicBezTo>
                <a:cubicBezTo>
                  <a:pt x="279" y="594"/>
                  <a:pt x="204" y="353"/>
                  <a:pt x="167" y="334"/>
                </a:cubicBezTo>
                <a:cubicBezTo>
                  <a:pt x="149" y="315"/>
                  <a:pt x="19" y="223"/>
                  <a:pt x="19" y="223"/>
                </a:cubicBezTo>
                <a:cubicBezTo>
                  <a:pt x="19" y="223"/>
                  <a:pt x="0" y="56"/>
                  <a:pt x="130" y="56"/>
                </a:cubicBezTo>
                <a:cubicBezTo>
                  <a:pt x="279" y="37"/>
                  <a:pt x="353" y="37"/>
                  <a:pt x="408" y="37"/>
                </a:cubicBezTo>
                <a:cubicBezTo>
                  <a:pt x="445" y="37"/>
                  <a:pt x="575" y="0"/>
                  <a:pt x="650" y="56"/>
                </a:cubicBezTo>
                <a:cubicBezTo>
                  <a:pt x="724" y="111"/>
                  <a:pt x="946" y="297"/>
                  <a:pt x="1039" y="315"/>
                </a:cubicBezTo>
                <a:cubicBezTo>
                  <a:pt x="1132" y="353"/>
                  <a:pt x="1224" y="427"/>
                  <a:pt x="1410" y="371"/>
                </a:cubicBezTo>
                <a:cubicBezTo>
                  <a:pt x="1595" y="297"/>
                  <a:pt x="1725" y="278"/>
                  <a:pt x="1763" y="278"/>
                </a:cubicBezTo>
                <a:cubicBezTo>
                  <a:pt x="1818" y="278"/>
                  <a:pt x="2022" y="241"/>
                  <a:pt x="1985" y="297"/>
                </a:cubicBezTo>
                <a:cubicBezTo>
                  <a:pt x="1966" y="353"/>
                  <a:pt x="1892" y="464"/>
                  <a:pt x="1837" y="501"/>
                </a:cubicBezTo>
                <a:cubicBezTo>
                  <a:pt x="1781" y="556"/>
                  <a:pt x="1725" y="575"/>
                  <a:pt x="1725" y="630"/>
                </a:cubicBezTo>
                <a:cubicBezTo>
                  <a:pt x="1725" y="686"/>
                  <a:pt x="1651" y="1409"/>
                  <a:pt x="1707" y="1465"/>
                </a:cubicBezTo>
                <a:cubicBezTo>
                  <a:pt x="1744" y="1502"/>
                  <a:pt x="1744" y="1576"/>
                  <a:pt x="1799" y="1613"/>
                </a:cubicBezTo>
                <a:cubicBezTo>
                  <a:pt x="1837" y="1650"/>
                  <a:pt x="1874" y="1668"/>
                  <a:pt x="1855" y="1706"/>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0" name="Freeform 40"/>
          <p:cNvSpPr>
            <a:spLocks noChangeArrowheads="1"/>
          </p:cNvSpPr>
          <p:nvPr/>
        </p:nvSpPr>
        <p:spPr bwMode="auto">
          <a:xfrm>
            <a:off x="5872266" y="2765253"/>
            <a:ext cx="1044484" cy="704293"/>
          </a:xfrm>
          <a:custGeom>
            <a:avLst/>
            <a:gdLst>
              <a:gd name="T0" fmla="*/ 1984 w 3191"/>
              <a:gd name="T1" fmla="*/ 0 h 2152"/>
              <a:gd name="T2" fmla="*/ 1984 w 3191"/>
              <a:gd name="T3" fmla="*/ 0 h 2152"/>
              <a:gd name="T4" fmla="*/ 1891 w 3191"/>
              <a:gd name="T5" fmla="*/ 18 h 2152"/>
              <a:gd name="T6" fmla="*/ 1762 w 3191"/>
              <a:gd name="T7" fmla="*/ 36 h 2152"/>
              <a:gd name="T8" fmla="*/ 1613 w 3191"/>
              <a:gd name="T9" fmla="*/ 259 h 2152"/>
              <a:gd name="T10" fmla="*/ 1446 w 3191"/>
              <a:gd name="T11" fmla="*/ 426 h 2152"/>
              <a:gd name="T12" fmla="*/ 1094 w 3191"/>
              <a:gd name="T13" fmla="*/ 556 h 2152"/>
              <a:gd name="T14" fmla="*/ 1020 w 3191"/>
              <a:gd name="T15" fmla="*/ 612 h 2152"/>
              <a:gd name="T16" fmla="*/ 834 w 3191"/>
              <a:gd name="T17" fmla="*/ 760 h 2152"/>
              <a:gd name="T18" fmla="*/ 279 w 3191"/>
              <a:gd name="T19" fmla="*/ 890 h 2152"/>
              <a:gd name="T20" fmla="*/ 167 w 3191"/>
              <a:gd name="T21" fmla="*/ 1113 h 2152"/>
              <a:gd name="T22" fmla="*/ 37 w 3191"/>
              <a:gd name="T23" fmla="*/ 1279 h 2152"/>
              <a:gd name="T24" fmla="*/ 56 w 3191"/>
              <a:gd name="T25" fmla="*/ 1465 h 2152"/>
              <a:gd name="T26" fmla="*/ 130 w 3191"/>
              <a:gd name="T27" fmla="*/ 1687 h 2152"/>
              <a:gd name="T28" fmla="*/ 167 w 3191"/>
              <a:gd name="T29" fmla="*/ 1799 h 2152"/>
              <a:gd name="T30" fmla="*/ 445 w 3191"/>
              <a:gd name="T31" fmla="*/ 2151 h 2152"/>
              <a:gd name="T32" fmla="*/ 501 w 3191"/>
              <a:gd name="T33" fmla="*/ 2058 h 2152"/>
              <a:gd name="T34" fmla="*/ 612 w 3191"/>
              <a:gd name="T35" fmla="*/ 1891 h 2152"/>
              <a:gd name="T36" fmla="*/ 778 w 3191"/>
              <a:gd name="T37" fmla="*/ 1873 h 2152"/>
              <a:gd name="T38" fmla="*/ 946 w 3191"/>
              <a:gd name="T39" fmla="*/ 1929 h 2152"/>
              <a:gd name="T40" fmla="*/ 908 w 3191"/>
              <a:gd name="T41" fmla="*/ 1761 h 2152"/>
              <a:gd name="T42" fmla="*/ 982 w 3191"/>
              <a:gd name="T43" fmla="*/ 1650 h 2152"/>
              <a:gd name="T44" fmla="*/ 1094 w 3191"/>
              <a:gd name="T45" fmla="*/ 1539 h 2152"/>
              <a:gd name="T46" fmla="*/ 1279 w 3191"/>
              <a:gd name="T47" fmla="*/ 1520 h 2152"/>
              <a:gd name="T48" fmla="*/ 1391 w 3191"/>
              <a:gd name="T49" fmla="*/ 1613 h 2152"/>
              <a:gd name="T50" fmla="*/ 1502 w 3191"/>
              <a:gd name="T51" fmla="*/ 1669 h 2152"/>
              <a:gd name="T52" fmla="*/ 1669 w 3191"/>
              <a:gd name="T53" fmla="*/ 1706 h 2152"/>
              <a:gd name="T54" fmla="*/ 1836 w 3191"/>
              <a:gd name="T55" fmla="*/ 1743 h 2152"/>
              <a:gd name="T56" fmla="*/ 1984 w 3191"/>
              <a:gd name="T57" fmla="*/ 1669 h 2152"/>
              <a:gd name="T58" fmla="*/ 2170 w 3191"/>
              <a:gd name="T59" fmla="*/ 1502 h 2152"/>
              <a:gd name="T60" fmla="*/ 3190 w 3191"/>
              <a:gd name="T61" fmla="*/ 1446 h 2152"/>
              <a:gd name="T62" fmla="*/ 3078 w 3191"/>
              <a:gd name="T63" fmla="*/ 1298 h 2152"/>
              <a:gd name="T64" fmla="*/ 2949 w 3191"/>
              <a:gd name="T65" fmla="*/ 1149 h 2152"/>
              <a:gd name="T66" fmla="*/ 2837 w 3191"/>
              <a:gd name="T67" fmla="*/ 1019 h 2152"/>
              <a:gd name="T68" fmla="*/ 2578 w 3191"/>
              <a:gd name="T69" fmla="*/ 760 h 2152"/>
              <a:gd name="T70" fmla="*/ 2262 w 3191"/>
              <a:gd name="T71" fmla="*/ 556 h 2152"/>
              <a:gd name="T72" fmla="*/ 2207 w 3191"/>
              <a:gd name="T73" fmla="*/ 445 h 2152"/>
              <a:gd name="T74" fmla="*/ 2262 w 3191"/>
              <a:gd name="T75" fmla="*/ 277 h 2152"/>
              <a:gd name="T76" fmla="*/ 1984 w 3191"/>
              <a:gd name="T77" fmla="*/ 0 h 2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3191" h="2152">
                <a:moveTo>
                  <a:pt x="1984" y="0"/>
                </a:moveTo>
                <a:lnTo>
                  <a:pt x="1984" y="0"/>
                </a:lnTo>
                <a:cubicBezTo>
                  <a:pt x="1984" y="0"/>
                  <a:pt x="1965" y="18"/>
                  <a:pt x="1891" y="18"/>
                </a:cubicBezTo>
                <a:cubicBezTo>
                  <a:pt x="1817" y="18"/>
                  <a:pt x="1799" y="0"/>
                  <a:pt x="1762" y="36"/>
                </a:cubicBezTo>
                <a:cubicBezTo>
                  <a:pt x="1724" y="92"/>
                  <a:pt x="1613" y="259"/>
                  <a:pt x="1613" y="259"/>
                </a:cubicBezTo>
                <a:cubicBezTo>
                  <a:pt x="1613" y="259"/>
                  <a:pt x="1483" y="407"/>
                  <a:pt x="1446" y="426"/>
                </a:cubicBezTo>
                <a:cubicBezTo>
                  <a:pt x="1409" y="445"/>
                  <a:pt x="1261" y="556"/>
                  <a:pt x="1094" y="556"/>
                </a:cubicBezTo>
                <a:cubicBezTo>
                  <a:pt x="1094" y="556"/>
                  <a:pt x="1057" y="537"/>
                  <a:pt x="1020" y="612"/>
                </a:cubicBezTo>
                <a:cubicBezTo>
                  <a:pt x="982" y="686"/>
                  <a:pt x="852" y="760"/>
                  <a:pt x="834" y="760"/>
                </a:cubicBezTo>
                <a:cubicBezTo>
                  <a:pt x="797" y="778"/>
                  <a:pt x="594" y="871"/>
                  <a:pt x="279" y="890"/>
                </a:cubicBezTo>
                <a:cubicBezTo>
                  <a:pt x="279" y="890"/>
                  <a:pt x="204" y="1075"/>
                  <a:pt x="167" y="1113"/>
                </a:cubicBezTo>
                <a:cubicBezTo>
                  <a:pt x="130" y="1168"/>
                  <a:pt x="56" y="1261"/>
                  <a:pt x="37" y="1279"/>
                </a:cubicBezTo>
                <a:cubicBezTo>
                  <a:pt x="37" y="1316"/>
                  <a:pt x="0" y="1354"/>
                  <a:pt x="56" y="1465"/>
                </a:cubicBezTo>
                <a:cubicBezTo>
                  <a:pt x="111" y="1576"/>
                  <a:pt x="130" y="1595"/>
                  <a:pt x="130" y="1687"/>
                </a:cubicBezTo>
                <a:cubicBezTo>
                  <a:pt x="130" y="1687"/>
                  <a:pt x="74" y="1706"/>
                  <a:pt x="167" y="1799"/>
                </a:cubicBezTo>
                <a:cubicBezTo>
                  <a:pt x="260" y="1891"/>
                  <a:pt x="445" y="2021"/>
                  <a:pt x="445" y="2151"/>
                </a:cubicBezTo>
                <a:cubicBezTo>
                  <a:pt x="445" y="2151"/>
                  <a:pt x="482" y="2077"/>
                  <a:pt x="501" y="2058"/>
                </a:cubicBezTo>
                <a:cubicBezTo>
                  <a:pt x="538" y="2021"/>
                  <a:pt x="594" y="1891"/>
                  <a:pt x="612" y="1891"/>
                </a:cubicBezTo>
                <a:cubicBezTo>
                  <a:pt x="650" y="1873"/>
                  <a:pt x="668" y="1855"/>
                  <a:pt x="778" y="1873"/>
                </a:cubicBezTo>
                <a:cubicBezTo>
                  <a:pt x="871" y="1891"/>
                  <a:pt x="946" y="1929"/>
                  <a:pt x="946" y="1929"/>
                </a:cubicBezTo>
                <a:cubicBezTo>
                  <a:pt x="946" y="1929"/>
                  <a:pt x="908" y="1799"/>
                  <a:pt x="908" y="1761"/>
                </a:cubicBezTo>
                <a:cubicBezTo>
                  <a:pt x="908" y="1725"/>
                  <a:pt x="890" y="1687"/>
                  <a:pt x="982" y="1650"/>
                </a:cubicBezTo>
                <a:cubicBezTo>
                  <a:pt x="1057" y="1613"/>
                  <a:pt x="1094" y="1558"/>
                  <a:pt x="1094" y="1539"/>
                </a:cubicBezTo>
                <a:cubicBezTo>
                  <a:pt x="1112" y="1520"/>
                  <a:pt x="1187" y="1484"/>
                  <a:pt x="1279" y="1520"/>
                </a:cubicBezTo>
                <a:cubicBezTo>
                  <a:pt x="1279" y="1520"/>
                  <a:pt x="1353" y="1576"/>
                  <a:pt x="1391" y="1613"/>
                </a:cubicBezTo>
                <a:cubicBezTo>
                  <a:pt x="1428" y="1669"/>
                  <a:pt x="1409" y="1669"/>
                  <a:pt x="1502" y="1669"/>
                </a:cubicBezTo>
                <a:cubicBezTo>
                  <a:pt x="1594" y="1687"/>
                  <a:pt x="1650" y="1687"/>
                  <a:pt x="1669" y="1706"/>
                </a:cubicBezTo>
                <a:cubicBezTo>
                  <a:pt x="1688" y="1725"/>
                  <a:pt x="1743" y="1761"/>
                  <a:pt x="1836" y="1743"/>
                </a:cubicBezTo>
                <a:cubicBezTo>
                  <a:pt x="1947" y="1743"/>
                  <a:pt x="1965" y="1706"/>
                  <a:pt x="1984" y="1669"/>
                </a:cubicBezTo>
                <a:cubicBezTo>
                  <a:pt x="2003" y="1613"/>
                  <a:pt x="2021" y="1502"/>
                  <a:pt x="2170" y="1502"/>
                </a:cubicBezTo>
                <a:cubicBezTo>
                  <a:pt x="2336" y="1484"/>
                  <a:pt x="3190" y="1446"/>
                  <a:pt x="3190" y="1446"/>
                </a:cubicBezTo>
                <a:cubicBezTo>
                  <a:pt x="3190" y="1446"/>
                  <a:pt x="3134" y="1409"/>
                  <a:pt x="3078" y="1298"/>
                </a:cubicBezTo>
                <a:cubicBezTo>
                  <a:pt x="3004" y="1187"/>
                  <a:pt x="3004" y="1187"/>
                  <a:pt x="2949" y="1149"/>
                </a:cubicBezTo>
                <a:cubicBezTo>
                  <a:pt x="2893" y="1113"/>
                  <a:pt x="2875" y="1113"/>
                  <a:pt x="2837" y="1019"/>
                </a:cubicBezTo>
                <a:cubicBezTo>
                  <a:pt x="2801" y="945"/>
                  <a:pt x="2726" y="816"/>
                  <a:pt x="2578" y="760"/>
                </a:cubicBezTo>
                <a:cubicBezTo>
                  <a:pt x="2411" y="704"/>
                  <a:pt x="2300" y="593"/>
                  <a:pt x="2262" y="556"/>
                </a:cubicBezTo>
                <a:cubicBezTo>
                  <a:pt x="2225" y="519"/>
                  <a:pt x="2188" y="519"/>
                  <a:pt x="2207" y="445"/>
                </a:cubicBezTo>
                <a:cubicBezTo>
                  <a:pt x="2207" y="371"/>
                  <a:pt x="2300" y="315"/>
                  <a:pt x="2262" y="277"/>
                </a:cubicBezTo>
                <a:cubicBezTo>
                  <a:pt x="2244" y="222"/>
                  <a:pt x="2003" y="0"/>
                  <a:pt x="1984" y="0"/>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1" name="Freeform 41"/>
          <p:cNvSpPr>
            <a:spLocks noChangeArrowheads="1"/>
          </p:cNvSpPr>
          <p:nvPr/>
        </p:nvSpPr>
        <p:spPr bwMode="auto">
          <a:xfrm>
            <a:off x="6619563" y="992976"/>
            <a:ext cx="874250" cy="899128"/>
          </a:xfrm>
          <a:custGeom>
            <a:avLst/>
            <a:gdLst>
              <a:gd name="T0" fmla="*/ 0 w 2672"/>
              <a:gd name="T1" fmla="*/ 92 h 2746"/>
              <a:gd name="T2" fmla="*/ 0 w 2672"/>
              <a:gd name="T3" fmla="*/ 92 h 2746"/>
              <a:gd name="T4" fmla="*/ 93 w 2672"/>
              <a:gd name="T5" fmla="*/ 2615 h 2746"/>
              <a:gd name="T6" fmla="*/ 2022 w 2672"/>
              <a:gd name="T7" fmla="*/ 2578 h 2746"/>
              <a:gd name="T8" fmla="*/ 2207 w 2672"/>
              <a:gd name="T9" fmla="*/ 2652 h 2746"/>
              <a:gd name="T10" fmla="*/ 2245 w 2672"/>
              <a:gd name="T11" fmla="*/ 2671 h 2746"/>
              <a:gd name="T12" fmla="*/ 2337 w 2672"/>
              <a:gd name="T13" fmla="*/ 2504 h 2746"/>
              <a:gd name="T14" fmla="*/ 2671 w 2672"/>
              <a:gd name="T15" fmla="*/ 2300 h 2746"/>
              <a:gd name="T16" fmla="*/ 2560 w 2672"/>
              <a:gd name="T17" fmla="*/ 2133 h 2746"/>
              <a:gd name="T18" fmla="*/ 2652 w 2672"/>
              <a:gd name="T19" fmla="*/ 2040 h 2746"/>
              <a:gd name="T20" fmla="*/ 2356 w 2672"/>
              <a:gd name="T21" fmla="*/ 1725 h 2746"/>
              <a:gd name="T22" fmla="*/ 2133 w 2672"/>
              <a:gd name="T23" fmla="*/ 1484 h 2746"/>
              <a:gd name="T24" fmla="*/ 2059 w 2672"/>
              <a:gd name="T25" fmla="*/ 1261 h 2746"/>
              <a:gd name="T26" fmla="*/ 1929 w 2672"/>
              <a:gd name="T27" fmla="*/ 1131 h 2746"/>
              <a:gd name="T28" fmla="*/ 1818 w 2672"/>
              <a:gd name="T29" fmla="*/ 964 h 2746"/>
              <a:gd name="T30" fmla="*/ 1707 w 2672"/>
              <a:gd name="T31" fmla="*/ 704 h 2746"/>
              <a:gd name="T32" fmla="*/ 1633 w 2672"/>
              <a:gd name="T33" fmla="*/ 538 h 2746"/>
              <a:gd name="T34" fmla="*/ 1725 w 2672"/>
              <a:gd name="T35" fmla="*/ 463 h 2746"/>
              <a:gd name="T36" fmla="*/ 1874 w 2672"/>
              <a:gd name="T37" fmla="*/ 779 h 2746"/>
              <a:gd name="T38" fmla="*/ 1985 w 2672"/>
              <a:gd name="T39" fmla="*/ 983 h 2746"/>
              <a:gd name="T40" fmla="*/ 2096 w 2672"/>
              <a:gd name="T41" fmla="*/ 1242 h 2746"/>
              <a:gd name="T42" fmla="*/ 2189 w 2672"/>
              <a:gd name="T43" fmla="*/ 1261 h 2746"/>
              <a:gd name="T44" fmla="*/ 2170 w 2672"/>
              <a:gd name="T45" fmla="*/ 1057 h 2746"/>
              <a:gd name="T46" fmla="*/ 2189 w 2672"/>
              <a:gd name="T47" fmla="*/ 834 h 2746"/>
              <a:gd name="T48" fmla="*/ 2281 w 2672"/>
              <a:gd name="T49" fmla="*/ 612 h 2746"/>
              <a:gd name="T50" fmla="*/ 2245 w 2672"/>
              <a:gd name="T51" fmla="*/ 408 h 2746"/>
              <a:gd name="T52" fmla="*/ 2133 w 2672"/>
              <a:gd name="T53" fmla="*/ 111 h 2746"/>
              <a:gd name="T54" fmla="*/ 2059 w 2672"/>
              <a:gd name="T55" fmla="*/ 74 h 2746"/>
              <a:gd name="T56" fmla="*/ 1855 w 2672"/>
              <a:gd name="T57" fmla="*/ 185 h 2746"/>
              <a:gd name="T58" fmla="*/ 1651 w 2672"/>
              <a:gd name="T59" fmla="*/ 148 h 2746"/>
              <a:gd name="T60" fmla="*/ 1447 w 2672"/>
              <a:gd name="T61" fmla="*/ 37 h 2746"/>
              <a:gd name="T62" fmla="*/ 1076 w 2672"/>
              <a:gd name="T63" fmla="*/ 92 h 2746"/>
              <a:gd name="T64" fmla="*/ 853 w 2672"/>
              <a:gd name="T65" fmla="*/ 222 h 2746"/>
              <a:gd name="T66" fmla="*/ 649 w 2672"/>
              <a:gd name="T67" fmla="*/ 203 h 2746"/>
              <a:gd name="T68" fmla="*/ 445 w 2672"/>
              <a:gd name="T69" fmla="*/ 148 h 2746"/>
              <a:gd name="T70" fmla="*/ 0 w 2672"/>
              <a:gd name="T71" fmla="*/ 92 h 27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672" h="2746">
                <a:moveTo>
                  <a:pt x="0" y="92"/>
                </a:moveTo>
                <a:lnTo>
                  <a:pt x="0" y="92"/>
                </a:lnTo>
                <a:cubicBezTo>
                  <a:pt x="93" y="2615"/>
                  <a:pt x="93" y="2615"/>
                  <a:pt x="93" y="2615"/>
                </a:cubicBezTo>
                <a:cubicBezTo>
                  <a:pt x="2022" y="2578"/>
                  <a:pt x="2022" y="2578"/>
                  <a:pt x="2022" y="2578"/>
                </a:cubicBezTo>
                <a:cubicBezTo>
                  <a:pt x="2207" y="2652"/>
                  <a:pt x="2207" y="2652"/>
                  <a:pt x="2207" y="2652"/>
                </a:cubicBezTo>
                <a:cubicBezTo>
                  <a:pt x="2207" y="2652"/>
                  <a:pt x="2189" y="2745"/>
                  <a:pt x="2245" y="2671"/>
                </a:cubicBezTo>
                <a:cubicBezTo>
                  <a:pt x="2300" y="2578"/>
                  <a:pt x="2263" y="2597"/>
                  <a:pt x="2337" y="2504"/>
                </a:cubicBezTo>
                <a:cubicBezTo>
                  <a:pt x="2411" y="2411"/>
                  <a:pt x="2504" y="2300"/>
                  <a:pt x="2671" y="2300"/>
                </a:cubicBezTo>
                <a:cubicBezTo>
                  <a:pt x="2671" y="2300"/>
                  <a:pt x="2560" y="2189"/>
                  <a:pt x="2560" y="2133"/>
                </a:cubicBezTo>
                <a:cubicBezTo>
                  <a:pt x="2560" y="2096"/>
                  <a:pt x="2597" y="2040"/>
                  <a:pt x="2652" y="2040"/>
                </a:cubicBezTo>
                <a:cubicBezTo>
                  <a:pt x="2652" y="2040"/>
                  <a:pt x="2375" y="1743"/>
                  <a:pt x="2356" y="1725"/>
                </a:cubicBezTo>
                <a:cubicBezTo>
                  <a:pt x="2337" y="1725"/>
                  <a:pt x="2170" y="1521"/>
                  <a:pt x="2133" y="1484"/>
                </a:cubicBezTo>
                <a:cubicBezTo>
                  <a:pt x="2115" y="1446"/>
                  <a:pt x="2078" y="1316"/>
                  <a:pt x="2059" y="1261"/>
                </a:cubicBezTo>
                <a:cubicBezTo>
                  <a:pt x="2022" y="1224"/>
                  <a:pt x="2004" y="1187"/>
                  <a:pt x="1929" y="1131"/>
                </a:cubicBezTo>
                <a:cubicBezTo>
                  <a:pt x="1855" y="1057"/>
                  <a:pt x="1855" y="1057"/>
                  <a:pt x="1818" y="964"/>
                </a:cubicBezTo>
                <a:cubicBezTo>
                  <a:pt x="1781" y="853"/>
                  <a:pt x="1762" y="816"/>
                  <a:pt x="1707" y="704"/>
                </a:cubicBezTo>
                <a:cubicBezTo>
                  <a:pt x="1651" y="593"/>
                  <a:pt x="1614" y="612"/>
                  <a:pt x="1633" y="538"/>
                </a:cubicBezTo>
                <a:cubicBezTo>
                  <a:pt x="1651" y="482"/>
                  <a:pt x="1688" y="408"/>
                  <a:pt x="1725" y="463"/>
                </a:cubicBezTo>
                <a:cubicBezTo>
                  <a:pt x="1762" y="519"/>
                  <a:pt x="1818" y="742"/>
                  <a:pt x="1874" y="779"/>
                </a:cubicBezTo>
                <a:cubicBezTo>
                  <a:pt x="1929" y="834"/>
                  <a:pt x="1966" y="909"/>
                  <a:pt x="1985" y="983"/>
                </a:cubicBezTo>
                <a:cubicBezTo>
                  <a:pt x="2004" y="1075"/>
                  <a:pt x="2078" y="1205"/>
                  <a:pt x="2096" y="1242"/>
                </a:cubicBezTo>
                <a:cubicBezTo>
                  <a:pt x="2133" y="1261"/>
                  <a:pt x="2189" y="1335"/>
                  <a:pt x="2189" y="1261"/>
                </a:cubicBezTo>
                <a:cubicBezTo>
                  <a:pt x="2189" y="1168"/>
                  <a:pt x="2170" y="1131"/>
                  <a:pt x="2170" y="1057"/>
                </a:cubicBezTo>
                <a:cubicBezTo>
                  <a:pt x="2170" y="983"/>
                  <a:pt x="2170" y="890"/>
                  <a:pt x="2189" y="834"/>
                </a:cubicBezTo>
                <a:cubicBezTo>
                  <a:pt x="2189" y="760"/>
                  <a:pt x="2281" y="649"/>
                  <a:pt x="2281" y="612"/>
                </a:cubicBezTo>
                <a:cubicBezTo>
                  <a:pt x="2300" y="574"/>
                  <a:pt x="2263" y="445"/>
                  <a:pt x="2245" y="408"/>
                </a:cubicBezTo>
                <a:cubicBezTo>
                  <a:pt x="2226" y="371"/>
                  <a:pt x="2133" y="111"/>
                  <a:pt x="2133" y="111"/>
                </a:cubicBezTo>
                <a:cubicBezTo>
                  <a:pt x="2133" y="111"/>
                  <a:pt x="2078" y="55"/>
                  <a:pt x="2059" y="74"/>
                </a:cubicBezTo>
                <a:cubicBezTo>
                  <a:pt x="2022" y="111"/>
                  <a:pt x="1948" y="185"/>
                  <a:pt x="1855" y="185"/>
                </a:cubicBezTo>
                <a:cubicBezTo>
                  <a:pt x="1781" y="185"/>
                  <a:pt x="1707" y="185"/>
                  <a:pt x="1651" y="148"/>
                </a:cubicBezTo>
                <a:cubicBezTo>
                  <a:pt x="1595" y="111"/>
                  <a:pt x="1577" y="74"/>
                  <a:pt x="1447" y="37"/>
                </a:cubicBezTo>
                <a:cubicBezTo>
                  <a:pt x="1317" y="0"/>
                  <a:pt x="1187" y="18"/>
                  <a:pt x="1076" y="92"/>
                </a:cubicBezTo>
                <a:cubicBezTo>
                  <a:pt x="965" y="167"/>
                  <a:pt x="946" y="241"/>
                  <a:pt x="853" y="222"/>
                </a:cubicBezTo>
                <a:cubicBezTo>
                  <a:pt x="779" y="203"/>
                  <a:pt x="705" y="185"/>
                  <a:pt x="649" y="203"/>
                </a:cubicBezTo>
                <a:cubicBezTo>
                  <a:pt x="594" y="203"/>
                  <a:pt x="556" y="185"/>
                  <a:pt x="445" y="148"/>
                </a:cubicBezTo>
                <a:cubicBezTo>
                  <a:pt x="352" y="129"/>
                  <a:pt x="111" y="148"/>
                  <a:pt x="0" y="92"/>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2" name="Freeform 42"/>
          <p:cNvSpPr>
            <a:spLocks noChangeArrowheads="1"/>
          </p:cNvSpPr>
          <p:nvPr/>
        </p:nvSpPr>
        <p:spPr bwMode="auto">
          <a:xfrm>
            <a:off x="6479624" y="1746338"/>
            <a:ext cx="1250784" cy="1620739"/>
          </a:xfrm>
          <a:custGeom>
            <a:avLst/>
            <a:gdLst>
              <a:gd name="T0" fmla="*/ 3321 w 3822"/>
              <a:gd name="T1" fmla="*/ 4656 h 4954"/>
              <a:gd name="T2" fmla="*/ 3321 w 3822"/>
              <a:gd name="T3" fmla="*/ 4656 h 4954"/>
              <a:gd name="T4" fmla="*/ 3173 w 3822"/>
              <a:gd name="T5" fmla="*/ 4656 h 4954"/>
              <a:gd name="T6" fmla="*/ 2968 w 3822"/>
              <a:gd name="T7" fmla="*/ 4693 h 4954"/>
              <a:gd name="T8" fmla="*/ 2913 w 3822"/>
              <a:gd name="T9" fmla="*/ 4842 h 4954"/>
              <a:gd name="T10" fmla="*/ 2486 w 3822"/>
              <a:gd name="T11" fmla="*/ 4934 h 4954"/>
              <a:gd name="T12" fmla="*/ 2134 w 3822"/>
              <a:gd name="T13" fmla="*/ 4934 h 4954"/>
              <a:gd name="T14" fmla="*/ 1911 w 3822"/>
              <a:gd name="T15" fmla="*/ 4786 h 4954"/>
              <a:gd name="T16" fmla="*/ 1689 w 3822"/>
              <a:gd name="T17" fmla="*/ 4767 h 4954"/>
              <a:gd name="T18" fmla="*/ 1540 w 3822"/>
              <a:gd name="T19" fmla="*/ 4749 h 4954"/>
              <a:gd name="T20" fmla="*/ 1336 w 3822"/>
              <a:gd name="T21" fmla="*/ 4563 h 4954"/>
              <a:gd name="T22" fmla="*/ 1188 w 3822"/>
              <a:gd name="T23" fmla="*/ 4378 h 4954"/>
              <a:gd name="T24" fmla="*/ 1095 w 3822"/>
              <a:gd name="T25" fmla="*/ 4266 h 4954"/>
              <a:gd name="T26" fmla="*/ 1021 w 3822"/>
              <a:gd name="T27" fmla="*/ 4192 h 4954"/>
              <a:gd name="T28" fmla="*/ 891 w 3822"/>
              <a:gd name="T29" fmla="*/ 4007 h 4954"/>
              <a:gd name="T30" fmla="*/ 650 w 3822"/>
              <a:gd name="T31" fmla="*/ 3840 h 4954"/>
              <a:gd name="T32" fmla="*/ 427 w 3822"/>
              <a:gd name="T33" fmla="*/ 3691 h 4954"/>
              <a:gd name="T34" fmla="*/ 353 w 3822"/>
              <a:gd name="T35" fmla="*/ 3636 h 4954"/>
              <a:gd name="T36" fmla="*/ 353 w 3822"/>
              <a:gd name="T37" fmla="*/ 3524 h 4954"/>
              <a:gd name="T38" fmla="*/ 390 w 3822"/>
              <a:gd name="T39" fmla="*/ 3450 h 4954"/>
              <a:gd name="T40" fmla="*/ 390 w 3822"/>
              <a:gd name="T41" fmla="*/ 3339 h 4954"/>
              <a:gd name="T42" fmla="*/ 130 w 3822"/>
              <a:gd name="T43" fmla="*/ 3117 h 4954"/>
              <a:gd name="T44" fmla="*/ 149 w 3822"/>
              <a:gd name="T45" fmla="*/ 3042 h 4954"/>
              <a:gd name="T46" fmla="*/ 37 w 3822"/>
              <a:gd name="T47" fmla="*/ 2782 h 4954"/>
              <a:gd name="T48" fmla="*/ 0 w 3822"/>
              <a:gd name="T49" fmla="*/ 2560 h 4954"/>
              <a:gd name="T50" fmla="*/ 19 w 3822"/>
              <a:gd name="T51" fmla="*/ 2356 h 4954"/>
              <a:gd name="T52" fmla="*/ 130 w 3822"/>
              <a:gd name="T53" fmla="*/ 2115 h 4954"/>
              <a:gd name="T54" fmla="*/ 334 w 3822"/>
              <a:gd name="T55" fmla="*/ 1966 h 4954"/>
              <a:gd name="T56" fmla="*/ 316 w 3822"/>
              <a:gd name="T57" fmla="*/ 927 h 4954"/>
              <a:gd name="T58" fmla="*/ 482 w 3822"/>
              <a:gd name="T59" fmla="*/ 872 h 4954"/>
              <a:gd name="T60" fmla="*/ 538 w 3822"/>
              <a:gd name="T61" fmla="*/ 779 h 4954"/>
              <a:gd name="T62" fmla="*/ 520 w 3822"/>
              <a:gd name="T63" fmla="*/ 315 h 4954"/>
              <a:gd name="T64" fmla="*/ 2449 w 3822"/>
              <a:gd name="T65" fmla="*/ 278 h 4954"/>
              <a:gd name="T66" fmla="*/ 2634 w 3822"/>
              <a:gd name="T67" fmla="*/ 352 h 4954"/>
              <a:gd name="T68" fmla="*/ 2653 w 3822"/>
              <a:gd name="T69" fmla="*/ 390 h 4954"/>
              <a:gd name="T70" fmla="*/ 2746 w 3822"/>
              <a:gd name="T71" fmla="*/ 223 h 4954"/>
              <a:gd name="T72" fmla="*/ 3098 w 3822"/>
              <a:gd name="T73" fmla="*/ 0 h 4954"/>
              <a:gd name="T74" fmla="*/ 3209 w 3822"/>
              <a:gd name="T75" fmla="*/ 130 h 4954"/>
              <a:gd name="T76" fmla="*/ 3414 w 3822"/>
              <a:gd name="T77" fmla="*/ 334 h 4954"/>
              <a:gd name="T78" fmla="*/ 3450 w 3822"/>
              <a:gd name="T79" fmla="*/ 631 h 4954"/>
              <a:gd name="T80" fmla="*/ 3525 w 3822"/>
              <a:gd name="T81" fmla="*/ 835 h 4954"/>
              <a:gd name="T82" fmla="*/ 3580 w 3822"/>
              <a:gd name="T83" fmla="*/ 1039 h 4954"/>
              <a:gd name="T84" fmla="*/ 3580 w 3822"/>
              <a:gd name="T85" fmla="*/ 1150 h 4954"/>
              <a:gd name="T86" fmla="*/ 3821 w 3822"/>
              <a:gd name="T87" fmla="*/ 1298 h 4954"/>
              <a:gd name="T88" fmla="*/ 3766 w 3822"/>
              <a:gd name="T89" fmla="*/ 1354 h 4954"/>
              <a:gd name="T90" fmla="*/ 3544 w 3822"/>
              <a:gd name="T91" fmla="*/ 1595 h 4954"/>
              <a:gd name="T92" fmla="*/ 3506 w 3822"/>
              <a:gd name="T93" fmla="*/ 1707 h 4954"/>
              <a:gd name="T94" fmla="*/ 3432 w 3822"/>
              <a:gd name="T95" fmla="*/ 2059 h 4954"/>
              <a:gd name="T96" fmla="*/ 3450 w 3822"/>
              <a:gd name="T97" fmla="*/ 2226 h 4954"/>
              <a:gd name="T98" fmla="*/ 3395 w 3822"/>
              <a:gd name="T99" fmla="*/ 2486 h 4954"/>
              <a:gd name="T100" fmla="*/ 3173 w 3822"/>
              <a:gd name="T101" fmla="*/ 2801 h 4954"/>
              <a:gd name="T102" fmla="*/ 3098 w 3822"/>
              <a:gd name="T103" fmla="*/ 3079 h 4954"/>
              <a:gd name="T104" fmla="*/ 2931 w 3822"/>
              <a:gd name="T105" fmla="*/ 3209 h 4954"/>
              <a:gd name="T106" fmla="*/ 2931 w 3822"/>
              <a:gd name="T107" fmla="*/ 3636 h 4954"/>
              <a:gd name="T108" fmla="*/ 2727 w 3822"/>
              <a:gd name="T109" fmla="*/ 3784 h 4954"/>
              <a:gd name="T110" fmla="*/ 2820 w 3822"/>
              <a:gd name="T111" fmla="*/ 3970 h 4954"/>
              <a:gd name="T112" fmla="*/ 3191 w 3822"/>
              <a:gd name="T113" fmla="*/ 4415 h 4954"/>
              <a:gd name="T114" fmla="*/ 3321 w 3822"/>
              <a:gd name="T115" fmla="*/ 4656 h 49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822" h="4954">
                <a:moveTo>
                  <a:pt x="3321" y="4656"/>
                </a:moveTo>
                <a:lnTo>
                  <a:pt x="3321" y="4656"/>
                </a:lnTo>
                <a:cubicBezTo>
                  <a:pt x="3321" y="4656"/>
                  <a:pt x="3228" y="4656"/>
                  <a:pt x="3173" y="4656"/>
                </a:cubicBezTo>
                <a:cubicBezTo>
                  <a:pt x="3117" y="4656"/>
                  <a:pt x="2987" y="4656"/>
                  <a:pt x="2968" y="4693"/>
                </a:cubicBezTo>
                <a:cubicBezTo>
                  <a:pt x="2931" y="4730"/>
                  <a:pt x="2913" y="4786"/>
                  <a:pt x="2913" y="4842"/>
                </a:cubicBezTo>
                <a:cubicBezTo>
                  <a:pt x="2913" y="4842"/>
                  <a:pt x="2505" y="4934"/>
                  <a:pt x="2486" y="4934"/>
                </a:cubicBezTo>
                <a:cubicBezTo>
                  <a:pt x="2467" y="4934"/>
                  <a:pt x="2189" y="4953"/>
                  <a:pt x="2134" y="4934"/>
                </a:cubicBezTo>
                <a:cubicBezTo>
                  <a:pt x="2134" y="4934"/>
                  <a:pt x="2078" y="4823"/>
                  <a:pt x="1911" y="4786"/>
                </a:cubicBezTo>
                <a:cubicBezTo>
                  <a:pt x="1763" y="4730"/>
                  <a:pt x="1689" y="4767"/>
                  <a:pt x="1689" y="4767"/>
                </a:cubicBezTo>
                <a:cubicBezTo>
                  <a:pt x="1689" y="4767"/>
                  <a:pt x="1577" y="4786"/>
                  <a:pt x="1540" y="4749"/>
                </a:cubicBezTo>
                <a:cubicBezTo>
                  <a:pt x="1503" y="4712"/>
                  <a:pt x="1336" y="4563"/>
                  <a:pt x="1336" y="4563"/>
                </a:cubicBezTo>
                <a:cubicBezTo>
                  <a:pt x="1336" y="4563"/>
                  <a:pt x="1224" y="4433"/>
                  <a:pt x="1188" y="4378"/>
                </a:cubicBezTo>
                <a:cubicBezTo>
                  <a:pt x="1150" y="4304"/>
                  <a:pt x="1132" y="4304"/>
                  <a:pt x="1095" y="4266"/>
                </a:cubicBezTo>
                <a:cubicBezTo>
                  <a:pt x="1076" y="4230"/>
                  <a:pt x="1021" y="4211"/>
                  <a:pt x="1021" y="4192"/>
                </a:cubicBezTo>
                <a:cubicBezTo>
                  <a:pt x="1002" y="4174"/>
                  <a:pt x="947" y="4062"/>
                  <a:pt x="891" y="4007"/>
                </a:cubicBezTo>
                <a:cubicBezTo>
                  <a:pt x="835" y="3933"/>
                  <a:pt x="742" y="3877"/>
                  <a:pt x="650" y="3840"/>
                </a:cubicBezTo>
                <a:cubicBezTo>
                  <a:pt x="557" y="3803"/>
                  <a:pt x="427" y="3691"/>
                  <a:pt x="427" y="3691"/>
                </a:cubicBezTo>
                <a:cubicBezTo>
                  <a:pt x="427" y="3691"/>
                  <a:pt x="371" y="3654"/>
                  <a:pt x="353" y="3636"/>
                </a:cubicBezTo>
                <a:cubicBezTo>
                  <a:pt x="334" y="3599"/>
                  <a:pt x="316" y="3562"/>
                  <a:pt x="353" y="3524"/>
                </a:cubicBezTo>
                <a:cubicBezTo>
                  <a:pt x="371" y="3506"/>
                  <a:pt x="390" y="3450"/>
                  <a:pt x="390" y="3450"/>
                </a:cubicBezTo>
                <a:cubicBezTo>
                  <a:pt x="390" y="3450"/>
                  <a:pt x="446" y="3413"/>
                  <a:pt x="390" y="3339"/>
                </a:cubicBezTo>
                <a:cubicBezTo>
                  <a:pt x="316" y="3283"/>
                  <a:pt x="130" y="3117"/>
                  <a:pt x="130" y="3117"/>
                </a:cubicBezTo>
                <a:cubicBezTo>
                  <a:pt x="130" y="3117"/>
                  <a:pt x="167" y="3098"/>
                  <a:pt x="149" y="3042"/>
                </a:cubicBezTo>
                <a:cubicBezTo>
                  <a:pt x="130" y="2968"/>
                  <a:pt x="56" y="2857"/>
                  <a:pt x="37" y="2782"/>
                </a:cubicBezTo>
                <a:cubicBezTo>
                  <a:pt x="19" y="2727"/>
                  <a:pt x="0" y="2578"/>
                  <a:pt x="0" y="2560"/>
                </a:cubicBezTo>
                <a:cubicBezTo>
                  <a:pt x="0" y="2523"/>
                  <a:pt x="0" y="2430"/>
                  <a:pt x="19" y="2356"/>
                </a:cubicBezTo>
                <a:cubicBezTo>
                  <a:pt x="37" y="2281"/>
                  <a:pt x="111" y="2133"/>
                  <a:pt x="130" y="2115"/>
                </a:cubicBezTo>
                <a:cubicBezTo>
                  <a:pt x="149" y="2078"/>
                  <a:pt x="260" y="1985"/>
                  <a:pt x="334" y="1966"/>
                </a:cubicBezTo>
                <a:cubicBezTo>
                  <a:pt x="316" y="927"/>
                  <a:pt x="316" y="927"/>
                  <a:pt x="316" y="927"/>
                </a:cubicBezTo>
                <a:cubicBezTo>
                  <a:pt x="316" y="927"/>
                  <a:pt x="427" y="872"/>
                  <a:pt x="482" y="872"/>
                </a:cubicBezTo>
                <a:cubicBezTo>
                  <a:pt x="520" y="872"/>
                  <a:pt x="538" y="835"/>
                  <a:pt x="538" y="779"/>
                </a:cubicBezTo>
                <a:cubicBezTo>
                  <a:pt x="538" y="705"/>
                  <a:pt x="520" y="315"/>
                  <a:pt x="520" y="315"/>
                </a:cubicBezTo>
                <a:cubicBezTo>
                  <a:pt x="2449" y="278"/>
                  <a:pt x="2449" y="278"/>
                  <a:pt x="2449" y="278"/>
                </a:cubicBezTo>
                <a:cubicBezTo>
                  <a:pt x="2634" y="352"/>
                  <a:pt x="2634" y="352"/>
                  <a:pt x="2634" y="352"/>
                </a:cubicBezTo>
                <a:cubicBezTo>
                  <a:pt x="2634" y="352"/>
                  <a:pt x="2597" y="426"/>
                  <a:pt x="2653" y="390"/>
                </a:cubicBezTo>
                <a:cubicBezTo>
                  <a:pt x="2690" y="334"/>
                  <a:pt x="2708" y="260"/>
                  <a:pt x="2746" y="223"/>
                </a:cubicBezTo>
                <a:cubicBezTo>
                  <a:pt x="2764" y="204"/>
                  <a:pt x="2913" y="0"/>
                  <a:pt x="3098" y="0"/>
                </a:cubicBezTo>
                <a:cubicBezTo>
                  <a:pt x="3098" y="0"/>
                  <a:pt x="3154" y="93"/>
                  <a:pt x="3209" y="130"/>
                </a:cubicBezTo>
                <a:cubicBezTo>
                  <a:pt x="3265" y="167"/>
                  <a:pt x="3395" y="278"/>
                  <a:pt x="3414" y="334"/>
                </a:cubicBezTo>
                <a:cubicBezTo>
                  <a:pt x="3432" y="371"/>
                  <a:pt x="3414" y="538"/>
                  <a:pt x="3450" y="631"/>
                </a:cubicBezTo>
                <a:cubicBezTo>
                  <a:pt x="3506" y="705"/>
                  <a:pt x="3506" y="723"/>
                  <a:pt x="3525" y="835"/>
                </a:cubicBezTo>
                <a:cubicBezTo>
                  <a:pt x="3562" y="927"/>
                  <a:pt x="3580" y="983"/>
                  <a:pt x="3580" y="1039"/>
                </a:cubicBezTo>
                <a:cubicBezTo>
                  <a:pt x="3580" y="1113"/>
                  <a:pt x="3525" y="1132"/>
                  <a:pt x="3580" y="1150"/>
                </a:cubicBezTo>
                <a:cubicBezTo>
                  <a:pt x="3618" y="1150"/>
                  <a:pt x="3821" y="1298"/>
                  <a:pt x="3821" y="1298"/>
                </a:cubicBezTo>
                <a:cubicBezTo>
                  <a:pt x="3821" y="1298"/>
                  <a:pt x="3803" y="1298"/>
                  <a:pt x="3766" y="1354"/>
                </a:cubicBezTo>
                <a:cubicBezTo>
                  <a:pt x="3729" y="1410"/>
                  <a:pt x="3599" y="1558"/>
                  <a:pt x="3544" y="1595"/>
                </a:cubicBezTo>
                <a:cubicBezTo>
                  <a:pt x="3506" y="1614"/>
                  <a:pt x="3506" y="1633"/>
                  <a:pt x="3506" y="1707"/>
                </a:cubicBezTo>
                <a:cubicBezTo>
                  <a:pt x="3506" y="1799"/>
                  <a:pt x="3432" y="1966"/>
                  <a:pt x="3432" y="2059"/>
                </a:cubicBezTo>
                <a:cubicBezTo>
                  <a:pt x="3450" y="2152"/>
                  <a:pt x="3450" y="2170"/>
                  <a:pt x="3450" y="2226"/>
                </a:cubicBezTo>
                <a:cubicBezTo>
                  <a:pt x="3450" y="2281"/>
                  <a:pt x="3414" y="2375"/>
                  <a:pt x="3395" y="2486"/>
                </a:cubicBezTo>
                <a:cubicBezTo>
                  <a:pt x="3395" y="2578"/>
                  <a:pt x="3228" y="2671"/>
                  <a:pt x="3173" y="2801"/>
                </a:cubicBezTo>
                <a:cubicBezTo>
                  <a:pt x="3135" y="2931"/>
                  <a:pt x="3154" y="3005"/>
                  <a:pt x="3098" y="3079"/>
                </a:cubicBezTo>
                <a:cubicBezTo>
                  <a:pt x="3061" y="3153"/>
                  <a:pt x="2950" y="3117"/>
                  <a:pt x="2931" y="3209"/>
                </a:cubicBezTo>
                <a:cubicBezTo>
                  <a:pt x="2931" y="3320"/>
                  <a:pt x="2950" y="3562"/>
                  <a:pt x="2931" y="3636"/>
                </a:cubicBezTo>
                <a:cubicBezTo>
                  <a:pt x="2913" y="3710"/>
                  <a:pt x="2802" y="3747"/>
                  <a:pt x="2727" y="3784"/>
                </a:cubicBezTo>
                <a:cubicBezTo>
                  <a:pt x="2653" y="3803"/>
                  <a:pt x="2634" y="3895"/>
                  <a:pt x="2820" y="3970"/>
                </a:cubicBezTo>
                <a:cubicBezTo>
                  <a:pt x="3005" y="4062"/>
                  <a:pt x="3079" y="4322"/>
                  <a:pt x="3191" y="4415"/>
                </a:cubicBezTo>
                <a:cubicBezTo>
                  <a:pt x="3302" y="4507"/>
                  <a:pt x="3321" y="4619"/>
                  <a:pt x="3321" y="4656"/>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3" name="Freeform 43"/>
          <p:cNvSpPr>
            <a:spLocks noChangeArrowheads="1"/>
          </p:cNvSpPr>
          <p:nvPr/>
        </p:nvSpPr>
        <p:spPr bwMode="auto">
          <a:xfrm>
            <a:off x="7972775" y="2649796"/>
            <a:ext cx="813658" cy="1166124"/>
          </a:xfrm>
          <a:custGeom>
            <a:avLst/>
            <a:gdLst>
              <a:gd name="T0" fmla="*/ 186 w 2488"/>
              <a:gd name="T1" fmla="*/ 3561 h 3562"/>
              <a:gd name="T2" fmla="*/ 186 w 2488"/>
              <a:gd name="T3" fmla="*/ 3561 h 3562"/>
              <a:gd name="T4" fmla="*/ 149 w 2488"/>
              <a:gd name="T5" fmla="*/ 3487 h 3562"/>
              <a:gd name="T6" fmla="*/ 75 w 2488"/>
              <a:gd name="T7" fmla="*/ 3412 h 3562"/>
              <a:gd name="T8" fmla="*/ 38 w 2488"/>
              <a:gd name="T9" fmla="*/ 3320 h 3562"/>
              <a:gd name="T10" fmla="*/ 19 w 2488"/>
              <a:gd name="T11" fmla="*/ 2801 h 3562"/>
              <a:gd name="T12" fmla="*/ 56 w 2488"/>
              <a:gd name="T13" fmla="*/ 2467 h 3562"/>
              <a:gd name="T14" fmla="*/ 112 w 2488"/>
              <a:gd name="T15" fmla="*/ 2393 h 3562"/>
              <a:gd name="T16" fmla="*/ 260 w 2488"/>
              <a:gd name="T17" fmla="*/ 2244 h 3562"/>
              <a:gd name="T18" fmla="*/ 335 w 2488"/>
              <a:gd name="T19" fmla="*/ 2133 h 3562"/>
              <a:gd name="T20" fmla="*/ 520 w 2488"/>
              <a:gd name="T21" fmla="*/ 2078 h 3562"/>
              <a:gd name="T22" fmla="*/ 594 w 2488"/>
              <a:gd name="T23" fmla="*/ 1948 h 3562"/>
              <a:gd name="T24" fmla="*/ 873 w 2488"/>
              <a:gd name="T25" fmla="*/ 1873 h 3562"/>
              <a:gd name="T26" fmla="*/ 1355 w 2488"/>
              <a:gd name="T27" fmla="*/ 1410 h 3562"/>
              <a:gd name="T28" fmla="*/ 1559 w 2488"/>
              <a:gd name="T29" fmla="*/ 1187 h 3562"/>
              <a:gd name="T30" fmla="*/ 1652 w 2488"/>
              <a:gd name="T31" fmla="*/ 1095 h 3562"/>
              <a:gd name="T32" fmla="*/ 1578 w 2488"/>
              <a:gd name="T33" fmla="*/ 1039 h 3562"/>
              <a:gd name="T34" fmla="*/ 1188 w 2488"/>
              <a:gd name="T35" fmla="*/ 965 h 3562"/>
              <a:gd name="T36" fmla="*/ 798 w 2488"/>
              <a:gd name="T37" fmla="*/ 779 h 3562"/>
              <a:gd name="T38" fmla="*/ 594 w 2488"/>
              <a:gd name="T39" fmla="*/ 575 h 3562"/>
              <a:gd name="T40" fmla="*/ 501 w 2488"/>
              <a:gd name="T41" fmla="*/ 464 h 3562"/>
              <a:gd name="T42" fmla="*/ 483 w 2488"/>
              <a:gd name="T43" fmla="*/ 315 h 3562"/>
              <a:gd name="T44" fmla="*/ 539 w 2488"/>
              <a:gd name="T45" fmla="*/ 278 h 3562"/>
              <a:gd name="T46" fmla="*/ 724 w 2488"/>
              <a:gd name="T47" fmla="*/ 445 h 3562"/>
              <a:gd name="T48" fmla="*/ 910 w 2488"/>
              <a:gd name="T49" fmla="*/ 501 h 3562"/>
              <a:gd name="T50" fmla="*/ 1169 w 2488"/>
              <a:gd name="T51" fmla="*/ 371 h 3562"/>
              <a:gd name="T52" fmla="*/ 1410 w 2488"/>
              <a:gd name="T53" fmla="*/ 353 h 3562"/>
              <a:gd name="T54" fmla="*/ 1578 w 2488"/>
              <a:gd name="T55" fmla="*/ 241 h 3562"/>
              <a:gd name="T56" fmla="*/ 1949 w 2488"/>
              <a:gd name="T57" fmla="*/ 185 h 3562"/>
              <a:gd name="T58" fmla="*/ 2227 w 2488"/>
              <a:gd name="T59" fmla="*/ 111 h 3562"/>
              <a:gd name="T60" fmla="*/ 2338 w 2488"/>
              <a:gd name="T61" fmla="*/ 37 h 3562"/>
              <a:gd name="T62" fmla="*/ 2449 w 2488"/>
              <a:gd name="T63" fmla="*/ 148 h 3562"/>
              <a:gd name="T64" fmla="*/ 2449 w 2488"/>
              <a:gd name="T65" fmla="*/ 371 h 3562"/>
              <a:gd name="T66" fmla="*/ 2468 w 2488"/>
              <a:gd name="T67" fmla="*/ 427 h 3562"/>
              <a:gd name="T68" fmla="*/ 2412 w 2488"/>
              <a:gd name="T69" fmla="*/ 464 h 3562"/>
              <a:gd name="T70" fmla="*/ 2320 w 2488"/>
              <a:gd name="T71" fmla="*/ 760 h 3562"/>
              <a:gd name="T72" fmla="*/ 2227 w 2488"/>
              <a:gd name="T73" fmla="*/ 1001 h 3562"/>
              <a:gd name="T74" fmla="*/ 2152 w 2488"/>
              <a:gd name="T75" fmla="*/ 1150 h 3562"/>
              <a:gd name="T76" fmla="*/ 2097 w 2488"/>
              <a:gd name="T77" fmla="*/ 1410 h 3562"/>
              <a:gd name="T78" fmla="*/ 1707 w 2488"/>
              <a:gd name="T79" fmla="*/ 2003 h 3562"/>
              <a:gd name="T80" fmla="*/ 1188 w 2488"/>
              <a:gd name="T81" fmla="*/ 2560 h 3562"/>
              <a:gd name="T82" fmla="*/ 501 w 2488"/>
              <a:gd name="T83" fmla="*/ 3152 h 3562"/>
              <a:gd name="T84" fmla="*/ 390 w 2488"/>
              <a:gd name="T85" fmla="*/ 3301 h 3562"/>
              <a:gd name="T86" fmla="*/ 186 w 2488"/>
              <a:gd name="T87" fmla="*/ 3561 h 35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88" h="3562">
                <a:moveTo>
                  <a:pt x="186" y="3561"/>
                </a:moveTo>
                <a:lnTo>
                  <a:pt x="186" y="3561"/>
                </a:lnTo>
                <a:cubicBezTo>
                  <a:pt x="186" y="3561"/>
                  <a:pt x="186" y="3505"/>
                  <a:pt x="149" y="3487"/>
                </a:cubicBezTo>
                <a:cubicBezTo>
                  <a:pt x="130" y="3468"/>
                  <a:pt x="112" y="3431"/>
                  <a:pt x="75" y="3412"/>
                </a:cubicBezTo>
                <a:cubicBezTo>
                  <a:pt x="56" y="3375"/>
                  <a:pt x="56" y="3357"/>
                  <a:pt x="38" y="3320"/>
                </a:cubicBezTo>
                <a:cubicBezTo>
                  <a:pt x="0" y="3282"/>
                  <a:pt x="19" y="2801"/>
                  <a:pt x="19" y="2801"/>
                </a:cubicBezTo>
                <a:cubicBezTo>
                  <a:pt x="56" y="2467"/>
                  <a:pt x="56" y="2467"/>
                  <a:pt x="56" y="2467"/>
                </a:cubicBezTo>
                <a:cubicBezTo>
                  <a:pt x="56" y="2467"/>
                  <a:pt x="56" y="2411"/>
                  <a:pt x="112" y="2393"/>
                </a:cubicBezTo>
                <a:cubicBezTo>
                  <a:pt x="168" y="2356"/>
                  <a:pt x="242" y="2263"/>
                  <a:pt x="260" y="2244"/>
                </a:cubicBezTo>
                <a:cubicBezTo>
                  <a:pt x="279" y="2244"/>
                  <a:pt x="335" y="2133"/>
                  <a:pt x="335" y="2133"/>
                </a:cubicBezTo>
                <a:cubicBezTo>
                  <a:pt x="335" y="2133"/>
                  <a:pt x="465" y="2152"/>
                  <a:pt x="520" y="2078"/>
                </a:cubicBezTo>
                <a:cubicBezTo>
                  <a:pt x="557" y="2003"/>
                  <a:pt x="539" y="1985"/>
                  <a:pt x="594" y="1948"/>
                </a:cubicBezTo>
                <a:cubicBezTo>
                  <a:pt x="668" y="1911"/>
                  <a:pt x="817" y="1911"/>
                  <a:pt x="873" y="1873"/>
                </a:cubicBezTo>
                <a:cubicBezTo>
                  <a:pt x="947" y="1837"/>
                  <a:pt x="1355" y="1410"/>
                  <a:pt x="1355" y="1410"/>
                </a:cubicBezTo>
                <a:cubicBezTo>
                  <a:pt x="1355" y="1410"/>
                  <a:pt x="1540" y="1224"/>
                  <a:pt x="1559" y="1187"/>
                </a:cubicBezTo>
                <a:cubicBezTo>
                  <a:pt x="1578" y="1169"/>
                  <a:pt x="1652" y="1095"/>
                  <a:pt x="1652" y="1095"/>
                </a:cubicBezTo>
                <a:cubicBezTo>
                  <a:pt x="1652" y="1095"/>
                  <a:pt x="1707" y="1020"/>
                  <a:pt x="1578" y="1039"/>
                </a:cubicBezTo>
                <a:cubicBezTo>
                  <a:pt x="1466" y="1057"/>
                  <a:pt x="1299" y="1001"/>
                  <a:pt x="1188" y="965"/>
                </a:cubicBezTo>
                <a:cubicBezTo>
                  <a:pt x="1095" y="927"/>
                  <a:pt x="873" y="835"/>
                  <a:pt x="798" y="779"/>
                </a:cubicBezTo>
                <a:cubicBezTo>
                  <a:pt x="724" y="742"/>
                  <a:pt x="650" y="630"/>
                  <a:pt x="594" y="575"/>
                </a:cubicBezTo>
                <a:cubicBezTo>
                  <a:pt x="557" y="519"/>
                  <a:pt x="539" y="538"/>
                  <a:pt x="501" y="464"/>
                </a:cubicBezTo>
                <a:cubicBezTo>
                  <a:pt x="483" y="389"/>
                  <a:pt x="483" y="334"/>
                  <a:pt x="483" y="315"/>
                </a:cubicBezTo>
                <a:cubicBezTo>
                  <a:pt x="501" y="315"/>
                  <a:pt x="539" y="278"/>
                  <a:pt x="539" y="278"/>
                </a:cubicBezTo>
                <a:cubicBezTo>
                  <a:pt x="539" y="278"/>
                  <a:pt x="650" y="389"/>
                  <a:pt x="724" y="445"/>
                </a:cubicBezTo>
                <a:cubicBezTo>
                  <a:pt x="798" y="501"/>
                  <a:pt x="817" y="538"/>
                  <a:pt x="910" y="501"/>
                </a:cubicBezTo>
                <a:cubicBezTo>
                  <a:pt x="1021" y="482"/>
                  <a:pt x="1077" y="371"/>
                  <a:pt x="1169" y="371"/>
                </a:cubicBezTo>
                <a:cubicBezTo>
                  <a:pt x="1262" y="353"/>
                  <a:pt x="1318" y="389"/>
                  <a:pt x="1410" y="353"/>
                </a:cubicBezTo>
                <a:cubicBezTo>
                  <a:pt x="1522" y="297"/>
                  <a:pt x="1522" y="259"/>
                  <a:pt x="1578" y="241"/>
                </a:cubicBezTo>
                <a:cubicBezTo>
                  <a:pt x="1633" y="204"/>
                  <a:pt x="1819" y="223"/>
                  <a:pt x="1949" y="185"/>
                </a:cubicBezTo>
                <a:cubicBezTo>
                  <a:pt x="2078" y="148"/>
                  <a:pt x="2208" y="130"/>
                  <a:pt x="2227" y="111"/>
                </a:cubicBezTo>
                <a:cubicBezTo>
                  <a:pt x="2246" y="93"/>
                  <a:pt x="2320" y="37"/>
                  <a:pt x="2338" y="37"/>
                </a:cubicBezTo>
                <a:cubicBezTo>
                  <a:pt x="2357" y="37"/>
                  <a:pt x="2449" y="0"/>
                  <a:pt x="2449" y="148"/>
                </a:cubicBezTo>
                <a:cubicBezTo>
                  <a:pt x="2449" y="297"/>
                  <a:pt x="2431" y="371"/>
                  <a:pt x="2449" y="371"/>
                </a:cubicBezTo>
                <a:cubicBezTo>
                  <a:pt x="2449" y="389"/>
                  <a:pt x="2487" y="408"/>
                  <a:pt x="2468" y="427"/>
                </a:cubicBezTo>
                <a:cubicBezTo>
                  <a:pt x="2431" y="445"/>
                  <a:pt x="2412" y="371"/>
                  <a:pt x="2412" y="464"/>
                </a:cubicBezTo>
                <a:cubicBezTo>
                  <a:pt x="2394" y="538"/>
                  <a:pt x="2357" y="686"/>
                  <a:pt x="2320" y="760"/>
                </a:cubicBezTo>
                <a:cubicBezTo>
                  <a:pt x="2282" y="835"/>
                  <a:pt x="2246" y="965"/>
                  <a:pt x="2227" y="1001"/>
                </a:cubicBezTo>
                <a:cubicBezTo>
                  <a:pt x="2208" y="1039"/>
                  <a:pt x="2152" y="1057"/>
                  <a:pt x="2152" y="1150"/>
                </a:cubicBezTo>
                <a:cubicBezTo>
                  <a:pt x="2152" y="1243"/>
                  <a:pt x="2152" y="1317"/>
                  <a:pt x="2097" y="1410"/>
                </a:cubicBezTo>
                <a:cubicBezTo>
                  <a:pt x="2041" y="1502"/>
                  <a:pt x="1707" y="2003"/>
                  <a:pt x="1707" y="2003"/>
                </a:cubicBezTo>
                <a:cubicBezTo>
                  <a:pt x="1188" y="2560"/>
                  <a:pt x="1188" y="2560"/>
                  <a:pt x="1188" y="2560"/>
                </a:cubicBezTo>
                <a:cubicBezTo>
                  <a:pt x="501" y="3152"/>
                  <a:pt x="501" y="3152"/>
                  <a:pt x="501" y="3152"/>
                </a:cubicBezTo>
                <a:cubicBezTo>
                  <a:pt x="501" y="3152"/>
                  <a:pt x="409" y="3264"/>
                  <a:pt x="390" y="3301"/>
                </a:cubicBezTo>
                <a:cubicBezTo>
                  <a:pt x="390" y="3320"/>
                  <a:pt x="260" y="3542"/>
                  <a:pt x="186" y="3561"/>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4" name="Freeform 44"/>
          <p:cNvSpPr>
            <a:spLocks noChangeArrowheads="1"/>
          </p:cNvSpPr>
          <p:nvPr/>
        </p:nvSpPr>
        <p:spPr bwMode="auto">
          <a:xfrm>
            <a:off x="7348104" y="2462177"/>
            <a:ext cx="1177208" cy="922220"/>
          </a:xfrm>
          <a:custGeom>
            <a:avLst/>
            <a:gdLst>
              <a:gd name="T0" fmla="*/ 797 w 3600"/>
              <a:gd name="T1" fmla="*/ 18 h 2820"/>
              <a:gd name="T2" fmla="*/ 797 w 3600"/>
              <a:gd name="T3" fmla="*/ 18 h 2820"/>
              <a:gd name="T4" fmla="*/ 761 w 3600"/>
              <a:gd name="T5" fmla="*/ 204 h 2820"/>
              <a:gd name="T6" fmla="*/ 742 w 3600"/>
              <a:gd name="T7" fmla="*/ 334 h 2820"/>
              <a:gd name="T8" fmla="*/ 612 w 3600"/>
              <a:gd name="T9" fmla="*/ 482 h 2820"/>
              <a:gd name="T10" fmla="*/ 501 w 3600"/>
              <a:gd name="T11" fmla="*/ 686 h 2820"/>
              <a:gd name="T12" fmla="*/ 445 w 3600"/>
              <a:gd name="T13" fmla="*/ 909 h 2820"/>
              <a:gd name="T14" fmla="*/ 297 w 3600"/>
              <a:gd name="T15" fmla="*/ 983 h 2820"/>
              <a:gd name="T16" fmla="*/ 278 w 3600"/>
              <a:gd name="T17" fmla="*/ 1150 h 2820"/>
              <a:gd name="T18" fmla="*/ 278 w 3600"/>
              <a:gd name="T19" fmla="*/ 1447 h 2820"/>
              <a:gd name="T20" fmla="*/ 149 w 3600"/>
              <a:gd name="T21" fmla="*/ 1558 h 2820"/>
              <a:gd name="T22" fmla="*/ 19 w 3600"/>
              <a:gd name="T23" fmla="*/ 1688 h 2820"/>
              <a:gd name="T24" fmla="*/ 223 w 3600"/>
              <a:gd name="T25" fmla="*/ 1836 h 2820"/>
              <a:gd name="T26" fmla="*/ 390 w 3600"/>
              <a:gd name="T27" fmla="*/ 2022 h 2820"/>
              <a:gd name="T28" fmla="*/ 538 w 3600"/>
              <a:gd name="T29" fmla="*/ 2226 h 2820"/>
              <a:gd name="T30" fmla="*/ 668 w 3600"/>
              <a:gd name="T31" fmla="*/ 2467 h 2820"/>
              <a:gd name="T32" fmla="*/ 853 w 3600"/>
              <a:gd name="T33" fmla="*/ 2467 h 2820"/>
              <a:gd name="T34" fmla="*/ 1094 w 3600"/>
              <a:gd name="T35" fmla="*/ 2634 h 2820"/>
              <a:gd name="T36" fmla="*/ 1336 w 3600"/>
              <a:gd name="T37" fmla="*/ 2764 h 2820"/>
              <a:gd name="T38" fmla="*/ 1503 w 3600"/>
              <a:gd name="T39" fmla="*/ 2819 h 2820"/>
              <a:gd name="T40" fmla="*/ 1781 w 3600"/>
              <a:gd name="T41" fmla="*/ 2745 h 2820"/>
              <a:gd name="T42" fmla="*/ 2078 w 3600"/>
              <a:gd name="T43" fmla="*/ 2708 h 2820"/>
              <a:gd name="T44" fmla="*/ 2245 w 3600"/>
              <a:gd name="T45" fmla="*/ 2708 h 2820"/>
              <a:gd name="T46" fmla="*/ 2393 w 3600"/>
              <a:gd name="T47" fmla="*/ 2671 h 2820"/>
              <a:gd name="T48" fmla="*/ 2504 w 3600"/>
              <a:gd name="T49" fmla="*/ 2523 h 2820"/>
              <a:gd name="T50" fmla="*/ 2764 w 3600"/>
              <a:gd name="T51" fmla="*/ 2448 h 2820"/>
              <a:gd name="T52" fmla="*/ 3191 w 3600"/>
              <a:gd name="T53" fmla="*/ 2059 h 2820"/>
              <a:gd name="T54" fmla="*/ 3469 w 3600"/>
              <a:gd name="T55" fmla="*/ 1762 h 2820"/>
              <a:gd name="T56" fmla="*/ 3562 w 3600"/>
              <a:gd name="T57" fmla="*/ 1651 h 2820"/>
              <a:gd name="T58" fmla="*/ 3506 w 3600"/>
              <a:gd name="T59" fmla="*/ 1614 h 2820"/>
              <a:gd name="T60" fmla="*/ 3061 w 3600"/>
              <a:gd name="T61" fmla="*/ 1521 h 2820"/>
              <a:gd name="T62" fmla="*/ 2708 w 3600"/>
              <a:gd name="T63" fmla="*/ 1354 h 2820"/>
              <a:gd name="T64" fmla="*/ 2560 w 3600"/>
              <a:gd name="T65" fmla="*/ 1205 h 2820"/>
              <a:gd name="T66" fmla="*/ 2430 w 3600"/>
              <a:gd name="T67" fmla="*/ 1076 h 2820"/>
              <a:gd name="T68" fmla="*/ 2393 w 3600"/>
              <a:gd name="T69" fmla="*/ 890 h 2820"/>
              <a:gd name="T70" fmla="*/ 2449 w 3600"/>
              <a:gd name="T71" fmla="*/ 853 h 2820"/>
              <a:gd name="T72" fmla="*/ 2300 w 3600"/>
              <a:gd name="T73" fmla="*/ 909 h 2820"/>
              <a:gd name="T74" fmla="*/ 2078 w 3600"/>
              <a:gd name="T75" fmla="*/ 872 h 2820"/>
              <a:gd name="T76" fmla="*/ 2096 w 3600"/>
              <a:gd name="T77" fmla="*/ 649 h 2820"/>
              <a:gd name="T78" fmla="*/ 2152 w 3600"/>
              <a:gd name="T79" fmla="*/ 538 h 2820"/>
              <a:gd name="T80" fmla="*/ 1929 w 3600"/>
              <a:gd name="T81" fmla="*/ 389 h 2820"/>
              <a:gd name="T82" fmla="*/ 1818 w 3600"/>
              <a:gd name="T83" fmla="*/ 241 h 2820"/>
              <a:gd name="T84" fmla="*/ 1558 w 3600"/>
              <a:gd name="T85" fmla="*/ 148 h 2820"/>
              <a:gd name="T86" fmla="*/ 1298 w 3600"/>
              <a:gd name="T87" fmla="*/ 18 h 2820"/>
              <a:gd name="T88" fmla="*/ 1039 w 3600"/>
              <a:gd name="T89" fmla="*/ 18 h 2820"/>
              <a:gd name="T90" fmla="*/ 797 w 3600"/>
              <a:gd name="T91" fmla="*/ 18 h 28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600" h="2820">
                <a:moveTo>
                  <a:pt x="797" y="18"/>
                </a:moveTo>
                <a:lnTo>
                  <a:pt x="797" y="18"/>
                </a:lnTo>
                <a:cubicBezTo>
                  <a:pt x="797" y="18"/>
                  <a:pt x="779" y="148"/>
                  <a:pt x="761" y="204"/>
                </a:cubicBezTo>
                <a:cubicBezTo>
                  <a:pt x="742" y="241"/>
                  <a:pt x="761" y="315"/>
                  <a:pt x="742" y="334"/>
                </a:cubicBezTo>
                <a:cubicBezTo>
                  <a:pt x="723" y="352"/>
                  <a:pt x="668" y="427"/>
                  <a:pt x="612" y="482"/>
                </a:cubicBezTo>
                <a:cubicBezTo>
                  <a:pt x="556" y="538"/>
                  <a:pt x="520" y="593"/>
                  <a:pt x="501" y="686"/>
                </a:cubicBezTo>
                <a:cubicBezTo>
                  <a:pt x="482" y="760"/>
                  <a:pt x="482" y="890"/>
                  <a:pt x="445" y="909"/>
                </a:cubicBezTo>
                <a:cubicBezTo>
                  <a:pt x="408" y="928"/>
                  <a:pt x="297" y="964"/>
                  <a:pt x="297" y="983"/>
                </a:cubicBezTo>
                <a:cubicBezTo>
                  <a:pt x="297" y="983"/>
                  <a:pt x="278" y="1020"/>
                  <a:pt x="278" y="1150"/>
                </a:cubicBezTo>
                <a:cubicBezTo>
                  <a:pt x="297" y="1299"/>
                  <a:pt x="297" y="1410"/>
                  <a:pt x="278" y="1447"/>
                </a:cubicBezTo>
                <a:cubicBezTo>
                  <a:pt x="260" y="1484"/>
                  <a:pt x="223" y="1521"/>
                  <a:pt x="149" y="1558"/>
                </a:cubicBezTo>
                <a:cubicBezTo>
                  <a:pt x="55" y="1576"/>
                  <a:pt x="0" y="1614"/>
                  <a:pt x="19" y="1688"/>
                </a:cubicBezTo>
                <a:cubicBezTo>
                  <a:pt x="55" y="1744"/>
                  <a:pt x="204" y="1818"/>
                  <a:pt x="223" y="1836"/>
                </a:cubicBezTo>
                <a:cubicBezTo>
                  <a:pt x="241" y="1836"/>
                  <a:pt x="334" y="1929"/>
                  <a:pt x="390" y="2022"/>
                </a:cubicBezTo>
                <a:cubicBezTo>
                  <a:pt x="426" y="2115"/>
                  <a:pt x="501" y="2189"/>
                  <a:pt x="538" y="2226"/>
                </a:cubicBezTo>
                <a:cubicBezTo>
                  <a:pt x="575" y="2263"/>
                  <a:pt x="686" y="2337"/>
                  <a:pt x="668" y="2467"/>
                </a:cubicBezTo>
                <a:cubicBezTo>
                  <a:pt x="668" y="2467"/>
                  <a:pt x="797" y="2430"/>
                  <a:pt x="853" y="2467"/>
                </a:cubicBezTo>
                <a:cubicBezTo>
                  <a:pt x="927" y="2504"/>
                  <a:pt x="1039" y="2597"/>
                  <a:pt x="1094" y="2634"/>
                </a:cubicBezTo>
                <a:cubicBezTo>
                  <a:pt x="1150" y="2671"/>
                  <a:pt x="1224" y="2727"/>
                  <a:pt x="1336" y="2764"/>
                </a:cubicBezTo>
                <a:cubicBezTo>
                  <a:pt x="1447" y="2801"/>
                  <a:pt x="1447" y="2819"/>
                  <a:pt x="1503" y="2819"/>
                </a:cubicBezTo>
                <a:cubicBezTo>
                  <a:pt x="1577" y="2819"/>
                  <a:pt x="1744" y="2745"/>
                  <a:pt x="1781" y="2745"/>
                </a:cubicBezTo>
                <a:cubicBezTo>
                  <a:pt x="1818" y="2745"/>
                  <a:pt x="1966" y="2689"/>
                  <a:pt x="2078" y="2708"/>
                </a:cubicBezTo>
                <a:cubicBezTo>
                  <a:pt x="2189" y="2708"/>
                  <a:pt x="2207" y="2689"/>
                  <a:pt x="2245" y="2708"/>
                </a:cubicBezTo>
                <a:cubicBezTo>
                  <a:pt x="2245" y="2708"/>
                  <a:pt x="2356" y="2708"/>
                  <a:pt x="2393" y="2671"/>
                </a:cubicBezTo>
                <a:cubicBezTo>
                  <a:pt x="2449" y="2634"/>
                  <a:pt x="2467" y="2560"/>
                  <a:pt x="2504" y="2523"/>
                </a:cubicBezTo>
                <a:cubicBezTo>
                  <a:pt x="2560" y="2486"/>
                  <a:pt x="2727" y="2486"/>
                  <a:pt x="2764" y="2448"/>
                </a:cubicBezTo>
                <a:cubicBezTo>
                  <a:pt x="2820" y="2430"/>
                  <a:pt x="3191" y="2059"/>
                  <a:pt x="3191" y="2059"/>
                </a:cubicBezTo>
                <a:cubicBezTo>
                  <a:pt x="3469" y="1762"/>
                  <a:pt x="3469" y="1762"/>
                  <a:pt x="3469" y="1762"/>
                </a:cubicBezTo>
                <a:cubicBezTo>
                  <a:pt x="3562" y="1651"/>
                  <a:pt x="3562" y="1651"/>
                  <a:pt x="3562" y="1651"/>
                </a:cubicBezTo>
                <a:cubicBezTo>
                  <a:pt x="3562" y="1651"/>
                  <a:pt x="3599" y="1614"/>
                  <a:pt x="3506" y="1614"/>
                </a:cubicBezTo>
                <a:cubicBezTo>
                  <a:pt x="3432" y="1614"/>
                  <a:pt x="3265" y="1614"/>
                  <a:pt x="3061" y="1521"/>
                </a:cubicBezTo>
                <a:cubicBezTo>
                  <a:pt x="2875" y="1447"/>
                  <a:pt x="2764" y="1391"/>
                  <a:pt x="2708" y="1354"/>
                </a:cubicBezTo>
                <a:cubicBezTo>
                  <a:pt x="2653" y="1317"/>
                  <a:pt x="2578" y="1224"/>
                  <a:pt x="2560" y="1205"/>
                </a:cubicBezTo>
                <a:cubicBezTo>
                  <a:pt x="2541" y="1187"/>
                  <a:pt x="2467" y="1113"/>
                  <a:pt x="2430" y="1076"/>
                </a:cubicBezTo>
                <a:cubicBezTo>
                  <a:pt x="2411" y="1039"/>
                  <a:pt x="2393" y="890"/>
                  <a:pt x="2393" y="890"/>
                </a:cubicBezTo>
                <a:cubicBezTo>
                  <a:pt x="2449" y="853"/>
                  <a:pt x="2449" y="853"/>
                  <a:pt x="2449" y="853"/>
                </a:cubicBezTo>
                <a:cubicBezTo>
                  <a:pt x="2449" y="853"/>
                  <a:pt x="2375" y="909"/>
                  <a:pt x="2300" y="909"/>
                </a:cubicBezTo>
                <a:cubicBezTo>
                  <a:pt x="2245" y="909"/>
                  <a:pt x="2096" y="964"/>
                  <a:pt x="2078" y="872"/>
                </a:cubicBezTo>
                <a:cubicBezTo>
                  <a:pt x="2040" y="779"/>
                  <a:pt x="2059" y="705"/>
                  <a:pt x="2096" y="649"/>
                </a:cubicBezTo>
                <a:cubicBezTo>
                  <a:pt x="2115" y="593"/>
                  <a:pt x="2152" y="557"/>
                  <a:pt x="2152" y="538"/>
                </a:cubicBezTo>
                <a:cubicBezTo>
                  <a:pt x="2152" y="519"/>
                  <a:pt x="1985" y="427"/>
                  <a:pt x="1929" y="389"/>
                </a:cubicBezTo>
                <a:cubicBezTo>
                  <a:pt x="1892" y="334"/>
                  <a:pt x="1910" y="278"/>
                  <a:pt x="1818" y="241"/>
                </a:cubicBezTo>
                <a:cubicBezTo>
                  <a:pt x="1707" y="186"/>
                  <a:pt x="1669" y="222"/>
                  <a:pt x="1558" y="148"/>
                </a:cubicBezTo>
                <a:cubicBezTo>
                  <a:pt x="1447" y="74"/>
                  <a:pt x="1391" y="18"/>
                  <a:pt x="1298" y="18"/>
                </a:cubicBezTo>
                <a:cubicBezTo>
                  <a:pt x="1187" y="18"/>
                  <a:pt x="1094" y="0"/>
                  <a:pt x="1039" y="18"/>
                </a:cubicBezTo>
                <a:cubicBezTo>
                  <a:pt x="1002" y="37"/>
                  <a:pt x="853" y="74"/>
                  <a:pt x="797" y="18"/>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5" name="Freeform 45"/>
          <p:cNvSpPr>
            <a:spLocks noChangeArrowheads="1"/>
          </p:cNvSpPr>
          <p:nvPr/>
        </p:nvSpPr>
        <p:spPr bwMode="auto">
          <a:xfrm>
            <a:off x="7596241" y="2170646"/>
            <a:ext cx="510701" cy="467604"/>
          </a:xfrm>
          <a:custGeom>
            <a:avLst/>
            <a:gdLst>
              <a:gd name="T0" fmla="*/ 407 w 1559"/>
              <a:gd name="T1" fmla="*/ 0 h 1430"/>
              <a:gd name="T2" fmla="*/ 407 w 1559"/>
              <a:gd name="T3" fmla="*/ 0 h 1430"/>
              <a:gd name="T4" fmla="*/ 352 w 1559"/>
              <a:gd name="T5" fmla="*/ 56 h 1430"/>
              <a:gd name="T6" fmla="*/ 222 w 1559"/>
              <a:gd name="T7" fmla="*/ 223 h 1430"/>
              <a:gd name="T8" fmla="*/ 111 w 1559"/>
              <a:gd name="T9" fmla="*/ 316 h 1430"/>
              <a:gd name="T10" fmla="*/ 92 w 1559"/>
              <a:gd name="T11" fmla="*/ 409 h 1430"/>
              <a:gd name="T12" fmla="*/ 55 w 1559"/>
              <a:gd name="T13" fmla="*/ 594 h 1430"/>
              <a:gd name="T14" fmla="*/ 36 w 1559"/>
              <a:gd name="T15" fmla="*/ 872 h 1430"/>
              <a:gd name="T16" fmla="*/ 36 w 1559"/>
              <a:gd name="T17" fmla="*/ 928 h 1430"/>
              <a:gd name="T18" fmla="*/ 241 w 1559"/>
              <a:gd name="T19" fmla="*/ 928 h 1430"/>
              <a:gd name="T20" fmla="*/ 537 w 1559"/>
              <a:gd name="T21" fmla="*/ 909 h 1430"/>
              <a:gd name="T22" fmla="*/ 742 w 1559"/>
              <a:gd name="T23" fmla="*/ 1002 h 1430"/>
              <a:gd name="T24" fmla="*/ 946 w 1559"/>
              <a:gd name="T25" fmla="*/ 1095 h 1430"/>
              <a:gd name="T26" fmla="*/ 1149 w 1559"/>
              <a:gd name="T27" fmla="*/ 1206 h 1430"/>
              <a:gd name="T28" fmla="*/ 1205 w 1559"/>
              <a:gd name="T29" fmla="*/ 1280 h 1430"/>
              <a:gd name="T30" fmla="*/ 1391 w 1559"/>
              <a:gd name="T31" fmla="*/ 1429 h 1430"/>
              <a:gd name="T32" fmla="*/ 1465 w 1559"/>
              <a:gd name="T33" fmla="*/ 1392 h 1430"/>
              <a:gd name="T34" fmla="*/ 1539 w 1559"/>
              <a:gd name="T35" fmla="*/ 1280 h 1430"/>
              <a:gd name="T36" fmla="*/ 1446 w 1559"/>
              <a:gd name="T37" fmla="*/ 1225 h 1430"/>
              <a:gd name="T38" fmla="*/ 1243 w 1559"/>
              <a:gd name="T39" fmla="*/ 1077 h 1430"/>
              <a:gd name="T40" fmla="*/ 1131 w 1559"/>
              <a:gd name="T41" fmla="*/ 928 h 1430"/>
              <a:gd name="T42" fmla="*/ 983 w 1559"/>
              <a:gd name="T43" fmla="*/ 872 h 1430"/>
              <a:gd name="T44" fmla="*/ 908 w 1559"/>
              <a:gd name="T45" fmla="*/ 761 h 1430"/>
              <a:gd name="T46" fmla="*/ 816 w 1559"/>
              <a:gd name="T47" fmla="*/ 687 h 1430"/>
              <a:gd name="T48" fmla="*/ 778 w 1559"/>
              <a:gd name="T49" fmla="*/ 706 h 1430"/>
              <a:gd name="T50" fmla="*/ 686 w 1559"/>
              <a:gd name="T51" fmla="*/ 668 h 1430"/>
              <a:gd name="T52" fmla="*/ 612 w 1559"/>
              <a:gd name="T53" fmla="*/ 390 h 1430"/>
              <a:gd name="T54" fmla="*/ 482 w 1559"/>
              <a:gd name="T55" fmla="*/ 112 h 1430"/>
              <a:gd name="T56" fmla="*/ 407 w 1559"/>
              <a:gd name="T57" fmla="*/ 0 h 14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559" h="1430">
                <a:moveTo>
                  <a:pt x="407" y="0"/>
                </a:moveTo>
                <a:lnTo>
                  <a:pt x="407" y="0"/>
                </a:lnTo>
                <a:cubicBezTo>
                  <a:pt x="407" y="0"/>
                  <a:pt x="389" y="0"/>
                  <a:pt x="352" y="56"/>
                </a:cubicBezTo>
                <a:cubicBezTo>
                  <a:pt x="315" y="112"/>
                  <a:pt x="259" y="186"/>
                  <a:pt x="222" y="223"/>
                </a:cubicBezTo>
                <a:cubicBezTo>
                  <a:pt x="166" y="260"/>
                  <a:pt x="111" y="297"/>
                  <a:pt x="111" y="316"/>
                </a:cubicBezTo>
                <a:cubicBezTo>
                  <a:pt x="92" y="335"/>
                  <a:pt x="92" y="371"/>
                  <a:pt x="92" y="409"/>
                </a:cubicBezTo>
                <a:cubicBezTo>
                  <a:pt x="92" y="464"/>
                  <a:pt x="55" y="557"/>
                  <a:pt x="55" y="594"/>
                </a:cubicBezTo>
                <a:cubicBezTo>
                  <a:pt x="55" y="650"/>
                  <a:pt x="0" y="761"/>
                  <a:pt x="36" y="872"/>
                </a:cubicBezTo>
                <a:cubicBezTo>
                  <a:pt x="36" y="928"/>
                  <a:pt x="36" y="928"/>
                  <a:pt x="36" y="928"/>
                </a:cubicBezTo>
                <a:cubicBezTo>
                  <a:pt x="36" y="928"/>
                  <a:pt x="148" y="947"/>
                  <a:pt x="241" y="928"/>
                </a:cubicBezTo>
                <a:cubicBezTo>
                  <a:pt x="315" y="909"/>
                  <a:pt x="482" y="909"/>
                  <a:pt x="537" y="909"/>
                </a:cubicBezTo>
                <a:cubicBezTo>
                  <a:pt x="575" y="909"/>
                  <a:pt x="649" y="928"/>
                  <a:pt x="742" y="1002"/>
                </a:cubicBezTo>
                <a:cubicBezTo>
                  <a:pt x="834" y="1058"/>
                  <a:pt x="890" y="1077"/>
                  <a:pt x="946" y="1095"/>
                </a:cubicBezTo>
                <a:cubicBezTo>
                  <a:pt x="1001" y="1113"/>
                  <a:pt x="1038" y="1077"/>
                  <a:pt x="1149" y="1206"/>
                </a:cubicBezTo>
                <a:cubicBezTo>
                  <a:pt x="1149" y="1206"/>
                  <a:pt x="1131" y="1243"/>
                  <a:pt x="1205" y="1280"/>
                </a:cubicBezTo>
                <a:cubicBezTo>
                  <a:pt x="1261" y="1336"/>
                  <a:pt x="1391" y="1429"/>
                  <a:pt x="1391" y="1429"/>
                </a:cubicBezTo>
                <a:cubicBezTo>
                  <a:pt x="1391" y="1429"/>
                  <a:pt x="1465" y="1429"/>
                  <a:pt x="1465" y="1392"/>
                </a:cubicBezTo>
                <a:cubicBezTo>
                  <a:pt x="1484" y="1354"/>
                  <a:pt x="1558" y="1299"/>
                  <a:pt x="1539" y="1280"/>
                </a:cubicBezTo>
                <a:cubicBezTo>
                  <a:pt x="1520" y="1243"/>
                  <a:pt x="1539" y="1243"/>
                  <a:pt x="1446" y="1225"/>
                </a:cubicBezTo>
                <a:cubicBezTo>
                  <a:pt x="1354" y="1188"/>
                  <a:pt x="1279" y="1151"/>
                  <a:pt x="1243" y="1077"/>
                </a:cubicBezTo>
                <a:cubicBezTo>
                  <a:pt x="1205" y="1002"/>
                  <a:pt x="1205" y="965"/>
                  <a:pt x="1131" y="928"/>
                </a:cubicBezTo>
                <a:cubicBezTo>
                  <a:pt x="1075" y="872"/>
                  <a:pt x="1020" y="928"/>
                  <a:pt x="983" y="872"/>
                </a:cubicBezTo>
                <a:cubicBezTo>
                  <a:pt x="946" y="817"/>
                  <a:pt x="946" y="780"/>
                  <a:pt x="908" y="761"/>
                </a:cubicBezTo>
                <a:cubicBezTo>
                  <a:pt x="853" y="724"/>
                  <a:pt x="816" y="687"/>
                  <a:pt x="816" y="687"/>
                </a:cubicBezTo>
                <a:cubicBezTo>
                  <a:pt x="816" y="687"/>
                  <a:pt x="797" y="668"/>
                  <a:pt x="778" y="706"/>
                </a:cubicBezTo>
                <a:cubicBezTo>
                  <a:pt x="760" y="724"/>
                  <a:pt x="723" y="761"/>
                  <a:pt x="686" y="668"/>
                </a:cubicBezTo>
                <a:cubicBezTo>
                  <a:pt x="630" y="594"/>
                  <a:pt x="630" y="483"/>
                  <a:pt x="612" y="390"/>
                </a:cubicBezTo>
                <a:cubicBezTo>
                  <a:pt x="575" y="297"/>
                  <a:pt x="537" y="167"/>
                  <a:pt x="482" y="112"/>
                </a:cubicBezTo>
                <a:cubicBezTo>
                  <a:pt x="445" y="38"/>
                  <a:pt x="407" y="0"/>
                  <a:pt x="407" y="0"/>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6" name="Freeform 46"/>
          <p:cNvSpPr>
            <a:spLocks noChangeArrowheads="1"/>
          </p:cNvSpPr>
          <p:nvPr/>
        </p:nvSpPr>
        <p:spPr bwMode="auto">
          <a:xfrm>
            <a:off x="7868904" y="2359708"/>
            <a:ext cx="43280" cy="30307"/>
          </a:xfrm>
          <a:custGeom>
            <a:avLst/>
            <a:gdLst>
              <a:gd name="T0" fmla="*/ 38 w 131"/>
              <a:gd name="T1" fmla="*/ 18 h 93"/>
              <a:gd name="T2" fmla="*/ 38 w 131"/>
              <a:gd name="T3" fmla="*/ 18 h 93"/>
              <a:gd name="T4" fmla="*/ 19 w 131"/>
              <a:gd name="T5" fmla="*/ 36 h 93"/>
              <a:gd name="T6" fmla="*/ 93 w 131"/>
              <a:gd name="T7" fmla="*/ 74 h 93"/>
              <a:gd name="T8" fmla="*/ 38 w 131"/>
              <a:gd name="T9" fmla="*/ 18 h 93"/>
            </a:gdLst>
            <a:ahLst/>
            <a:cxnLst>
              <a:cxn ang="0">
                <a:pos x="T0" y="T1"/>
              </a:cxn>
              <a:cxn ang="0">
                <a:pos x="T2" y="T3"/>
              </a:cxn>
              <a:cxn ang="0">
                <a:pos x="T4" y="T5"/>
              </a:cxn>
              <a:cxn ang="0">
                <a:pos x="T6" y="T7"/>
              </a:cxn>
              <a:cxn ang="0">
                <a:pos x="T8" y="T9"/>
              </a:cxn>
            </a:cxnLst>
            <a:rect l="0" t="0" r="r" b="b"/>
            <a:pathLst>
              <a:path w="131" h="93">
                <a:moveTo>
                  <a:pt x="38" y="18"/>
                </a:moveTo>
                <a:lnTo>
                  <a:pt x="38" y="18"/>
                </a:lnTo>
                <a:cubicBezTo>
                  <a:pt x="38" y="0"/>
                  <a:pt x="0" y="18"/>
                  <a:pt x="19" y="36"/>
                </a:cubicBezTo>
                <a:cubicBezTo>
                  <a:pt x="56" y="55"/>
                  <a:pt x="74" y="92"/>
                  <a:pt x="93" y="74"/>
                </a:cubicBezTo>
                <a:cubicBezTo>
                  <a:pt x="112" y="55"/>
                  <a:pt x="130" y="74"/>
                  <a:pt x="38" y="18"/>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7" name="Freeform 47"/>
          <p:cNvSpPr>
            <a:spLocks noChangeArrowheads="1"/>
          </p:cNvSpPr>
          <p:nvPr/>
        </p:nvSpPr>
        <p:spPr bwMode="auto">
          <a:xfrm>
            <a:off x="8014611" y="2589180"/>
            <a:ext cx="139938" cy="183290"/>
          </a:xfrm>
          <a:custGeom>
            <a:avLst/>
            <a:gdLst>
              <a:gd name="T0" fmla="*/ 260 w 428"/>
              <a:gd name="T1" fmla="*/ 0 h 558"/>
              <a:gd name="T2" fmla="*/ 260 w 428"/>
              <a:gd name="T3" fmla="*/ 0 h 558"/>
              <a:gd name="T4" fmla="*/ 409 w 428"/>
              <a:gd name="T5" fmla="*/ 112 h 558"/>
              <a:gd name="T6" fmla="*/ 371 w 428"/>
              <a:gd name="T7" fmla="*/ 242 h 558"/>
              <a:gd name="T8" fmla="*/ 335 w 428"/>
              <a:gd name="T9" fmla="*/ 334 h 558"/>
              <a:gd name="T10" fmla="*/ 409 w 428"/>
              <a:gd name="T11" fmla="*/ 464 h 558"/>
              <a:gd name="T12" fmla="*/ 335 w 428"/>
              <a:gd name="T13" fmla="*/ 501 h 558"/>
              <a:gd name="T14" fmla="*/ 205 w 428"/>
              <a:gd name="T15" fmla="*/ 520 h 558"/>
              <a:gd name="T16" fmla="*/ 38 w 428"/>
              <a:gd name="T17" fmla="*/ 520 h 558"/>
              <a:gd name="T18" fmla="*/ 19 w 428"/>
              <a:gd name="T19" fmla="*/ 316 h 558"/>
              <a:gd name="T20" fmla="*/ 112 w 428"/>
              <a:gd name="T21" fmla="*/ 149 h 558"/>
              <a:gd name="T22" fmla="*/ 186 w 428"/>
              <a:gd name="T23" fmla="*/ 112 h 558"/>
              <a:gd name="T24" fmla="*/ 260 w 428"/>
              <a:gd name="T25" fmla="*/ 0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28" h="558">
                <a:moveTo>
                  <a:pt x="260" y="0"/>
                </a:moveTo>
                <a:lnTo>
                  <a:pt x="260" y="0"/>
                </a:lnTo>
                <a:cubicBezTo>
                  <a:pt x="260" y="0"/>
                  <a:pt x="409" y="19"/>
                  <a:pt x="409" y="112"/>
                </a:cubicBezTo>
                <a:cubicBezTo>
                  <a:pt x="427" y="186"/>
                  <a:pt x="409" y="204"/>
                  <a:pt x="371" y="242"/>
                </a:cubicBezTo>
                <a:cubicBezTo>
                  <a:pt x="335" y="279"/>
                  <a:pt x="316" y="279"/>
                  <a:pt x="335" y="334"/>
                </a:cubicBezTo>
                <a:cubicBezTo>
                  <a:pt x="371" y="390"/>
                  <a:pt x="409" y="464"/>
                  <a:pt x="409" y="464"/>
                </a:cubicBezTo>
                <a:cubicBezTo>
                  <a:pt x="409" y="464"/>
                  <a:pt x="371" y="483"/>
                  <a:pt x="335" y="501"/>
                </a:cubicBezTo>
                <a:cubicBezTo>
                  <a:pt x="279" y="520"/>
                  <a:pt x="260" y="520"/>
                  <a:pt x="205" y="520"/>
                </a:cubicBezTo>
                <a:cubicBezTo>
                  <a:pt x="167" y="539"/>
                  <a:pt x="56" y="557"/>
                  <a:pt x="38" y="520"/>
                </a:cubicBezTo>
                <a:cubicBezTo>
                  <a:pt x="38" y="483"/>
                  <a:pt x="0" y="390"/>
                  <a:pt x="19" y="316"/>
                </a:cubicBezTo>
                <a:cubicBezTo>
                  <a:pt x="38" y="260"/>
                  <a:pt x="112" y="149"/>
                  <a:pt x="112" y="149"/>
                </a:cubicBezTo>
                <a:cubicBezTo>
                  <a:pt x="112" y="149"/>
                  <a:pt x="167" y="130"/>
                  <a:pt x="186" y="112"/>
                </a:cubicBezTo>
                <a:cubicBezTo>
                  <a:pt x="223" y="93"/>
                  <a:pt x="260" y="19"/>
                  <a:pt x="260" y="0"/>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88" name="Freeform 48"/>
          <p:cNvSpPr>
            <a:spLocks noChangeArrowheads="1"/>
          </p:cNvSpPr>
          <p:nvPr/>
        </p:nvSpPr>
        <p:spPr bwMode="auto">
          <a:xfrm>
            <a:off x="8093958" y="4652988"/>
            <a:ext cx="643425" cy="1171897"/>
          </a:xfrm>
          <a:custGeom>
            <a:avLst/>
            <a:gdLst>
              <a:gd name="T0" fmla="*/ 1596 w 1968"/>
              <a:gd name="T1" fmla="*/ 75 h 3582"/>
              <a:gd name="T2" fmla="*/ 1596 w 1968"/>
              <a:gd name="T3" fmla="*/ 75 h 3582"/>
              <a:gd name="T4" fmla="*/ 1504 w 1968"/>
              <a:gd name="T5" fmla="*/ 186 h 3582"/>
              <a:gd name="T6" fmla="*/ 1466 w 1968"/>
              <a:gd name="T7" fmla="*/ 446 h 3582"/>
              <a:gd name="T8" fmla="*/ 1318 w 1968"/>
              <a:gd name="T9" fmla="*/ 465 h 3582"/>
              <a:gd name="T10" fmla="*/ 1262 w 1968"/>
              <a:gd name="T11" fmla="*/ 706 h 3582"/>
              <a:gd name="T12" fmla="*/ 1188 w 1968"/>
              <a:gd name="T13" fmla="*/ 650 h 3582"/>
              <a:gd name="T14" fmla="*/ 1133 w 1968"/>
              <a:gd name="T15" fmla="*/ 854 h 3582"/>
              <a:gd name="T16" fmla="*/ 1077 w 1968"/>
              <a:gd name="T17" fmla="*/ 836 h 3582"/>
              <a:gd name="T18" fmla="*/ 1039 w 1968"/>
              <a:gd name="T19" fmla="*/ 910 h 3582"/>
              <a:gd name="T20" fmla="*/ 743 w 1968"/>
              <a:gd name="T21" fmla="*/ 928 h 3582"/>
              <a:gd name="T22" fmla="*/ 502 w 1968"/>
              <a:gd name="T23" fmla="*/ 1077 h 3582"/>
              <a:gd name="T24" fmla="*/ 390 w 1968"/>
              <a:gd name="T25" fmla="*/ 1225 h 3582"/>
              <a:gd name="T26" fmla="*/ 297 w 1968"/>
              <a:gd name="T27" fmla="*/ 1652 h 3582"/>
              <a:gd name="T28" fmla="*/ 372 w 1968"/>
              <a:gd name="T29" fmla="*/ 2152 h 3582"/>
              <a:gd name="T30" fmla="*/ 56 w 1968"/>
              <a:gd name="T31" fmla="*/ 2486 h 3582"/>
              <a:gd name="T32" fmla="*/ 94 w 1968"/>
              <a:gd name="T33" fmla="*/ 3117 h 3582"/>
              <a:gd name="T34" fmla="*/ 186 w 1968"/>
              <a:gd name="T35" fmla="*/ 3284 h 3582"/>
              <a:gd name="T36" fmla="*/ 316 w 1968"/>
              <a:gd name="T37" fmla="*/ 3525 h 3582"/>
              <a:gd name="T38" fmla="*/ 594 w 1968"/>
              <a:gd name="T39" fmla="*/ 3525 h 3582"/>
              <a:gd name="T40" fmla="*/ 854 w 1968"/>
              <a:gd name="T41" fmla="*/ 3395 h 3582"/>
              <a:gd name="T42" fmla="*/ 1021 w 1968"/>
              <a:gd name="T43" fmla="*/ 2968 h 3582"/>
              <a:gd name="T44" fmla="*/ 1374 w 1968"/>
              <a:gd name="T45" fmla="*/ 2264 h 3582"/>
              <a:gd name="T46" fmla="*/ 1633 w 1968"/>
              <a:gd name="T47" fmla="*/ 1522 h 3582"/>
              <a:gd name="T48" fmla="*/ 1596 w 1968"/>
              <a:gd name="T49" fmla="*/ 1336 h 3582"/>
              <a:gd name="T50" fmla="*/ 1745 w 1968"/>
              <a:gd name="T51" fmla="*/ 1132 h 3582"/>
              <a:gd name="T52" fmla="*/ 1930 w 1968"/>
              <a:gd name="T53" fmla="*/ 1039 h 3582"/>
              <a:gd name="T54" fmla="*/ 1893 w 1968"/>
              <a:gd name="T55" fmla="*/ 761 h 3582"/>
              <a:gd name="T56" fmla="*/ 1819 w 1968"/>
              <a:gd name="T57" fmla="*/ 371 h 3582"/>
              <a:gd name="T58" fmla="*/ 1596 w 1968"/>
              <a:gd name="T59" fmla="*/ 75 h 3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968" h="3582">
                <a:moveTo>
                  <a:pt x="1596" y="75"/>
                </a:moveTo>
                <a:lnTo>
                  <a:pt x="1596" y="75"/>
                </a:lnTo>
                <a:cubicBezTo>
                  <a:pt x="1596" y="75"/>
                  <a:pt x="1504" y="75"/>
                  <a:pt x="1504" y="186"/>
                </a:cubicBezTo>
                <a:cubicBezTo>
                  <a:pt x="1504" y="279"/>
                  <a:pt x="1522" y="390"/>
                  <a:pt x="1466" y="446"/>
                </a:cubicBezTo>
                <a:cubicBezTo>
                  <a:pt x="1410" y="483"/>
                  <a:pt x="1318" y="353"/>
                  <a:pt x="1318" y="465"/>
                </a:cubicBezTo>
                <a:cubicBezTo>
                  <a:pt x="1318" y="576"/>
                  <a:pt x="1299" y="706"/>
                  <a:pt x="1262" y="706"/>
                </a:cubicBezTo>
                <a:cubicBezTo>
                  <a:pt x="1225" y="706"/>
                  <a:pt x="1207" y="594"/>
                  <a:pt x="1188" y="650"/>
                </a:cubicBezTo>
                <a:cubicBezTo>
                  <a:pt x="1151" y="706"/>
                  <a:pt x="1133" y="854"/>
                  <a:pt x="1133" y="854"/>
                </a:cubicBezTo>
                <a:cubicBezTo>
                  <a:pt x="1077" y="836"/>
                  <a:pt x="1077" y="836"/>
                  <a:pt x="1077" y="836"/>
                </a:cubicBezTo>
                <a:cubicBezTo>
                  <a:pt x="1077" y="836"/>
                  <a:pt x="1095" y="891"/>
                  <a:pt x="1039" y="910"/>
                </a:cubicBezTo>
                <a:cubicBezTo>
                  <a:pt x="965" y="928"/>
                  <a:pt x="854" y="910"/>
                  <a:pt x="743" y="928"/>
                </a:cubicBezTo>
                <a:cubicBezTo>
                  <a:pt x="613" y="965"/>
                  <a:pt x="502" y="1077"/>
                  <a:pt x="502" y="1077"/>
                </a:cubicBezTo>
                <a:cubicBezTo>
                  <a:pt x="502" y="1077"/>
                  <a:pt x="409" y="1132"/>
                  <a:pt x="390" y="1225"/>
                </a:cubicBezTo>
                <a:cubicBezTo>
                  <a:pt x="372" y="1336"/>
                  <a:pt x="297" y="1466"/>
                  <a:pt x="297" y="1652"/>
                </a:cubicBezTo>
                <a:cubicBezTo>
                  <a:pt x="297" y="1837"/>
                  <a:pt x="446" y="2078"/>
                  <a:pt x="372" y="2152"/>
                </a:cubicBezTo>
                <a:cubicBezTo>
                  <a:pt x="279" y="2245"/>
                  <a:pt x="112" y="2301"/>
                  <a:pt x="56" y="2486"/>
                </a:cubicBezTo>
                <a:cubicBezTo>
                  <a:pt x="0" y="2691"/>
                  <a:pt x="38" y="3006"/>
                  <a:pt x="94" y="3117"/>
                </a:cubicBezTo>
                <a:cubicBezTo>
                  <a:pt x="149" y="3228"/>
                  <a:pt x="205" y="3228"/>
                  <a:pt x="186" y="3284"/>
                </a:cubicBezTo>
                <a:cubicBezTo>
                  <a:pt x="149" y="3340"/>
                  <a:pt x="168" y="3488"/>
                  <a:pt x="316" y="3525"/>
                </a:cubicBezTo>
                <a:cubicBezTo>
                  <a:pt x="465" y="3581"/>
                  <a:pt x="465" y="3525"/>
                  <a:pt x="594" y="3525"/>
                </a:cubicBezTo>
                <a:cubicBezTo>
                  <a:pt x="706" y="3525"/>
                  <a:pt x="780" y="3544"/>
                  <a:pt x="854" y="3395"/>
                </a:cubicBezTo>
                <a:cubicBezTo>
                  <a:pt x="928" y="3247"/>
                  <a:pt x="1003" y="3080"/>
                  <a:pt x="1021" y="2968"/>
                </a:cubicBezTo>
                <a:cubicBezTo>
                  <a:pt x="1039" y="2839"/>
                  <a:pt x="1299" y="2412"/>
                  <a:pt x="1374" y="2264"/>
                </a:cubicBezTo>
                <a:cubicBezTo>
                  <a:pt x="1448" y="2097"/>
                  <a:pt x="1633" y="1633"/>
                  <a:pt x="1633" y="1522"/>
                </a:cubicBezTo>
                <a:cubicBezTo>
                  <a:pt x="1633" y="1410"/>
                  <a:pt x="1596" y="1410"/>
                  <a:pt x="1596" y="1336"/>
                </a:cubicBezTo>
                <a:cubicBezTo>
                  <a:pt x="1615" y="1262"/>
                  <a:pt x="1689" y="1169"/>
                  <a:pt x="1745" y="1132"/>
                </a:cubicBezTo>
                <a:cubicBezTo>
                  <a:pt x="1819" y="1095"/>
                  <a:pt x="1875" y="1039"/>
                  <a:pt x="1930" y="1039"/>
                </a:cubicBezTo>
                <a:cubicBezTo>
                  <a:pt x="1967" y="1039"/>
                  <a:pt x="1893" y="854"/>
                  <a:pt x="1893" y="761"/>
                </a:cubicBezTo>
                <a:cubicBezTo>
                  <a:pt x="1893" y="668"/>
                  <a:pt x="1911" y="501"/>
                  <a:pt x="1819" y="371"/>
                </a:cubicBezTo>
                <a:cubicBezTo>
                  <a:pt x="1745" y="223"/>
                  <a:pt x="1745" y="0"/>
                  <a:pt x="1596" y="75"/>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98" name="Freeform 65"/>
          <p:cNvSpPr>
            <a:spLocks noChangeArrowheads="1"/>
          </p:cNvSpPr>
          <p:nvPr/>
        </p:nvSpPr>
        <p:spPr bwMode="auto">
          <a:xfrm>
            <a:off x="3379355" y="2547327"/>
            <a:ext cx="236596" cy="73604"/>
          </a:xfrm>
          <a:custGeom>
            <a:avLst/>
            <a:gdLst>
              <a:gd name="T0" fmla="*/ 74 w 724"/>
              <a:gd name="T1" fmla="*/ 37 h 223"/>
              <a:gd name="T2" fmla="*/ 74 w 724"/>
              <a:gd name="T3" fmla="*/ 37 h 223"/>
              <a:gd name="T4" fmla="*/ 241 w 724"/>
              <a:gd name="T5" fmla="*/ 37 h 223"/>
              <a:gd name="T6" fmla="*/ 501 w 724"/>
              <a:gd name="T7" fmla="*/ 37 h 223"/>
              <a:gd name="T8" fmla="*/ 686 w 724"/>
              <a:gd name="T9" fmla="*/ 92 h 223"/>
              <a:gd name="T10" fmla="*/ 575 w 724"/>
              <a:gd name="T11" fmla="*/ 203 h 223"/>
              <a:gd name="T12" fmla="*/ 482 w 724"/>
              <a:gd name="T13" fmla="*/ 167 h 223"/>
              <a:gd name="T14" fmla="*/ 278 w 724"/>
              <a:gd name="T15" fmla="*/ 167 h 223"/>
              <a:gd name="T16" fmla="*/ 92 w 724"/>
              <a:gd name="T17" fmla="*/ 203 h 223"/>
              <a:gd name="T18" fmla="*/ 0 w 724"/>
              <a:gd name="T19" fmla="*/ 222 h 223"/>
              <a:gd name="T20" fmla="*/ 74 w 724"/>
              <a:gd name="T21" fmla="*/ 111 h 223"/>
              <a:gd name="T22" fmla="*/ 74 w 724"/>
              <a:gd name="T23" fmla="*/ 37 h 2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24" h="223">
                <a:moveTo>
                  <a:pt x="74" y="37"/>
                </a:moveTo>
                <a:lnTo>
                  <a:pt x="74" y="37"/>
                </a:lnTo>
                <a:cubicBezTo>
                  <a:pt x="74" y="37"/>
                  <a:pt x="111" y="0"/>
                  <a:pt x="241" y="37"/>
                </a:cubicBezTo>
                <a:cubicBezTo>
                  <a:pt x="371" y="55"/>
                  <a:pt x="389" y="37"/>
                  <a:pt x="501" y="37"/>
                </a:cubicBezTo>
                <a:cubicBezTo>
                  <a:pt x="593" y="55"/>
                  <a:pt x="723" y="18"/>
                  <a:pt x="686" y="92"/>
                </a:cubicBezTo>
                <a:cubicBezTo>
                  <a:pt x="649" y="167"/>
                  <a:pt x="668" y="185"/>
                  <a:pt x="575" y="203"/>
                </a:cubicBezTo>
                <a:cubicBezTo>
                  <a:pt x="482" y="222"/>
                  <a:pt x="519" y="167"/>
                  <a:pt x="482" y="167"/>
                </a:cubicBezTo>
                <a:cubicBezTo>
                  <a:pt x="427" y="167"/>
                  <a:pt x="334" y="129"/>
                  <a:pt x="278" y="167"/>
                </a:cubicBezTo>
                <a:cubicBezTo>
                  <a:pt x="204" y="203"/>
                  <a:pt x="148" y="203"/>
                  <a:pt x="92" y="203"/>
                </a:cubicBezTo>
                <a:cubicBezTo>
                  <a:pt x="56" y="203"/>
                  <a:pt x="0" y="222"/>
                  <a:pt x="0" y="222"/>
                </a:cubicBezTo>
                <a:cubicBezTo>
                  <a:pt x="0" y="222"/>
                  <a:pt x="74" y="129"/>
                  <a:pt x="74" y="111"/>
                </a:cubicBezTo>
                <a:cubicBezTo>
                  <a:pt x="74" y="74"/>
                  <a:pt x="148" y="55"/>
                  <a:pt x="74" y="37"/>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2" name="Freeform 69"/>
          <p:cNvSpPr>
            <a:spLocks noChangeArrowheads="1"/>
          </p:cNvSpPr>
          <p:nvPr/>
        </p:nvSpPr>
        <p:spPr bwMode="auto">
          <a:xfrm>
            <a:off x="3354830" y="1394192"/>
            <a:ext cx="698246" cy="558528"/>
          </a:xfrm>
          <a:custGeom>
            <a:avLst/>
            <a:gdLst>
              <a:gd name="T0" fmla="*/ 964 w 2134"/>
              <a:gd name="T1" fmla="*/ 37 h 1708"/>
              <a:gd name="T2" fmla="*/ 964 w 2134"/>
              <a:gd name="T3" fmla="*/ 37 h 1708"/>
              <a:gd name="T4" fmla="*/ 2133 w 2134"/>
              <a:gd name="T5" fmla="*/ 0 h 1708"/>
              <a:gd name="T6" fmla="*/ 2133 w 2134"/>
              <a:gd name="T7" fmla="*/ 519 h 1708"/>
              <a:gd name="T8" fmla="*/ 1279 w 2134"/>
              <a:gd name="T9" fmla="*/ 538 h 1708"/>
              <a:gd name="T10" fmla="*/ 1261 w 2134"/>
              <a:gd name="T11" fmla="*/ 890 h 1708"/>
              <a:gd name="T12" fmla="*/ 1243 w 2134"/>
              <a:gd name="T13" fmla="*/ 1131 h 1708"/>
              <a:gd name="T14" fmla="*/ 1057 w 2134"/>
              <a:gd name="T15" fmla="*/ 1280 h 1708"/>
              <a:gd name="T16" fmla="*/ 1020 w 2134"/>
              <a:gd name="T17" fmla="*/ 1410 h 1708"/>
              <a:gd name="T18" fmla="*/ 1020 w 2134"/>
              <a:gd name="T19" fmla="*/ 1596 h 1708"/>
              <a:gd name="T20" fmla="*/ 964 w 2134"/>
              <a:gd name="T21" fmla="*/ 1707 h 1708"/>
              <a:gd name="T22" fmla="*/ 0 w 2134"/>
              <a:gd name="T23" fmla="*/ 1632 h 1708"/>
              <a:gd name="T24" fmla="*/ 55 w 2134"/>
              <a:gd name="T25" fmla="*/ 1502 h 1708"/>
              <a:gd name="T26" fmla="*/ 92 w 2134"/>
              <a:gd name="T27" fmla="*/ 1447 h 1708"/>
              <a:gd name="T28" fmla="*/ 148 w 2134"/>
              <a:gd name="T29" fmla="*/ 1336 h 1708"/>
              <a:gd name="T30" fmla="*/ 296 w 2134"/>
              <a:gd name="T31" fmla="*/ 1095 h 1708"/>
              <a:gd name="T32" fmla="*/ 426 w 2134"/>
              <a:gd name="T33" fmla="*/ 854 h 1708"/>
              <a:gd name="T34" fmla="*/ 575 w 2134"/>
              <a:gd name="T35" fmla="*/ 760 h 1708"/>
              <a:gd name="T36" fmla="*/ 612 w 2134"/>
              <a:gd name="T37" fmla="*/ 649 h 1708"/>
              <a:gd name="T38" fmla="*/ 649 w 2134"/>
              <a:gd name="T39" fmla="*/ 464 h 1708"/>
              <a:gd name="T40" fmla="*/ 908 w 2134"/>
              <a:gd name="T41" fmla="*/ 186 h 1708"/>
              <a:gd name="T42" fmla="*/ 964 w 2134"/>
              <a:gd name="T43" fmla="*/ 37 h 17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134" h="1708">
                <a:moveTo>
                  <a:pt x="964" y="37"/>
                </a:moveTo>
                <a:lnTo>
                  <a:pt x="964" y="37"/>
                </a:lnTo>
                <a:cubicBezTo>
                  <a:pt x="2133" y="0"/>
                  <a:pt x="2133" y="0"/>
                  <a:pt x="2133" y="0"/>
                </a:cubicBezTo>
                <a:cubicBezTo>
                  <a:pt x="2133" y="519"/>
                  <a:pt x="2133" y="519"/>
                  <a:pt x="2133" y="519"/>
                </a:cubicBezTo>
                <a:cubicBezTo>
                  <a:pt x="1279" y="538"/>
                  <a:pt x="1279" y="538"/>
                  <a:pt x="1279" y="538"/>
                </a:cubicBezTo>
                <a:cubicBezTo>
                  <a:pt x="1279" y="538"/>
                  <a:pt x="1261" y="872"/>
                  <a:pt x="1261" y="890"/>
                </a:cubicBezTo>
                <a:cubicBezTo>
                  <a:pt x="1261" y="928"/>
                  <a:pt x="1279" y="1076"/>
                  <a:pt x="1243" y="1131"/>
                </a:cubicBezTo>
                <a:cubicBezTo>
                  <a:pt x="1205" y="1169"/>
                  <a:pt x="1057" y="1243"/>
                  <a:pt x="1057" y="1280"/>
                </a:cubicBezTo>
                <a:cubicBezTo>
                  <a:pt x="1038" y="1299"/>
                  <a:pt x="1020" y="1373"/>
                  <a:pt x="1020" y="1410"/>
                </a:cubicBezTo>
                <a:cubicBezTo>
                  <a:pt x="1020" y="1447"/>
                  <a:pt x="1038" y="1558"/>
                  <a:pt x="1020" y="1596"/>
                </a:cubicBezTo>
                <a:cubicBezTo>
                  <a:pt x="1020" y="1614"/>
                  <a:pt x="983" y="1707"/>
                  <a:pt x="964" y="1707"/>
                </a:cubicBezTo>
                <a:cubicBezTo>
                  <a:pt x="0" y="1632"/>
                  <a:pt x="0" y="1632"/>
                  <a:pt x="0" y="1632"/>
                </a:cubicBezTo>
                <a:cubicBezTo>
                  <a:pt x="0" y="1632"/>
                  <a:pt x="18" y="1540"/>
                  <a:pt x="55" y="1502"/>
                </a:cubicBezTo>
                <a:cubicBezTo>
                  <a:pt x="55" y="1502"/>
                  <a:pt x="92" y="1484"/>
                  <a:pt x="92" y="1447"/>
                </a:cubicBezTo>
                <a:cubicBezTo>
                  <a:pt x="92" y="1447"/>
                  <a:pt x="92" y="1373"/>
                  <a:pt x="148" y="1336"/>
                </a:cubicBezTo>
                <a:cubicBezTo>
                  <a:pt x="222" y="1280"/>
                  <a:pt x="296" y="1095"/>
                  <a:pt x="296" y="1095"/>
                </a:cubicBezTo>
                <a:cubicBezTo>
                  <a:pt x="296" y="1095"/>
                  <a:pt x="389" y="872"/>
                  <a:pt x="426" y="854"/>
                </a:cubicBezTo>
                <a:cubicBezTo>
                  <a:pt x="445" y="835"/>
                  <a:pt x="501" y="779"/>
                  <a:pt x="575" y="760"/>
                </a:cubicBezTo>
                <a:cubicBezTo>
                  <a:pt x="575" y="760"/>
                  <a:pt x="612" y="760"/>
                  <a:pt x="612" y="649"/>
                </a:cubicBezTo>
                <a:cubicBezTo>
                  <a:pt x="612" y="649"/>
                  <a:pt x="593" y="519"/>
                  <a:pt x="649" y="464"/>
                </a:cubicBezTo>
                <a:cubicBezTo>
                  <a:pt x="723" y="389"/>
                  <a:pt x="890" y="222"/>
                  <a:pt x="908" y="186"/>
                </a:cubicBezTo>
                <a:cubicBezTo>
                  <a:pt x="927" y="167"/>
                  <a:pt x="983" y="56"/>
                  <a:pt x="964" y="37"/>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3" name="Freeform 70"/>
          <p:cNvSpPr>
            <a:spLocks noChangeArrowheads="1"/>
          </p:cNvSpPr>
          <p:nvPr/>
        </p:nvSpPr>
        <p:spPr bwMode="auto">
          <a:xfrm>
            <a:off x="7407253" y="4435062"/>
            <a:ext cx="115413" cy="443069"/>
          </a:xfrm>
          <a:custGeom>
            <a:avLst/>
            <a:gdLst>
              <a:gd name="T0" fmla="*/ 38 w 354"/>
              <a:gd name="T1" fmla="*/ 55 h 1355"/>
              <a:gd name="T2" fmla="*/ 38 w 354"/>
              <a:gd name="T3" fmla="*/ 55 h 1355"/>
              <a:gd name="T4" fmla="*/ 38 w 354"/>
              <a:gd name="T5" fmla="*/ 204 h 1355"/>
              <a:gd name="T6" fmla="*/ 38 w 354"/>
              <a:gd name="T7" fmla="*/ 371 h 1355"/>
              <a:gd name="T8" fmla="*/ 19 w 354"/>
              <a:gd name="T9" fmla="*/ 464 h 1355"/>
              <a:gd name="T10" fmla="*/ 56 w 354"/>
              <a:gd name="T11" fmla="*/ 538 h 1355"/>
              <a:gd name="T12" fmla="*/ 19 w 354"/>
              <a:gd name="T13" fmla="*/ 686 h 1355"/>
              <a:gd name="T14" fmla="*/ 19 w 354"/>
              <a:gd name="T15" fmla="*/ 816 h 1355"/>
              <a:gd name="T16" fmla="*/ 75 w 354"/>
              <a:gd name="T17" fmla="*/ 1002 h 1355"/>
              <a:gd name="T18" fmla="*/ 112 w 354"/>
              <a:gd name="T19" fmla="*/ 1076 h 1355"/>
              <a:gd name="T20" fmla="*/ 130 w 354"/>
              <a:gd name="T21" fmla="*/ 1187 h 1355"/>
              <a:gd name="T22" fmla="*/ 241 w 354"/>
              <a:gd name="T23" fmla="*/ 1243 h 1355"/>
              <a:gd name="T24" fmla="*/ 335 w 354"/>
              <a:gd name="T25" fmla="*/ 1280 h 1355"/>
              <a:gd name="T26" fmla="*/ 297 w 354"/>
              <a:gd name="T27" fmla="*/ 1094 h 1355"/>
              <a:gd name="T28" fmla="*/ 223 w 354"/>
              <a:gd name="T29" fmla="*/ 983 h 1355"/>
              <a:gd name="T30" fmla="*/ 205 w 354"/>
              <a:gd name="T31" fmla="*/ 761 h 1355"/>
              <a:gd name="T32" fmla="*/ 241 w 354"/>
              <a:gd name="T33" fmla="*/ 649 h 1355"/>
              <a:gd name="T34" fmla="*/ 260 w 354"/>
              <a:gd name="T35" fmla="*/ 464 h 1355"/>
              <a:gd name="T36" fmla="*/ 149 w 354"/>
              <a:gd name="T37" fmla="*/ 260 h 1355"/>
              <a:gd name="T38" fmla="*/ 112 w 354"/>
              <a:gd name="T39" fmla="*/ 93 h 1355"/>
              <a:gd name="T40" fmla="*/ 38 w 354"/>
              <a:gd name="T41" fmla="*/ 55 h 1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54" h="1355">
                <a:moveTo>
                  <a:pt x="38" y="55"/>
                </a:moveTo>
                <a:lnTo>
                  <a:pt x="38" y="55"/>
                </a:lnTo>
                <a:cubicBezTo>
                  <a:pt x="19" y="93"/>
                  <a:pt x="38" y="148"/>
                  <a:pt x="38" y="204"/>
                </a:cubicBezTo>
                <a:cubicBezTo>
                  <a:pt x="38" y="241"/>
                  <a:pt x="19" y="334"/>
                  <a:pt x="38" y="371"/>
                </a:cubicBezTo>
                <a:cubicBezTo>
                  <a:pt x="56" y="408"/>
                  <a:pt x="19" y="464"/>
                  <a:pt x="19" y="464"/>
                </a:cubicBezTo>
                <a:cubicBezTo>
                  <a:pt x="19" y="482"/>
                  <a:pt x="56" y="501"/>
                  <a:pt x="56" y="538"/>
                </a:cubicBezTo>
                <a:cubicBezTo>
                  <a:pt x="56" y="556"/>
                  <a:pt x="38" y="667"/>
                  <a:pt x="19" y="686"/>
                </a:cubicBezTo>
                <a:cubicBezTo>
                  <a:pt x="0" y="723"/>
                  <a:pt x="19" y="742"/>
                  <a:pt x="19" y="816"/>
                </a:cubicBezTo>
                <a:cubicBezTo>
                  <a:pt x="19" y="909"/>
                  <a:pt x="75" y="946"/>
                  <a:pt x="75" y="1002"/>
                </a:cubicBezTo>
                <a:cubicBezTo>
                  <a:pt x="93" y="1057"/>
                  <a:pt x="112" y="1020"/>
                  <a:pt x="112" y="1076"/>
                </a:cubicBezTo>
                <a:cubicBezTo>
                  <a:pt x="112" y="1132"/>
                  <a:pt x="112" y="1187"/>
                  <a:pt x="130" y="1187"/>
                </a:cubicBezTo>
                <a:cubicBezTo>
                  <a:pt x="167" y="1187"/>
                  <a:pt x="223" y="1206"/>
                  <a:pt x="241" y="1243"/>
                </a:cubicBezTo>
                <a:cubicBezTo>
                  <a:pt x="260" y="1261"/>
                  <a:pt x="316" y="1354"/>
                  <a:pt x="335" y="1280"/>
                </a:cubicBezTo>
                <a:cubicBezTo>
                  <a:pt x="353" y="1224"/>
                  <a:pt x="353" y="1150"/>
                  <a:pt x="297" y="1094"/>
                </a:cubicBezTo>
                <a:cubicBezTo>
                  <a:pt x="260" y="1020"/>
                  <a:pt x="223" y="1020"/>
                  <a:pt x="223" y="983"/>
                </a:cubicBezTo>
                <a:cubicBezTo>
                  <a:pt x="205" y="946"/>
                  <a:pt x="186" y="797"/>
                  <a:pt x="205" y="761"/>
                </a:cubicBezTo>
                <a:cubicBezTo>
                  <a:pt x="205" y="705"/>
                  <a:pt x="205" y="705"/>
                  <a:pt x="241" y="649"/>
                </a:cubicBezTo>
                <a:cubicBezTo>
                  <a:pt x="279" y="593"/>
                  <a:pt x="260" y="464"/>
                  <a:pt x="260" y="464"/>
                </a:cubicBezTo>
                <a:cubicBezTo>
                  <a:pt x="260" y="464"/>
                  <a:pt x="167" y="278"/>
                  <a:pt x="149" y="260"/>
                </a:cubicBezTo>
                <a:cubicBezTo>
                  <a:pt x="130" y="222"/>
                  <a:pt x="130" y="167"/>
                  <a:pt x="112" y="93"/>
                </a:cubicBezTo>
                <a:cubicBezTo>
                  <a:pt x="93" y="37"/>
                  <a:pt x="38" y="0"/>
                  <a:pt x="38" y="55"/>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07" name="Freeform 74"/>
          <p:cNvSpPr>
            <a:spLocks noChangeArrowheads="1"/>
          </p:cNvSpPr>
          <p:nvPr/>
        </p:nvSpPr>
        <p:spPr bwMode="auto">
          <a:xfrm>
            <a:off x="7019178" y="3967458"/>
            <a:ext cx="194759" cy="443069"/>
          </a:xfrm>
          <a:custGeom>
            <a:avLst/>
            <a:gdLst>
              <a:gd name="T0" fmla="*/ 74 w 595"/>
              <a:gd name="T1" fmla="*/ 0 h 1355"/>
              <a:gd name="T2" fmla="*/ 74 w 595"/>
              <a:gd name="T3" fmla="*/ 0 h 1355"/>
              <a:gd name="T4" fmla="*/ 0 w 595"/>
              <a:gd name="T5" fmla="*/ 167 h 1355"/>
              <a:gd name="T6" fmla="*/ 56 w 595"/>
              <a:gd name="T7" fmla="*/ 446 h 1355"/>
              <a:gd name="T8" fmla="*/ 149 w 595"/>
              <a:gd name="T9" fmla="*/ 706 h 1355"/>
              <a:gd name="T10" fmla="*/ 223 w 595"/>
              <a:gd name="T11" fmla="*/ 965 h 1355"/>
              <a:gd name="T12" fmla="*/ 260 w 595"/>
              <a:gd name="T13" fmla="*/ 1151 h 1355"/>
              <a:gd name="T14" fmla="*/ 390 w 595"/>
              <a:gd name="T15" fmla="*/ 1188 h 1355"/>
              <a:gd name="T16" fmla="*/ 538 w 595"/>
              <a:gd name="T17" fmla="*/ 1318 h 1355"/>
              <a:gd name="T18" fmla="*/ 538 w 595"/>
              <a:gd name="T19" fmla="*/ 1169 h 1355"/>
              <a:gd name="T20" fmla="*/ 409 w 595"/>
              <a:gd name="T21" fmla="*/ 983 h 1355"/>
              <a:gd name="T22" fmla="*/ 353 w 595"/>
              <a:gd name="T23" fmla="*/ 798 h 1355"/>
              <a:gd name="T24" fmla="*/ 260 w 595"/>
              <a:gd name="T25" fmla="*/ 631 h 1355"/>
              <a:gd name="T26" fmla="*/ 204 w 595"/>
              <a:gd name="T27" fmla="*/ 409 h 1355"/>
              <a:gd name="T28" fmla="*/ 112 w 595"/>
              <a:gd name="T29" fmla="*/ 260 h 1355"/>
              <a:gd name="T30" fmla="*/ 74 w 595"/>
              <a:gd name="T31" fmla="*/ 0 h 13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95" h="1355">
                <a:moveTo>
                  <a:pt x="74" y="0"/>
                </a:moveTo>
                <a:lnTo>
                  <a:pt x="74" y="0"/>
                </a:lnTo>
                <a:cubicBezTo>
                  <a:pt x="56" y="0"/>
                  <a:pt x="0" y="112"/>
                  <a:pt x="0" y="167"/>
                </a:cubicBezTo>
                <a:cubicBezTo>
                  <a:pt x="0" y="223"/>
                  <a:pt x="0" y="353"/>
                  <a:pt x="56" y="446"/>
                </a:cubicBezTo>
                <a:cubicBezTo>
                  <a:pt x="93" y="520"/>
                  <a:pt x="112" y="650"/>
                  <a:pt x="149" y="706"/>
                </a:cubicBezTo>
                <a:cubicBezTo>
                  <a:pt x="167" y="780"/>
                  <a:pt x="223" y="854"/>
                  <a:pt x="223" y="965"/>
                </a:cubicBezTo>
                <a:cubicBezTo>
                  <a:pt x="223" y="1077"/>
                  <a:pt x="223" y="1132"/>
                  <a:pt x="260" y="1151"/>
                </a:cubicBezTo>
                <a:cubicBezTo>
                  <a:pt x="315" y="1151"/>
                  <a:pt x="334" y="1113"/>
                  <a:pt x="390" y="1188"/>
                </a:cubicBezTo>
                <a:cubicBezTo>
                  <a:pt x="427" y="1262"/>
                  <a:pt x="501" y="1354"/>
                  <a:pt x="538" y="1318"/>
                </a:cubicBezTo>
                <a:cubicBezTo>
                  <a:pt x="575" y="1280"/>
                  <a:pt x="594" y="1243"/>
                  <a:pt x="538" y="1169"/>
                </a:cubicBezTo>
                <a:cubicBezTo>
                  <a:pt x="483" y="1095"/>
                  <a:pt x="409" y="1058"/>
                  <a:pt x="409" y="983"/>
                </a:cubicBezTo>
                <a:cubicBezTo>
                  <a:pt x="409" y="909"/>
                  <a:pt x="371" y="854"/>
                  <a:pt x="353" y="798"/>
                </a:cubicBezTo>
                <a:cubicBezTo>
                  <a:pt x="315" y="724"/>
                  <a:pt x="279" y="706"/>
                  <a:pt x="260" y="631"/>
                </a:cubicBezTo>
                <a:cubicBezTo>
                  <a:pt x="223" y="557"/>
                  <a:pt x="260" y="483"/>
                  <a:pt x="204" y="409"/>
                </a:cubicBezTo>
                <a:cubicBezTo>
                  <a:pt x="149" y="335"/>
                  <a:pt x="130" y="353"/>
                  <a:pt x="112" y="260"/>
                </a:cubicBezTo>
                <a:cubicBezTo>
                  <a:pt x="93" y="167"/>
                  <a:pt x="167" y="0"/>
                  <a:pt x="74" y="0"/>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0" name="Freeform 77"/>
          <p:cNvSpPr>
            <a:spLocks noChangeArrowheads="1"/>
          </p:cNvSpPr>
          <p:nvPr/>
        </p:nvSpPr>
        <p:spPr bwMode="auto">
          <a:xfrm>
            <a:off x="7547191" y="3257393"/>
            <a:ext cx="103871" cy="236688"/>
          </a:xfrm>
          <a:custGeom>
            <a:avLst/>
            <a:gdLst>
              <a:gd name="T0" fmla="*/ 56 w 316"/>
              <a:gd name="T1" fmla="*/ 130 h 725"/>
              <a:gd name="T2" fmla="*/ 56 w 316"/>
              <a:gd name="T3" fmla="*/ 130 h 725"/>
              <a:gd name="T4" fmla="*/ 167 w 316"/>
              <a:gd name="T5" fmla="*/ 111 h 725"/>
              <a:gd name="T6" fmla="*/ 185 w 316"/>
              <a:gd name="T7" fmla="*/ 389 h 725"/>
              <a:gd name="T8" fmla="*/ 279 w 316"/>
              <a:gd name="T9" fmla="*/ 501 h 725"/>
              <a:gd name="T10" fmla="*/ 279 w 316"/>
              <a:gd name="T11" fmla="*/ 686 h 725"/>
              <a:gd name="T12" fmla="*/ 167 w 316"/>
              <a:gd name="T13" fmla="*/ 556 h 725"/>
              <a:gd name="T14" fmla="*/ 19 w 316"/>
              <a:gd name="T15" fmla="*/ 408 h 725"/>
              <a:gd name="T16" fmla="*/ 56 w 316"/>
              <a:gd name="T17" fmla="*/ 130 h 7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16" h="725">
                <a:moveTo>
                  <a:pt x="56" y="130"/>
                </a:moveTo>
                <a:lnTo>
                  <a:pt x="56" y="130"/>
                </a:lnTo>
                <a:cubicBezTo>
                  <a:pt x="56" y="111"/>
                  <a:pt x="93" y="0"/>
                  <a:pt x="167" y="111"/>
                </a:cubicBezTo>
                <a:cubicBezTo>
                  <a:pt x="241" y="223"/>
                  <a:pt x="167" y="315"/>
                  <a:pt x="185" y="389"/>
                </a:cubicBezTo>
                <a:cubicBezTo>
                  <a:pt x="185" y="445"/>
                  <a:pt x="241" y="408"/>
                  <a:pt x="279" y="501"/>
                </a:cubicBezTo>
                <a:cubicBezTo>
                  <a:pt x="315" y="575"/>
                  <a:pt x="315" y="724"/>
                  <a:pt x="279" y="686"/>
                </a:cubicBezTo>
                <a:cubicBezTo>
                  <a:pt x="260" y="649"/>
                  <a:pt x="241" y="630"/>
                  <a:pt x="167" y="556"/>
                </a:cubicBezTo>
                <a:cubicBezTo>
                  <a:pt x="74" y="464"/>
                  <a:pt x="37" y="464"/>
                  <a:pt x="19" y="408"/>
                </a:cubicBezTo>
                <a:cubicBezTo>
                  <a:pt x="0" y="353"/>
                  <a:pt x="56" y="130"/>
                  <a:pt x="56" y="130"/>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3" name="Freeform 80"/>
          <p:cNvSpPr>
            <a:spLocks noChangeArrowheads="1"/>
          </p:cNvSpPr>
          <p:nvPr/>
        </p:nvSpPr>
        <p:spPr bwMode="auto">
          <a:xfrm>
            <a:off x="7219708" y="3603766"/>
            <a:ext cx="279875" cy="291531"/>
          </a:xfrm>
          <a:custGeom>
            <a:avLst/>
            <a:gdLst>
              <a:gd name="T0" fmla="*/ 390 w 855"/>
              <a:gd name="T1" fmla="*/ 19 h 891"/>
              <a:gd name="T2" fmla="*/ 390 w 855"/>
              <a:gd name="T3" fmla="*/ 19 h 891"/>
              <a:gd name="T4" fmla="*/ 334 w 855"/>
              <a:gd name="T5" fmla="*/ 56 h 891"/>
              <a:gd name="T6" fmla="*/ 186 w 855"/>
              <a:gd name="T7" fmla="*/ 149 h 891"/>
              <a:gd name="T8" fmla="*/ 56 w 855"/>
              <a:gd name="T9" fmla="*/ 259 h 891"/>
              <a:gd name="T10" fmla="*/ 19 w 855"/>
              <a:gd name="T11" fmla="*/ 426 h 891"/>
              <a:gd name="T12" fmla="*/ 93 w 855"/>
              <a:gd name="T13" fmla="*/ 649 h 891"/>
              <a:gd name="T14" fmla="*/ 168 w 855"/>
              <a:gd name="T15" fmla="*/ 797 h 891"/>
              <a:gd name="T16" fmla="*/ 204 w 855"/>
              <a:gd name="T17" fmla="*/ 705 h 891"/>
              <a:gd name="T18" fmla="*/ 297 w 855"/>
              <a:gd name="T19" fmla="*/ 760 h 891"/>
              <a:gd name="T20" fmla="*/ 334 w 855"/>
              <a:gd name="T21" fmla="*/ 871 h 891"/>
              <a:gd name="T22" fmla="*/ 371 w 855"/>
              <a:gd name="T23" fmla="*/ 779 h 891"/>
              <a:gd name="T24" fmla="*/ 427 w 855"/>
              <a:gd name="T25" fmla="*/ 723 h 891"/>
              <a:gd name="T26" fmla="*/ 594 w 855"/>
              <a:gd name="T27" fmla="*/ 723 h 891"/>
              <a:gd name="T28" fmla="*/ 520 w 855"/>
              <a:gd name="T29" fmla="*/ 630 h 891"/>
              <a:gd name="T30" fmla="*/ 520 w 855"/>
              <a:gd name="T31" fmla="*/ 575 h 891"/>
              <a:gd name="T32" fmla="*/ 650 w 855"/>
              <a:gd name="T33" fmla="*/ 556 h 891"/>
              <a:gd name="T34" fmla="*/ 594 w 855"/>
              <a:gd name="T35" fmla="*/ 408 h 891"/>
              <a:gd name="T36" fmla="*/ 687 w 855"/>
              <a:gd name="T37" fmla="*/ 334 h 891"/>
              <a:gd name="T38" fmla="*/ 687 w 855"/>
              <a:gd name="T39" fmla="*/ 240 h 891"/>
              <a:gd name="T40" fmla="*/ 816 w 855"/>
              <a:gd name="T41" fmla="*/ 222 h 891"/>
              <a:gd name="T42" fmla="*/ 854 w 855"/>
              <a:gd name="T43" fmla="*/ 166 h 891"/>
              <a:gd name="T44" fmla="*/ 780 w 855"/>
              <a:gd name="T45" fmla="*/ 93 h 891"/>
              <a:gd name="T46" fmla="*/ 631 w 855"/>
              <a:gd name="T47" fmla="*/ 112 h 891"/>
              <a:gd name="T48" fmla="*/ 390 w 855"/>
              <a:gd name="T49" fmla="*/ 19 h 8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55" h="891">
                <a:moveTo>
                  <a:pt x="390" y="19"/>
                </a:moveTo>
                <a:lnTo>
                  <a:pt x="390" y="19"/>
                </a:lnTo>
                <a:cubicBezTo>
                  <a:pt x="390" y="19"/>
                  <a:pt x="371" y="56"/>
                  <a:pt x="334" y="56"/>
                </a:cubicBezTo>
                <a:cubicBezTo>
                  <a:pt x="279" y="75"/>
                  <a:pt x="242" y="112"/>
                  <a:pt x="186" y="149"/>
                </a:cubicBezTo>
                <a:cubicBezTo>
                  <a:pt x="130" y="185"/>
                  <a:pt x="112" y="204"/>
                  <a:pt x="56" y="259"/>
                </a:cubicBezTo>
                <a:cubicBezTo>
                  <a:pt x="19" y="315"/>
                  <a:pt x="0" y="370"/>
                  <a:pt x="19" y="426"/>
                </a:cubicBezTo>
                <a:cubicBezTo>
                  <a:pt x="38" y="482"/>
                  <a:pt x="38" y="556"/>
                  <a:pt x="93" y="649"/>
                </a:cubicBezTo>
                <a:cubicBezTo>
                  <a:pt x="149" y="760"/>
                  <a:pt x="130" y="834"/>
                  <a:pt x="168" y="797"/>
                </a:cubicBezTo>
                <a:cubicBezTo>
                  <a:pt x="204" y="760"/>
                  <a:pt x="186" y="741"/>
                  <a:pt x="204" y="705"/>
                </a:cubicBezTo>
                <a:cubicBezTo>
                  <a:pt x="204" y="686"/>
                  <a:pt x="279" y="741"/>
                  <a:pt x="297" y="760"/>
                </a:cubicBezTo>
                <a:cubicBezTo>
                  <a:pt x="334" y="779"/>
                  <a:pt x="316" y="890"/>
                  <a:pt x="334" y="871"/>
                </a:cubicBezTo>
                <a:cubicBezTo>
                  <a:pt x="371" y="853"/>
                  <a:pt x="390" y="797"/>
                  <a:pt x="371" y="779"/>
                </a:cubicBezTo>
                <a:cubicBezTo>
                  <a:pt x="353" y="741"/>
                  <a:pt x="390" y="705"/>
                  <a:pt x="427" y="723"/>
                </a:cubicBezTo>
                <a:cubicBezTo>
                  <a:pt x="445" y="741"/>
                  <a:pt x="539" y="797"/>
                  <a:pt x="594" y="723"/>
                </a:cubicBezTo>
                <a:cubicBezTo>
                  <a:pt x="650" y="667"/>
                  <a:pt x="575" y="649"/>
                  <a:pt x="520" y="630"/>
                </a:cubicBezTo>
                <a:cubicBezTo>
                  <a:pt x="464" y="630"/>
                  <a:pt x="445" y="593"/>
                  <a:pt x="520" y="575"/>
                </a:cubicBezTo>
                <a:cubicBezTo>
                  <a:pt x="594" y="575"/>
                  <a:pt x="687" y="611"/>
                  <a:pt x="650" y="556"/>
                </a:cubicBezTo>
                <a:cubicBezTo>
                  <a:pt x="631" y="500"/>
                  <a:pt x="539" y="463"/>
                  <a:pt x="594" y="408"/>
                </a:cubicBezTo>
                <a:cubicBezTo>
                  <a:pt x="631" y="370"/>
                  <a:pt x="687" y="408"/>
                  <a:pt x="687" y="334"/>
                </a:cubicBezTo>
                <a:cubicBezTo>
                  <a:pt x="705" y="278"/>
                  <a:pt x="650" y="240"/>
                  <a:pt x="687" y="240"/>
                </a:cubicBezTo>
                <a:cubicBezTo>
                  <a:pt x="724" y="222"/>
                  <a:pt x="798" y="259"/>
                  <a:pt x="816" y="222"/>
                </a:cubicBezTo>
                <a:cubicBezTo>
                  <a:pt x="854" y="185"/>
                  <a:pt x="835" y="185"/>
                  <a:pt x="854" y="166"/>
                </a:cubicBezTo>
                <a:cubicBezTo>
                  <a:pt x="854" y="148"/>
                  <a:pt x="816" y="75"/>
                  <a:pt x="780" y="93"/>
                </a:cubicBezTo>
                <a:cubicBezTo>
                  <a:pt x="761" y="112"/>
                  <a:pt x="687" y="130"/>
                  <a:pt x="631" y="112"/>
                </a:cubicBezTo>
                <a:cubicBezTo>
                  <a:pt x="575" y="75"/>
                  <a:pt x="427" y="0"/>
                  <a:pt x="390" y="19"/>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4" name="Freeform 81"/>
          <p:cNvSpPr>
            <a:spLocks noChangeArrowheads="1"/>
          </p:cNvSpPr>
          <p:nvPr/>
        </p:nvSpPr>
        <p:spPr bwMode="auto">
          <a:xfrm>
            <a:off x="7086983" y="4938747"/>
            <a:ext cx="242366" cy="60615"/>
          </a:xfrm>
          <a:custGeom>
            <a:avLst/>
            <a:gdLst>
              <a:gd name="T0" fmla="*/ 0 w 743"/>
              <a:gd name="T1" fmla="*/ 38 h 187"/>
              <a:gd name="T2" fmla="*/ 0 w 743"/>
              <a:gd name="T3" fmla="*/ 38 h 187"/>
              <a:gd name="T4" fmla="*/ 75 w 743"/>
              <a:gd name="T5" fmla="*/ 130 h 187"/>
              <a:gd name="T6" fmla="*/ 241 w 743"/>
              <a:gd name="T7" fmla="*/ 130 h 187"/>
              <a:gd name="T8" fmla="*/ 501 w 743"/>
              <a:gd name="T9" fmla="*/ 149 h 187"/>
              <a:gd name="T10" fmla="*/ 687 w 743"/>
              <a:gd name="T11" fmla="*/ 186 h 187"/>
              <a:gd name="T12" fmla="*/ 631 w 743"/>
              <a:gd name="T13" fmla="*/ 112 h 187"/>
              <a:gd name="T14" fmla="*/ 408 w 743"/>
              <a:gd name="T15" fmla="*/ 56 h 187"/>
              <a:gd name="T16" fmla="*/ 241 w 743"/>
              <a:gd name="T17" fmla="*/ 19 h 187"/>
              <a:gd name="T18" fmla="*/ 0 w 743"/>
              <a:gd name="T19" fmla="*/ 38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43" h="187">
                <a:moveTo>
                  <a:pt x="0" y="38"/>
                </a:moveTo>
                <a:lnTo>
                  <a:pt x="0" y="38"/>
                </a:lnTo>
                <a:cubicBezTo>
                  <a:pt x="0" y="75"/>
                  <a:pt x="37" y="93"/>
                  <a:pt x="75" y="130"/>
                </a:cubicBezTo>
                <a:cubicBezTo>
                  <a:pt x="130" y="149"/>
                  <a:pt x="167" y="130"/>
                  <a:pt x="241" y="130"/>
                </a:cubicBezTo>
                <a:cubicBezTo>
                  <a:pt x="297" y="130"/>
                  <a:pt x="427" y="130"/>
                  <a:pt x="501" y="149"/>
                </a:cubicBezTo>
                <a:cubicBezTo>
                  <a:pt x="557" y="167"/>
                  <a:pt x="668" y="186"/>
                  <a:pt x="687" y="186"/>
                </a:cubicBezTo>
                <a:cubicBezTo>
                  <a:pt x="724" y="167"/>
                  <a:pt x="742" y="149"/>
                  <a:pt x="631" y="112"/>
                </a:cubicBezTo>
                <a:cubicBezTo>
                  <a:pt x="520" y="75"/>
                  <a:pt x="482" y="56"/>
                  <a:pt x="408" y="56"/>
                </a:cubicBezTo>
                <a:cubicBezTo>
                  <a:pt x="316" y="56"/>
                  <a:pt x="279" y="38"/>
                  <a:pt x="241" y="19"/>
                </a:cubicBezTo>
                <a:cubicBezTo>
                  <a:pt x="186" y="0"/>
                  <a:pt x="0" y="0"/>
                  <a:pt x="0" y="38"/>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6" name="Freeform 83"/>
          <p:cNvSpPr>
            <a:spLocks noChangeArrowheads="1"/>
          </p:cNvSpPr>
          <p:nvPr/>
        </p:nvSpPr>
        <p:spPr bwMode="auto">
          <a:xfrm>
            <a:off x="4617155" y="2984623"/>
            <a:ext cx="145708" cy="212154"/>
          </a:xfrm>
          <a:custGeom>
            <a:avLst/>
            <a:gdLst>
              <a:gd name="T0" fmla="*/ 427 w 446"/>
              <a:gd name="T1" fmla="*/ 649 h 650"/>
              <a:gd name="T2" fmla="*/ 427 w 446"/>
              <a:gd name="T3" fmla="*/ 649 h 650"/>
              <a:gd name="T4" fmla="*/ 353 w 446"/>
              <a:gd name="T5" fmla="*/ 575 h 650"/>
              <a:gd name="T6" fmla="*/ 186 w 446"/>
              <a:gd name="T7" fmla="*/ 501 h 650"/>
              <a:gd name="T8" fmla="*/ 74 w 446"/>
              <a:gd name="T9" fmla="*/ 390 h 650"/>
              <a:gd name="T10" fmla="*/ 186 w 446"/>
              <a:gd name="T11" fmla="*/ 352 h 650"/>
              <a:gd name="T12" fmla="*/ 112 w 446"/>
              <a:gd name="T13" fmla="*/ 204 h 650"/>
              <a:gd name="T14" fmla="*/ 130 w 446"/>
              <a:gd name="T15" fmla="*/ 167 h 650"/>
              <a:gd name="T16" fmla="*/ 38 w 446"/>
              <a:gd name="T17" fmla="*/ 56 h 650"/>
              <a:gd name="T18" fmla="*/ 130 w 446"/>
              <a:gd name="T19" fmla="*/ 56 h 650"/>
              <a:gd name="T20" fmla="*/ 260 w 446"/>
              <a:gd name="T21" fmla="*/ 149 h 650"/>
              <a:gd name="T22" fmla="*/ 334 w 446"/>
              <a:gd name="T23" fmla="*/ 93 h 650"/>
              <a:gd name="T24" fmla="*/ 297 w 446"/>
              <a:gd name="T25" fmla="*/ 260 h 650"/>
              <a:gd name="T26" fmla="*/ 334 w 446"/>
              <a:gd name="T27" fmla="*/ 371 h 650"/>
              <a:gd name="T28" fmla="*/ 334 w 446"/>
              <a:gd name="T29" fmla="*/ 520 h 650"/>
              <a:gd name="T30" fmla="*/ 427 w 446"/>
              <a:gd name="T31" fmla="*/ 649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6" h="650">
                <a:moveTo>
                  <a:pt x="427" y="649"/>
                </a:moveTo>
                <a:lnTo>
                  <a:pt x="427" y="649"/>
                </a:lnTo>
                <a:cubicBezTo>
                  <a:pt x="427" y="649"/>
                  <a:pt x="445" y="594"/>
                  <a:pt x="353" y="575"/>
                </a:cubicBezTo>
                <a:cubicBezTo>
                  <a:pt x="260" y="557"/>
                  <a:pt x="260" y="557"/>
                  <a:pt x="186" y="501"/>
                </a:cubicBezTo>
                <a:cubicBezTo>
                  <a:pt x="112" y="446"/>
                  <a:pt x="0" y="390"/>
                  <a:pt x="74" y="390"/>
                </a:cubicBezTo>
                <a:cubicBezTo>
                  <a:pt x="149" y="390"/>
                  <a:pt x="204" y="446"/>
                  <a:pt x="186" y="352"/>
                </a:cubicBezTo>
                <a:cubicBezTo>
                  <a:pt x="186" y="278"/>
                  <a:pt x="130" y="223"/>
                  <a:pt x="112" y="204"/>
                </a:cubicBezTo>
                <a:cubicBezTo>
                  <a:pt x="112" y="186"/>
                  <a:pt x="149" y="241"/>
                  <a:pt x="130" y="167"/>
                </a:cubicBezTo>
                <a:cubicBezTo>
                  <a:pt x="112" y="75"/>
                  <a:pt x="38" y="93"/>
                  <a:pt x="38" y="56"/>
                </a:cubicBezTo>
                <a:cubicBezTo>
                  <a:pt x="56" y="0"/>
                  <a:pt x="74" y="19"/>
                  <a:pt x="130" y="56"/>
                </a:cubicBezTo>
                <a:cubicBezTo>
                  <a:pt x="186" y="93"/>
                  <a:pt x="241" y="167"/>
                  <a:pt x="260" y="149"/>
                </a:cubicBezTo>
                <a:cubicBezTo>
                  <a:pt x="260" y="111"/>
                  <a:pt x="353" y="37"/>
                  <a:pt x="334" y="93"/>
                </a:cubicBezTo>
                <a:cubicBezTo>
                  <a:pt x="297" y="130"/>
                  <a:pt x="260" y="241"/>
                  <a:pt x="297" y="260"/>
                </a:cubicBezTo>
                <a:cubicBezTo>
                  <a:pt x="334" y="278"/>
                  <a:pt x="353" y="316"/>
                  <a:pt x="334" y="371"/>
                </a:cubicBezTo>
                <a:cubicBezTo>
                  <a:pt x="334" y="427"/>
                  <a:pt x="334" y="520"/>
                  <a:pt x="334" y="520"/>
                </a:cubicBezTo>
                <a:cubicBezTo>
                  <a:pt x="334" y="520"/>
                  <a:pt x="427" y="575"/>
                  <a:pt x="427" y="649"/>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17" name="Freeform 84"/>
          <p:cNvSpPr>
            <a:spLocks noChangeArrowheads="1"/>
          </p:cNvSpPr>
          <p:nvPr/>
        </p:nvSpPr>
        <p:spPr bwMode="auto">
          <a:xfrm>
            <a:off x="4617155" y="2984623"/>
            <a:ext cx="145708" cy="212154"/>
          </a:xfrm>
          <a:custGeom>
            <a:avLst/>
            <a:gdLst>
              <a:gd name="T0" fmla="*/ 427 w 446"/>
              <a:gd name="T1" fmla="*/ 649 h 650"/>
              <a:gd name="T2" fmla="*/ 427 w 446"/>
              <a:gd name="T3" fmla="*/ 649 h 650"/>
              <a:gd name="T4" fmla="*/ 353 w 446"/>
              <a:gd name="T5" fmla="*/ 575 h 650"/>
              <a:gd name="T6" fmla="*/ 186 w 446"/>
              <a:gd name="T7" fmla="*/ 501 h 650"/>
              <a:gd name="T8" fmla="*/ 74 w 446"/>
              <a:gd name="T9" fmla="*/ 390 h 650"/>
              <a:gd name="T10" fmla="*/ 186 w 446"/>
              <a:gd name="T11" fmla="*/ 352 h 650"/>
              <a:gd name="T12" fmla="*/ 112 w 446"/>
              <a:gd name="T13" fmla="*/ 204 h 650"/>
              <a:gd name="T14" fmla="*/ 130 w 446"/>
              <a:gd name="T15" fmla="*/ 167 h 650"/>
              <a:gd name="T16" fmla="*/ 38 w 446"/>
              <a:gd name="T17" fmla="*/ 56 h 650"/>
              <a:gd name="T18" fmla="*/ 130 w 446"/>
              <a:gd name="T19" fmla="*/ 56 h 650"/>
              <a:gd name="T20" fmla="*/ 260 w 446"/>
              <a:gd name="T21" fmla="*/ 149 h 650"/>
              <a:gd name="T22" fmla="*/ 334 w 446"/>
              <a:gd name="T23" fmla="*/ 93 h 650"/>
              <a:gd name="T24" fmla="*/ 297 w 446"/>
              <a:gd name="T25" fmla="*/ 260 h 650"/>
              <a:gd name="T26" fmla="*/ 334 w 446"/>
              <a:gd name="T27" fmla="*/ 371 h 650"/>
              <a:gd name="T28" fmla="*/ 334 w 446"/>
              <a:gd name="T29" fmla="*/ 520 h 650"/>
              <a:gd name="T30" fmla="*/ 427 w 446"/>
              <a:gd name="T31" fmla="*/ 649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46" h="650">
                <a:moveTo>
                  <a:pt x="427" y="649"/>
                </a:moveTo>
                <a:lnTo>
                  <a:pt x="427" y="649"/>
                </a:lnTo>
                <a:cubicBezTo>
                  <a:pt x="427" y="649"/>
                  <a:pt x="445" y="594"/>
                  <a:pt x="353" y="575"/>
                </a:cubicBezTo>
                <a:cubicBezTo>
                  <a:pt x="260" y="557"/>
                  <a:pt x="260" y="557"/>
                  <a:pt x="186" y="501"/>
                </a:cubicBezTo>
                <a:cubicBezTo>
                  <a:pt x="112" y="446"/>
                  <a:pt x="0" y="390"/>
                  <a:pt x="74" y="390"/>
                </a:cubicBezTo>
                <a:cubicBezTo>
                  <a:pt x="149" y="390"/>
                  <a:pt x="204" y="446"/>
                  <a:pt x="186" y="352"/>
                </a:cubicBezTo>
                <a:cubicBezTo>
                  <a:pt x="186" y="278"/>
                  <a:pt x="130" y="223"/>
                  <a:pt x="112" y="204"/>
                </a:cubicBezTo>
                <a:cubicBezTo>
                  <a:pt x="112" y="186"/>
                  <a:pt x="149" y="241"/>
                  <a:pt x="130" y="167"/>
                </a:cubicBezTo>
                <a:cubicBezTo>
                  <a:pt x="112" y="75"/>
                  <a:pt x="38" y="93"/>
                  <a:pt x="38" y="56"/>
                </a:cubicBezTo>
                <a:cubicBezTo>
                  <a:pt x="56" y="0"/>
                  <a:pt x="74" y="19"/>
                  <a:pt x="130" y="56"/>
                </a:cubicBezTo>
                <a:cubicBezTo>
                  <a:pt x="186" y="93"/>
                  <a:pt x="241" y="167"/>
                  <a:pt x="260" y="149"/>
                </a:cubicBezTo>
                <a:cubicBezTo>
                  <a:pt x="260" y="111"/>
                  <a:pt x="353" y="37"/>
                  <a:pt x="334" y="93"/>
                </a:cubicBezTo>
                <a:cubicBezTo>
                  <a:pt x="297" y="130"/>
                  <a:pt x="260" y="241"/>
                  <a:pt x="297" y="260"/>
                </a:cubicBezTo>
                <a:cubicBezTo>
                  <a:pt x="334" y="278"/>
                  <a:pt x="353" y="316"/>
                  <a:pt x="334" y="371"/>
                </a:cubicBezTo>
                <a:cubicBezTo>
                  <a:pt x="334" y="427"/>
                  <a:pt x="334" y="520"/>
                  <a:pt x="334" y="520"/>
                </a:cubicBezTo>
                <a:cubicBezTo>
                  <a:pt x="334" y="520"/>
                  <a:pt x="427" y="575"/>
                  <a:pt x="427" y="649"/>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0" name="Freeform 90"/>
          <p:cNvSpPr>
            <a:spLocks noChangeArrowheads="1"/>
          </p:cNvSpPr>
          <p:nvPr/>
        </p:nvSpPr>
        <p:spPr bwMode="auto">
          <a:xfrm>
            <a:off x="7001866" y="1004522"/>
            <a:ext cx="79347" cy="134220"/>
          </a:xfrm>
          <a:custGeom>
            <a:avLst/>
            <a:gdLst>
              <a:gd name="T0" fmla="*/ 19 w 243"/>
              <a:gd name="T1" fmla="*/ 0 h 409"/>
              <a:gd name="T2" fmla="*/ 19 w 243"/>
              <a:gd name="T3" fmla="*/ 0 h 409"/>
              <a:gd name="T4" fmla="*/ 38 w 243"/>
              <a:gd name="T5" fmla="*/ 148 h 409"/>
              <a:gd name="T6" fmla="*/ 94 w 243"/>
              <a:gd name="T7" fmla="*/ 241 h 409"/>
              <a:gd name="T8" fmla="*/ 242 w 243"/>
              <a:gd name="T9" fmla="*/ 408 h 409"/>
            </a:gdLst>
            <a:ahLst/>
            <a:cxnLst>
              <a:cxn ang="0">
                <a:pos x="T0" y="T1"/>
              </a:cxn>
              <a:cxn ang="0">
                <a:pos x="T2" y="T3"/>
              </a:cxn>
              <a:cxn ang="0">
                <a:pos x="T4" y="T5"/>
              </a:cxn>
              <a:cxn ang="0">
                <a:pos x="T6" y="T7"/>
              </a:cxn>
              <a:cxn ang="0">
                <a:pos x="T8" y="T9"/>
              </a:cxn>
            </a:cxnLst>
            <a:rect l="0" t="0" r="r" b="b"/>
            <a:pathLst>
              <a:path w="243" h="409">
                <a:moveTo>
                  <a:pt x="19" y="0"/>
                </a:moveTo>
                <a:lnTo>
                  <a:pt x="19" y="0"/>
                </a:lnTo>
                <a:cubicBezTo>
                  <a:pt x="19" y="0"/>
                  <a:pt x="0" y="92"/>
                  <a:pt x="38" y="148"/>
                </a:cubicBezTo>
                <a:cubicBezTo>
                  <a:pt x="75" y="204"/>
                  <a:pt x="75" y="185"/>
                  <a:pt x="94" y="241"/>
                </a:cubicBezTo>
                <a:cubicBezTo>
                  <a:pt x="130" y="296"/>
                  <a:pt x="186" y="389"/>
                  <a:pt x="242" y="408"/>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defTabSz="2437888">
              <a:defRPr/>
            </a:pPr>
            <a:endParaRPr lang="en-US" sz="1872"/>
          </a:p>
        </p:txBody>
      </p:sp>
      <p:sp>
        <p:nvSpPr>
          <p:cNvPr id="121" name="Freeform 91"/>
          <p:cNvSpPr>
            <a:spLocks noChangeArrowheads="1"/>
          </p:cNvSpPr>
          <p:nvPr/>
        </p:nvSpPr>
        <p:spPr bwMode="auto">
          <a:xfrm>
            <a:off x="6910979" y="1065137"/>
            <a:ext cx="126954" cy="30308"/>
          </a:xfrm>
          <a:custGeom>
            <a:avLst/>
            <a:gdLst>
              <a:gd name="T0" fmla="*/ 0 w 390"/>
              <a:gd name="T1" fmla="*/ 0 h 94"/>
              <a:gd name="T2" fmla="*/ 0 w 390"/>
              <a:gd name="T3" fmla="*/ 0 h 94"/>
              <a:gd name="T4" fmla="*/ 111 w 390"/>
              <a:gd name="T5" fmla="*/ 56 h 94"/>
              <a:gd name="T6" fmla="*/ 277 w 390"/>
              <a:gd name="T7" fmla="*/ 75 h 94"/>
              <a:gd name="T8" fmla="*/ 389 w 390"/>
              <a:gd name="T9" fmla="*/ 93 h 94"/>
            </a:gdLst>
            <a:ahLst/>
            <a:cxnLst>
              <a:cxn ang="0">
                <a:pos x="T0" y="T1"/>
              </a:cxn>
              <a:cxn ang="0">
                <a:pos x="T2" y="T3"/>
              </a:cxn>
              <a:cxn ang="0">
                <a:pos x="T4" y="T5"/>
              </a:cxn>
              <a:cxn ang="0">
                <a:pos x="T6" y="T7"/>
              </a:cxn>
              <a:cxn ang="0">
                <a:pos x="T8" y="T9"/>
              </a:cxn>
            </a:cxnLst>
            <a:rect l="0" t="0" r="r" b="b"/>
            <a:pathLst>
              <a:path w="390" h="94">
                <a:moveTo>
                  <a:pt x="0" y="0"/>
                </a:moveTo>
                <a:lnTo>
                  <a:pt x="0" y="0"/>
                </a:lnTo>
                <a:cubicBezTo>
                  <a:pt x="0" y="0"/>
                  <a:pt x="18" y="56"/>
                  <a:pt x="111" y="56"/>
                </a:cubicBezTo>
                <a:cubicBezTo>
                  <a:pt x="222" y="56"/>
                  <a:pt x="241" y="56"/>
                  <a:pt x="277" y="75"/>
                </a:cubicBezTo>
                <a:cubicBezTo>
                  <a:pt x="315" y="93"/>
                  <a:pt x="389" y="93"/>
                  <a:pt x="389" y="93"/>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a:lstStyle/>
          <a:p>
            <a:pPr defTabSz="2437888">
              <a:defRPr/>
            </a:pPr>
            <a:endParaRPr lang="en-US" sz="1872"/>
          </a:p>
        </p:txBody>
      </p:sp>
      <p:sp>
        <p:nvSpPr>
          <p:cNvPr id="122" name="Freeform 92"/>
          <p:cNvSpPr>
            <a:spLocks noChangeArrowheads="1"/>
          </p:cNvSpPr>
          <p:nvPr/>
        </p:nvSpPr>
        <p:spPr bwMode="auto">
          <a:xfrm>
            <a:off x="5733771" y="2486712"/>
            <a:ext cx="200529" cy="183289"/>
          </a:xfrm>
          <a:custGeom>
            <a:avLst/>
            <a:gdLst>
              <a:gd name="T0" fmla="*/ 0 w 613"/>
              <a:gd name="T1" fmla="*/ 37 h 558"/>
              <a:gd name="T2" fmla="*/ 0 w 613"/>
              <a:gd name="T3" fmla="*/ 37 h 558"/>
              <a:gd name="T4" fmla="*/ 0 w 613"/>
              <a:gd name="T5" fmla="*/ 148 h 558"/>
              <a:gd name="T6" fmla="*/ 38 w 613"/>
              <a:gd name="T7" fmla="*/ 315 h 558"/>
              <a:gd name="T8" fmla="*/ 167 w 613"/>
              <a:gd name="T9" fmla="*/ 408 h 558"/>
              <a:gd name="T10" fmla="*/ 223 w 613"/>
              <a:gd name="T11" fmla="*/ 538 h 558"/>
              <a:gd name="T12" fmla="*/ 316 w 613"/>
              <a:gd name="T13" fmla="*/ 427 h 558"/>
              <a:gd name="T14" fmla="*/ 520 w 613"/>
              <a:gd name="T15" fmla="*/ 371 h 558"/>
              <a:gd name="T16" fmla="*/ 538 w 613"/>
              <a:gd name="T17" fmla="*/ 315 h 558"/>
              <a:gd name="T18" fmla="*/ 297 w 613"/>
              <a:gd name="T19" fmla="*/ 186 h 558"/>
              <a:gd name="T20" fmla="*/ 205 w 613"/>
              <a:gd name="T21" fmla="*/ 74 h 558"/>
              <a:gd name="T22" fmla="*/ 0 w 613"/>
              <a:gd name="T23" fmla="*/ 37 h 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13" h="558">
                <a:moveTo>
                  <a:pt x="0" y="37"/>
                </a:moveTo>
                <a:lnTo>
                  <a:pt x="0" y="37"/>
                </a:lnTo>
                <a:cubicBezTo>
                  <a:pt x="0" y="37"/>
                  <a:pt x="0" y="130"/>
                  <a:pt x="0" y="148"/>
                </a:cubicBezTo>
                <a:cubicBezTo>
                  <a:pt x="0" y="186"/>
                  <a:pt x="0" y="297"/>
                  <a:pt x="38" y="315"/>
                </a:cubicBezTo>
                <a:cubicBezTo>
                  <a:pt x="75" y="353"/>
                  <a:pt x="149" y="371"/>
                  <a:pt x="167" y="408"/>
                </a:cubicBezTo>
                <a:cubicBezTo>
                  <a:pt x="186" y="445"/>
                  <a:pt x="186" y="538"/>
                  <a:pt x="223" y="538"/>
                </a:cubicBezTo>
                <a:cubicBezTo>
                  <a:pt x="260" y="557"/>
                  <a:pt x="297" y="445"/>
                  <a:pt x="316" y="427"/>
                </a:cubicBezTo>
                <a:cubicBezTo>
                  <a:pt x="335" y="408"/>
                  <a:pt x="464" y="371"/>
                  <a:pt x="520" y="371"/>
                </a:cubicBezTo>
                <a:cubicBezTo>
                  <a:pt x="594" y="371"/>
                  <a:pt x="612" y="371"/>
                  <a:pt x="538" y="315"/>
                </a:cubicBezTo>
                <a:cubicBezTo>
                  <a:pt x="446" y="278"/>
                  <a:pt x="335" y="204"/>
                  <a:pt x="297" y="186"/>
                </a:cubicBezTo>
                <a:cubicBezTo>
                  <a:pt x="279" y="167"/>
                  <a:pt x="205" y="74"/>
                  <a:pt x="205" y="74"/>
                </a:cubicBezTo>
                <a:cubicBezTo>
                  <a:pt x="205" y="74"/>
                  <a:pt x="0" y="0"/>
                  <a:pt x="0" y="37"/>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3" name="Freeform 93"/>
          <p:cNvSpPr>
            <a:spLocks noChangeArrowheads="1"/>
          </p:cNvSpPr>
          <p:nvPr/>
        </p:nvSpPr>
        <p:spPr bwMode="auto">
          <a:xfrm>
            <a:off x="7026392" y="3749531"/>
            <a:ext cx="170234" cy="151539"/>
          </a:xfrm>
          <a:custGeom>
            <a:avLst/>
            <a:gdLst>
              <a:gd name="T0" fmla="*/ 130 w 520"/>
              <a:gd name="T1" fmla="*/ 148 h 464"/>
              <a:gd name="T2" fmla="*/ 130 w 520"/>
              <a:gd name="T3" fmla="*/ 148 h 464"/>
              <a:gd name="T4" fmla="*/ 74 w 520"/>
              <a:gd name="T5" fmla="*/ 260 h 464"/>
              <a:gd name="T6" fmla="*/ 74 w 520"/>
              <a:gd name="T7" fmla="*/ 463 h 464"/>
              <a:gd name="T8" fmla="*/ 93 w 520"/>
              <a:gd name="T9" fmla="*/ 426 h 464"/>
              <a:gd name="T10" fmla="*/ 260 w 520"/>
              <a:gd name="T11" fmla="*/ 445 h 464"/>
              <a:gd name="T12" fmla="*/ 334 w 520"/>
              <a:gd name="T13" fmla="*/ 389 h 464"/>
              <a:gd name="T14" fmla="*/ 334 w 520"/>
              <a:gd name="T15" fmla="*/ 389 h 464"/>
              <a:gd name="T16" fmla="*/ 371 w 520"/>
              <a:gd name="T17" fmla="*/ 296 h 464"/>
              <a:gd name="T18" fmla="*/ 482 w 520"/>
              <a:gd name="T19" fmla="*/ 130 h 464"/>
              <a:gd name="T20" fmla="*/ 445 w 520"/>
              <a:gd name="T21" fmla="*/ 37 h 464"/>
              <a:gd name="T22" fmla="*/ 278 w 520"/>
              <a:gd name="T23" fmla="*/ 74 h 464"/>
              <a:gd name="T24" fmla="*/ 185 w 520"/>
              <a:gd name="T25" fmla="*/ 130 h 464"/>
              <a:gd name="T26" fmla="*/ 130 w 520"/>
              <a:gd name="T27" fmla="*/ 148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0" h="464">
                <a:moveTo>
                  <a:pt x="130" y="148"/>
                </a:moveTo>
                <a:lnTo>
                  <a:pt x="130" y="148"/>
                </a:lnTo>
                <a:cubicBezTo>
                  <a:pt x="130" y="148"/>
                  <a:pt x="111" y="204"/>
                  <a:pt x="74" y="260"/>
                </a:cubicBezTo>
                <a:cubicBezTo>
                  <a:pt x="19" y="334"/>
                  <a:pt x="0" y="371"/>
                  <a:pt x="74" y="463"/>
                </a:cubicBezTo>
                <a:cubicBezTo>
                  <a:pt x="74" y="463"/>
                  <a:pt x="55" y="408"/>
                  <a:pt x="93" y="426"/>
                </a:cubicBezTo>
                <a:cubicBezTo>
                  <a:pt x="130" y="426"/>
                  <a:pt x="222" y="463"/>
                  <a:pt x="260" y="445"/>
                </a:cubicBezTo>
                <a:cubicBezTo>
                  <a:pt x="296" y="408"/>
                  <a:pt x="278" y="334"/>
                  <a:pt x="334" y="389"/>
                </a:cubicBezTo>
                <a:cubicBezTo>
                  <a:pt x="390" y="426"/>
                  <a:pt x="334" y="389"/>
                  <a:pt x="334" y="389"/>
                </a:cubicBezTo>
                <a:cubicBezTo>
                  <a:pt x="334" y="389"/>
                  <a:pt x="352" y="315"/>
                  <a:pt x="371" y="296"/>
                </a:cubicBezTo>
                <a:cubicBezTo>
                  <a:pt x="408" y="260"/>
                  <a:pt x="464" y="148"/>
                  <a:pt x="482" y="130"/>
                </a:cubicBezTo>
                <a:cubicBezTo>
                  <a:pt x="519" y="92"/>
                  <a:pt x="501" y="18"/>
                  <a:pt x="445" y="37"/>
                </a:cubicBezTo>
                <a:cubicBezTo>
                  <a:pt x="390" y="37"/>
                  <a:pt x="371" y="0"/>
                  <a:pt x="278" y="74"/>
                </a:cubicBezTo>
                <a:cubicBezTo>
                  <a:pt x="185" y="130"/>
                  <a:pt x="185" y="130"/>
                  <a:pt x="185" y="130"/>
                </a:cubicBezTo>
                <a:cubicBezTo>
                  <a:pt x="185" y="130"/>
                  <a:pt x="148" y="166"/>
                  <a:pt x="130" y="148"/>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124" name="Freeform 94"/>
          <p:cNvSpPr>
            <a:spLocks noChangeArrowheads="1"/>
          </p:cNvSpPr>
          <p:nvPr/>
        </p:nvSpPr>
        <p:spPr bwMode="auto">
          <a:xfrm>
            <a:off x="7026392" y="3749531"/>
            <a:ext cx="170234" cy="151539"/>
          </a:xfrm>
          <a:custGeom>
            <a:avLst/>
            <a:gdLst>
              <a:gd name="T0" fmla="*/ 130 w 520"/>
              <a:gd name="T1" fmla="*/ 148 h 464"/>
              <a:gd name="T2" fmla="*/ 130 w 520"/>
              <a:gd name="T3" fmla="*/ 148 h 464"/>
              <a:gd name="T4" fmla="*/ 74 w 520"/>
              <a:gd name="T5" fmla="*/ 260 h 464"/>
              <a:gd name="T6" fmla="*/ 74 w 520"/>
              <a:gd name="T7" fmla="*/ 463 h 464"/>
              <a:gd name="T8" fmla="*/ 93 w 520"/>
              <a:gd name="T9" fmla="*/ 426 h 464"/>
              <a:gd name="T10" fmla="*/ 260 w 520"/>
              <a:gd name="T11" fmla="*/ 445 h 464"/>
              <a:gd name="T12" fmla="*/ 334 w 520"/>
              <a:gd name="T13" fmla="*/ 389 h 464"/>
              <a:gd name="T14" fmla="*/ 334 w 520"/>
              <a:gd name="T15" fmla="*/ 389 h 464"/>
              <a:gd name="T16" fmla="*/ 371 w 520"/>
              <a:gd name="T17" fmla="*/ 296 h 464"/>
              <a:gd name="T18" fmla="*/ 482 w 520"/>
              <a:gd name="T19" fmla="*/ 130 h 464"/>
              <a:gd name="T20" fmla="*/ 445 w 520"/>
              <a:gd name="T21" fmla="*/ 37 h 464"/>
              <a:gd name="T22" fmla="*/ 278 w 520"/>
              <a:gd name="T23" fmla="*/ 74 h 464"/>
              <a:gd name="T24" fmla="*/ 185 w 520"/>
              <a:gd name="T25" fmla="*/ 130 h 464"/>
              <a:gd name="T26" fmla="*/ 130 w 520"/>
              <a:gd name="T27" fmla="*/ 148 h 4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520" h="464">
                <a:moveTo>
                  <a:pt x="130" y="148"/>
                </a:moveTo>
                <a:lnTo>
                  <a:pt x="130" y="148"/>
                </a:lnTo>
                <a:cubicBezTo>
                  <a:pt x="130" y="148"/>
                  <a:pt x="111" y="204"/>
                  <a:pt x="74" y="260"/>
                </a:cubicBezTo>
                <a:cubicBezTo>
                  <a:pt x="19" y="334"/>
                  <a:pt x="0" y="371"/>
                  <a:pt x="74" y="463"/>
                </a:cubicBezTo>
                <a:cubicBezTo>
                  <a:pt x="74" y="463"/>
                  <a:pt x="55" y="408"/>
                  <a:pt x="93" y="426"/>
                </a:cubicBezTo>
                <a:cubicBezTo>
                  <a:pt x="130" y="426"/>
                  <a:pt x="222" y="463"/>
                  <a:pt x="260" y="445"/>
                </a:cubicBezTo>
                <a:cubicBezTo>
                  <a:pt x="296" y="408"/>
                  <a:pt x="278" y="334"/>
                  <a:pt x="334" y="389"/>
                </a:cubicBezTo>
                <a:cubicBezTo>
                  <a:pt x="390" y="426"/>
                  <a:pt x="334" y="389"/>
                  <a:pt x="334" y="389"/>
                </a:cubicBezTo>
                <a:cubicBezTo>
                  <a:pt x="334" y="389"/>
                  <a:pt x="352" y="315"/>
                  <a:pt x="371" y="296"/>
                </a:cubicBezTo>
                <a:cubicBezTo>
                  <a:pt x="408" y="260"/>
                  <a:pt x="464" y="148"/>
                  <a:pt x="482" y="130"/>
                </a:cubicBezTo>
                <a:cubicBezTo>
                  <a:pt x="519" y="92"/>
                  <a:pt x="501" y="18"/>
                  <a:pt x="445" y="37"/>
                </a:cubicBezTo>
                <a:cubicBezTo>
                  <a:pt x="390" y="37"/>
                  <a:pt x="371" y="0"/>
                  <a:pt x="278" y="74"/>
                </a:cubicBezTo>
                <a:cubicBezTo>
                  <a:pt x="185" y="130"/>
                  <a:pt x="185" y="130"/>
                  <a:pt x="185" y="130"/>
                </a:cubicBezTo>
                <a:cubicBezTo>
                  <a:pt x="185" y="130"/>
                  <a:pt x="148" y="166"/>
                  <a:pt x="130" y="148"/>
                </a:cubicBezTo>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cap="flat">
            <a:solidFill>
              <a:schemeClr val="bg1"/>
            </a:solidFill>
            <a:round/>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grpSp>
        <p:nvGrpSpPr>
          <p:cNvPr id="92" name="Group 91">
            <a:extLst>
              <a:ext uri="{FF2B5EF4-FFF2-40B4-BE49-F238E27FC236}">
                <a16:creationId xmlns:a16="http://schemas.microsoft.com/office/drawing/2014/main" id="{A9A10131-7589-411D-B288-30191B5A89D9}"/>
              </a:ext>
            </a:extLst>
          </p:cNvPr>
          <p:cNvGrpSpPr/>
          <p:nvPr/>
        </p:nvGrpSpPr>
        <p:grpSpPr>
          <a:xfrm>
            <a:off x="2865671" y="3160696"/>
            <a:ext cx="3594912" cy="1375905"/>
            <a:chOff x="2243731" y="2891162"/>
            <a:chExt cx="3594912" cy="1375905"/>
          </a:xfrm>
        </p:grpSpPr>
        <p:grpSp>
          <p:nvGrpSpPr>
            <p:cNvPr id="93" name="Group 92">
              <a:extLst>
                <a:ext uri="{FF2B5EF4-FFF2-40B4-BE49-F238E27FC236}">
                  <a16:creationId xmlns:a16="http://schemas.microsoft.com/office/drawing/2014/main" id="{860CCA92-C1A1-48A0-AC0B-3C5A1B744404}"/>
                </a:ext>
              </a:extLst>
            </p:cNvPr>
            <p:cNvGrpSpPr/>
            <p:nvPr/>
          </p:nvGrpSpPr>
          <p:grpSpPr>
            <a:xfrm>
              <a:off x="2243731" y="3192308"/>
              <a:ext cx="2743200" cy="508758"/>
              <a:chOff x="1066801" y="2238247"/>
              <a:chExt cx="2743200" cy="508758"/>
            </a:xfrm>
          </p:grpSpPr>
          <p:sp>
            <p:nvSpPr>
              <p:cNvPr id="104" name="Freeform: Shape 103">
                <a:extLst>
                  <a:ext uri="{FF2B5EF4-FFF2-40B4-BE49-F238E27FC236}">
                    <a16:creationId xmlns:a16="http://schemas.microsoft.com/office/drawing/2014/main" id="{0CB45BD5-12C3-4314-AF8A-DE2E0B3B47D8}"/>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Text Box 10">
                <a:extLst>
                  <a:ext uri="{FF2B5EF4-FFF2-40B4-BE49-F238E27FC236}">
                    <a16:creationId xmlns:a16="http://schemas.microsoft.com/office/drawing/2014/main" id="{AD54A810-F02C-4D85-9852-F8B4190692BC}"/>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94" name="Group 93">
              <a:extLst>
                <a:ext uri="{FF2B5EF4-FFF2-40B4-BE49-F238E27FC236}">
                  <a16:creationId xmlns:a16="http://schemas.microsoft.com/office/drawing/2014/main" id="{CC06ECE7-A334-4960-A30A-40F95FDD54E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95" name="Freeform: Shape 94">
                <a:extLst>
                  <a:ext uri="{FF2B5EF4-FFF2-40B4-BE49-F238E27FC236}">
                    <a16:creationId xmlns:a16="http://schemas.microsoft.com/office/drawing/2014/main" id="{F0E1F33B-4DA9-4C9A-A3FC-4516008AB040}"/>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Oval 95">
                <a:extLst>
                  <a:ext uri="{FF2B5EF4-FFF2-40B4-BE49-F238E27FC236}">
                    <a16:creationId xmlns:a16="http://schemas.microsoft.com/office/drawing/2014/main" id="{DFACB2DE-E117-44AA-933B-BF64C7A7A17A}"/>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7" name="Graphic 26" descr="Hike">
                <a:extLst>
                  <a:ext uri="{FF2B5EF4-FFF2-40B4-BE49-F238E27FC236}">
                    <a16:creationId xmlns:a16="http://schemas.microsoft.com/office/drawing/2014/main" id="{76903A1D-9DDC-48C3-92E8-8079C03B6A8B}"/>
                  </a:ext>
                </a:extLst>
              </p:cNvPr>
              <p:cNvGrpSpPr>
                <a:grpSpLocks noChangeAspect="1"/>
              </p:cNvGrpSpPr>
              <p:nvPr/>
            </p:nvGrpSpPr>
            <p:grpSpPr>
              <a:xfrm>
                <a:off x="3835579" y="2208930"/>
                <a:ext cx="548640" cy="548640"/>
                <a:chOff x="5638800" y="2971800"/>
                <a:chExt cx="914400" cy="914400"/>
              </a:xfrm>
              <a:solidFill>
                <a:srgbClr val="4D4D4D"/>
              </a:solidFill>
            </p:grpSpPr>
            <p:sp>
              <p:nvSpPr>
                <p:cNvPr id="99" name="Freeform: Shape 98">
                  <a:extLst>
                    <a:ext uri="{FF2B5EF4-FFF2-40B4-BE49-F238E27FC236}">
                      <a16:creationId xmlns:a16="http://schemas.microsoft.com/office/drawing/2014/main" id="{EE1CF8C2-BD34-44A3-B027-E8F54A79FC3D}"/>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0" name="Freeform: Shape 99">
                  <a:extLst>
                    <a:ext uri="{FF2B5EF4-FFF2-40B4-BE49-F238E27FC236}">
                      <a16:creationId xmlns:a16="http://schemas.microsoft.com/office/drawing/2014/main" id="{7C03091B-838D-4D4A-9387-DC8450D564F7}"/>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01" name="Freeform: Shape 100">
                  <a:extLst>
                    <a:ext uri="{FF2B5EF4-FFF2-40B4-BE49-F238E27FC236}">
                      <a16:creationId xmlns:a16="http://schemas.microsoft.com/office/drawing/2014/main" id="{75B56F72-CA0D-4F59-8D41-1CF64B820F10}"/>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06" name="TextBox 105">
            <a:extLst>
              <a:ext uri="{FF2B5EF4-FFF2-40B4-BE49-F238E27FC236}">
                <a16:creationId xmlns:a16="http://schemas.microsoft.com/office/drawing/2014/main" id="{5EA2BBED-DE4B-4F3D-8B16-0A7E32F8D8D9}"/>
              </a:ext>
            </a:extLst>
          </p:cNvPr>
          <p:cNvSpPr txBox="1"/>
          <p:nvPr/>
        </p:nvSpPr>
        <p:spPr>
          <a:xfrm>
            <a:off x="8945570" y="2097516"/>
            <a:ext cx="3284686"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108" name="TextBox 107">
            <a:extLst>
              <a:ext uri="{FF2B5EF4-FFF2-40B4-BE49-F238E27FC236}">
                <a16:creationId xmlns:a16="http://schemas.microsoft.com/office/drawing/2014/main" id="{6E3D4E6E-4B0D-4BFB-BB90-2980E4A7ABB8}"/>
              </a:ext>
            </a:extLst>
          </p:cNvPr>
          <p:cNvSpPr txBox="1"/>
          <p:nvPr/>
        </p:nvSpPr>
        <p:spPr>
          <a:xfrm>
            <a:off x="921288" y="4080289"/>
            <a:ext cx="3492246" cy="1523494"/>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09" name="Group 108">
            <a:extLst>
              <a:ext uri="{FF2B5EF4-FFF2-40B4-BE49-F238E27FC236}">
                <a16:creationId xmlns:a16="http://schemas.microsoft.com/office/drawing/2014/main" id="{9891ADDB-EDFF-482B-8F28-B427FC8D2ABA}"/>
              </a:ext>
            </a:extLst>
          </p:cNvPr>
          <p:cNvGrpSpPr/>
          <p:nvPr/>
        </p:nvGrpSpPr>
        <p:grpSpPr>
          <a:xfrm>
            <a:off x="6548419" y="1263020"/>
            <a:ext cx="3509383" cy="1375905"/>
            <a:chOff x="6025615" y="1230029"/>
            <a:chExt cx="3509383" cy="1375905"/>
          </a:xfrm>
        </p:grpSpPr>
        <p:grpSp>
          <p:nvGrpSpPr>
            <p:cNvPr id="111" name="Group 110">
              <a:extLst>
                <a:ext uri="{FF2B5EF4-FFF2-40B4-BE49-F238E27FC236}">
                  <a16:creationId xmlns:a16="http://schemas.microsoft.com/office/drawing/2014/main" id="{72AE7F67-7E30-470E-8BAE-9052B7DDCBB3}"/>
                </a:ext>
              </a:extLst>
            </p:cNvPr>
            <p:cNvGrpSpPr/>
            <p:nvPr/>
          </p:nvGrpSpPr>
          <p:grpSpPr>
            <a:xfrm>
              <a:off x="6791798" y="1528954"/>
              <a:ext cx="2743200" cy="508758"/>
              <a:chOff x="7772400" y="675620"/>
              <a:chExt cx="2743200" cy="508758"/>
            </a:xfrm>
          </p:grpSpPr>
          <p:sp>
            <p:nvSpPr>
              <p:cNvPr id="125" name="Freeform: Shape 124">
                <a:extLst>
                  <a:ext uri="{FF2B5EF4-FFF2-40B4-BE49-F238E27FC236}">
                    <a16:creationId xmlns:a16="http://schemas.microsoft.com/office/drawing/2014/main" id="{F9F2738C-176C-4CA8-A8C2-C7EFCB718824}"/>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Text Box 10">
                <a:extLst>
                  <a:ext uri="{FF2B5EF4-FFF2-40B4-BE49-F238E27FC236}">
                    <a16:creationId xmlns:a16="http://schemas.microsoft.com/office/drawing/2014/main" id="{07976A64-5C76-4874-8B5B-BD1B2D74E834}"/>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2" name="Group 111">
              <a:extLst>
                <a:ext uri="{FF2B5EF4-FFF2-40B4-BE49-F238E27FC236}">
                  <a16:creationId xmlns:a16="http://schemas.microsoft.com/office/drawing/2014/main" id="{882DD03B-D84A-4DAB-9066-7E92AA71EFA8}"/>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15" name="Freeform: Shape 114">
                <a:extLst>
                  <a:ext uri="{FF2B5EF4-FFF2-40B4-BE49-F238E27FC236}">
                    <a16:creationId xmlns:a16="http://schemas.microsoft.com/office/drawing/2014/main" id="{1D999D19-8CE0-4AAB-AF0A-06B0950CF61C}"/>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8" name="Oval 117">
                <a:extLst>
                  <a:ext uri="{FF2B5EF4-FFF2-40B4-BE49-F238E27FC236}">
                    <a16:creationId xmlns:a16="http://schemas.microsoft.com/office/drawing/2014/main" id="{05E24EC7-2FFB-48BC-9625-EABC22C94CCF}"/>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9" name="Graphic 118" descr="Tent">
                <a:extLst>
                  <a:ext uri="{FF2B5EF4-FFF2-40B4-BE49-F238E27FC236}">
                    <a16:creationId xmlns:a16="http://schemas.microsoft.com/office/drawing/2014/main" id="{38463590-6BD7-4A07-B7D8-D61A64A81F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27" name="Chart 126">
            <a:extLst>
              <a:ext uri="{FF2B5EF4-FFF2-40B4-BE49-F238E27FC236}">
                <a16:creationId xmlns:a16="http://schemas.microsoft.com/office/drawing/2014/main" id="{1E8FF903-C6E6-4A91-8F00-C62C69BBCC12}"/>
              </a:ext>
            </a:extLst>
          </p:cNvPr>
          <p:cNvGraphicFramePr>
            <a:graphicFrameLocks noChangeAspect="1"/>
          </p:cNvGraphicFramePr>
          <p:nvPr>
            <p:extLst/>
          </p:nvPr>
        </p:nvGraphicFramePr>
        <p:xfrm>
          <a:off x="6357855" y="1045515"/>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5" name="Chart 134">
            <a:extLst>
              <a:ext uri="{FF2B5EF4-FFF2-40B4-BE49-F238E27FC236}">
                <a16:creationId xmlns:a16="http://schemas.microsoft.com/office/drawing/2014/main" id="{A0216C64-C540-49F6-BDA3-9577CEDD0D40}"/>
              </a:ext>
            </a:extLst>
          </p:cNvPr>
          <p:cNvGraphicFramePr>
            <a:graphicFrameLocks noChangeAspect="1"/>
          </p:cNvGraphicFramePr>
          <p:nvPr>
            <p:extLst/>
          </p:nvPr>
        </p:nvGraphicFramePr>
        <p:xfrm>
          <a:off x="5174100" y="2933999"/>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137" name="TextBox 136">
            <a:extLst>
              <a:ext uri="{FF2B5EF4-FFF2-40B4-BE49-F238E27FC236}">
                <a16:creationId xmlns:a16="http://schemas.microsoft.com/office/drawing/2014/main" id="{68725B6E-CB1F-4513-9C02-59030905DB8D}"/>
              </a:ext>
            </a:extLst>
          </p:cNvPr>
          <p:cNvSpPr txBox="1"/>
          <p:nvPr/>
        </p:nvSpPr>
        <p:spPr>
          <a:xfrm>
            <a:off x="8786433" y="4968698"/>
            <a:ext cx="3464930"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41" name="Group 140">
            <a:extLst>
              <a:ext uri="{FF2B5EF4-FFF2-40B4-BE49-F238E27FC236}">
                <a16:creationId xmlns:a16="http://schemas.microsoft.com/office/drawing/2014/main" id="{EEA2339B-2748-4783-A073-176786C15F08}"/>
              </a:ext>
            </a:extLst>
          </p:cNvPr>
          <p:cNvGrpSpPr/>
          <p:nvPr/>
        </p:nvGrpSpPr>
        <p:grpSpPr>
          <a:xfrm>
            <a:off x="7765161" y="4091208"/>
            <a:ext cx="3509383" cy="1375905"/>
            <a:chOff x="6025615" y="1230029"/>
            <a:chExt cx="3509383" cy="1375905"/>
          </a:xfrm>
        </p:grpSpPr>
        <p:grpSp>
          <p:nvGrpSpPr>
            <p:cNvPr id="142" name="Group 141">
              <a:extLst>
                <a:ext uri="{FF2B5EF4-FFF2-40B4-BE49-F238E27FC236}">
                  <a16:creationId xmlns:a16="http://schemas.microsoft.com/office/drawing/2014/main" id="{FBD08A32-7F26-4902-A656-FE17C531DE11}"/>
                </a:ext>
              </a:extLst>
            </p:cNvPr>
            <p:cNvGrpSpPr/>
            <p:nvPr/>
          </p:nvGrpSpPr>
          <p:grpSpPr>
            <a:xfrm>
              <a:off x="6791798" y="1528954"/>
              <a:ext cx="2743200" cy="508758"/>
              <a:chOff x="7772400" y="675620"/>
              <a:chExt cx="2743200" cy="508758"/>
            </a:xfrm>
          </p:grpSpPr>
          <p:sp>
            <p:nvSpPr>
              <p:cNvPr id="147" name="Freeform: Shape 146">
                <a:extLst>
                  <a:ext uri="{FF2B5EF4-FFF2-40B4-BE49-F238E27FC236}">
                    <a16:creationId xmlns:a16="http://schemas.microsoft.com/office/drawing/2014/main" id="{A50BDE23-FF21-418E-A6ED-560CF9706D4C}"/>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Text Box 10">
                <a:extLst>
                  <a:ext uri="{FF2B5EF4-FFF2-40B4-BE49-F238E27FC236}">
                    <a16:creationId xmlns:a16="http://schemas.microsoft.com/office/drawing/2014/main" id="{EFAA809E-8329-41CD-823D-6D8C1E280201}"/>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43" name="Group 142">
              <a:extLst>
                <a:ext uri="{FF2B5EF4-FFF2-40B4-BE49-F238E27FC236}">
                  <a16:creationId xmlns:a16="http://schemas.microsoft.com/office/drawing/2014/main" id="{B8DE06FC-9C6D-4496-ADF1-EA3F2BD002A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44" name="Freeform: Shape 143">
                <a:extLst>
                  <a:ext uri="{FF2B5EF4-FFF2-40B4-BE49-F238E27FC236}">
                    <a16:creationId xmlns:a16="http://schemas.microsoft.com/office/drawing/2014/main" id="{19075734-2207-4709-BD20-B91C6CB656C7}"/>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Oval 144">
                <a:extLst>
                  <a:ext uri="{FF2B5EF4-FFF2-40B4-BE49-F238E27FC236}">
                    <a16:creationId xmlns:a16="http://schemas.microsoft.com/office/drawing/2014/main" id="{925480AA-7F56-4E2D-880F-0FEE2D29CE29}"/>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6" name="Graphic 145" descr="Tent">
                <a:extLst>
                  <a:ext uri="{FF2B5EF4-FFF2-40B4-BE49-F238E27FC236}">
                    <a16:creationId xmlns:a16="http://schemas.microsoft.com/office/drawing/2014/main" id="{F8C4E169-0678-4EDF-9234-F7DD26F59F0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49" name="Chart 148">
            <a:extLst>
              <a:ext uri="{FF2B5EF4-FFF2-40B4-BE49-F238E27FC236}">
                <a16:creationId xmlns:a16="http://schemas.microsoft.com/office/drawing/2014/main" id="{292525CE-D2E8-4120-BF1C-7D24C04261F8}"/>
              </a:ext>
            </a:extLst>
          </p:cNvPr>
          <p:cNvGraphicFramePr>
            <a:graphicFrameLocks noChangeAspect="1"/>
          </p:cNvGraphicFramePr>
          <p:nvPr>
            <p:extLst/>
          </p:nvPr>
        </p:nvGraphicFramePr>
        <p:xfrm>
          <a:off x="7577558" y="387633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28" name="Picture 127">
            <a:hlinkClick r:id="rId7"/>
            <a:extLst>
              <a:ext uri="{FF2B5EF4-FFF2-40B4-BE49-F238E27FC236}">
                <a16:creationId xmlns:a16="http://schemas.microsoft.com/office/drawing/2014/main" id="{BB4675F4-8904-4526-8F45-51BFB753F6E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37619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8"/>
                                        </p:tgtEl>
                                        <p:attrNameLst>
                                          <p:attrName>style.visibility</p:attrName>
                                        </p:attrNameLst>
                                      </p:cBhvr>
                                      <p:to>
                                        <p:strVal val="visible"/>
                                      </p:to>
                                    </p:set>
                                    <p:animEffect transition="in" filter="wipe(left)">
                                      <p:cBhvr>
                                        <p:cTn id="7" dur="500"/>
                                        <p:tgtEl>
                                          <p:spTgt spid="16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 calcmode="lin" valueType="num">
                                      <p:cBhvr additive="base">
                                        <p:cTn id="11" dur="100" fill="hold"/>
                                        <p:tgtEl>
                                          <p:spTgt spid="23"/>
                                        </p:tgtEl>
                                        <p:attrNameLst>
                                          <p:attrName>ppt_x</p:attrName>
                                        </p:attrNameLst>
                                      </p:cBhvr>
                                      <p:tavLst>
                                        <p:tav tm="0">
                                          <p:val>
                                            <p:strVal val="#ppt_x"/>
                                          </p:val>
                                        </p:tav>
                                        <p:tav tm="100000">
                                          <p:val>
                                            <p:strVal val="#ppt_x"/>
                                          </p:val>
                                        </p:tav>
                                      </p:tavLst>
                                    </p:anim>
                                    <p:anim calcmode="lin" valueType="num">
                                      <p:cBhvr additive="base">
                                        <p:cTn id="12" dur="100" fill="hold"/>
                                        <p:tgtEl>
                                          <p:spTgt spid="23"/>
                                        </p:tgtEl>
                                        <p:attrNameLst>
                                          <p:attrName>ppt_y</p:attrName>
                                        </p:attrNameLst>
                                      </p:cBhvr>
                                      <p:tavLst>
                                        <p:tav tm="0">
                                          <p:val>
                                            <p:strVal val="1+#ppt_h/2"/>
                                          </p:val>
                                        </p:tav>
                                        <p:tav tm="100000">
                                          <p:val>
                                            <p:strVal val="#ppt_y"/>
                                          </p:val>
                                        </p:tav>
                                      </p:tavLst>
                                    </p:anim>
                                  </p:childTnLst>
                                </p:cTn>
                              </p:par>
                            </p:childTnLst>
                          </p:cTn>
                        </p:par>
                        <p:par>
                          <p:cTn id="13" fill="hold">
                            <p:stCondLst>
                              <p:cond delay="600"/>
                            </p:stCondLst>
                            <p:childTnLst>
                              <p:par>
                                <p:cTn id="14" presetID="2" presetClass="entr" presetSubtype="4" fill="hold" grpId="0" nodeType="afterEffect">
                                  <p:stCondLst>
                                    <p:cond delay="0"/>
                                  </p:stCondLst>
                                  <p:childTnLst>
                                    <p:set>
                                      <p:cBhvr>
                                        <p:cTn id="15" dur="1" fill="hold">
                                          <p:stCondLst>
                                            <p:cond delay="0"/>
                                          </p:stCondLst>
                                        </p:cTn>
                                        <p:tgtEl>
                                          <p:spTgt spid="24"/>
                                        </p:tgtEl>
                                        <p:attrNameLst>
                                          <p:attrName>style.visibility</p:attrName>
                                        </p:attrNameLst>
                                      </p:cBhvr>
                                      <p:to>
                                        <p:strVal val="visible"/>
                                      </p:to>
                                    </p:set>
                                    <p:anim calcmode="lin" valueType="num">
                                      <p:cBhvr additive="base">
                                        <p:cTn id="16" dur="100" fill="hold"/>
                                        <p:tgtEl>
                                          <p:spTgt spid="24"/>
                                        </p:tgtEl>
                                        <p:attrNameLst>
                                          <p:attrName>ppt_x</p:attrName>
                                        </p:attrNameLst>
                                      </p:cBhvr>
                                      <p:tavLst>
                                        <p:tav tm="0">
                                          <p:val>
                                            <p:strVal val="#ppt_x"/>
                                          </p:val>
                                        </p:tav>
                                        <p:tav tm="100000">
                                          <p:val>
                                            <p:strVal val="#ppt_x"/>
                                          </p:val>
                                        </p:tav>
                                      </p:tavLst>
                                    </p:anim>
                                    <p:anim calcmode="lin" valueType="num">
                                      <p:cBhvr additive="base">
                                        <p:cTn id="17" dur="100" fill="hold"/>
                                        <p:tgtEl>
                                          <p:spTgt spid="24"/>
                                        </p:tgtEl>
                                        <p:attrNameLst>
                                          <p:attrName>ppt_y</p:attrName>
                                        </p:attrNameLst>
                                      </p:cBhvr>
                                      <p:tavLst>
                                        <p:tav tm="0">
                                          <p:val>
                                            <p:strVal val="1+#ppt_h/2"/>
                                          </p:val>
                                        </p:tav>
                                        <p:tav tm="100000">
                                          <p:val>
                                            <p:strVal val="#ppt_y"/>
                                          </p:val>
                                        </p:tav>
                                      </p:tavLst>
                                    </p:anim>
                                  </p:childTnLst>
                                </p:cTn>
                              </p:par>
                            </p:childTnLst>
                          </p:cTn>
                        </p:par>
                        <p:par>
                          <p:cTn id="18" fill="hold">
                            <p:stCondLst>
                              <p:cond delay="700"/>
                            </p:stCondLst>
                            <p:childTnLst>
                              <p:par>
                                <p:cTn id="19" presetID="2" presetClass="entr" presetSubtype="4"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 calcmode="lin" valueType="num">
                                      <p:cBhvr additive="base">
                                        <p:cTn id="21" dur="100" fill="hold"/>
                                        <p:tgtEl>
                                          <p:spTgt spid="25"/>
                                        </p:tgtEl>
                                        <p:attrNameLst>
                                          <p:attrName>ppt_x</p:attrName>
                                        </p:attrNameLst>
                                      </p:cBhvr>
                                      <p:tavLst>
                                        <p:tav tm="0">
                                          <p:val>
                                            <p:strVal val="#ppt_x"/>
                                          </p:val>
                                        </p:tav>
                                        <p:tav tm="100000">
                                          <p:val>
                                            <p:strVal val="#ppt_x"/>
                                          </p:val>
                                        </p:tav>
                                      </p:tavLst>
                                    </p:anim>
                                    <p:anim calcmode="lin" valueType="num">
                                      <p:cBhvr additive="base">
                                        <p:cTn id="22" dur="100" fill="hold"/>
                                        <p:tgtEl>
                                          <p:spTgt spid="25"/>
                                        </p:tgtEl>
                                        <p:attrNameLst>
                                          <p:attrName>ppt_y</p:attrName>
                                        </p:attrNameLst>
                                      </p:cBhvr>
                                      <p:tavLst>
                                        <p:tav tm="0">
                                          <p:val>
                                            <p:strVal val="1+#ppt_h/2"/>
                                          </p:val>
                                        </p:tav>
                                        <p:tav tm="100000">
                                          <p:val>
                                            <p:strVal val="#ppt_y"/>
                                          </p:val>
                                        </p:tav>
                                      </p:tavLst>
                                    </p:anim>
                                  </p:childTnLst>
                                </p:cTn>
                              </p:par>
                            </p:childTnLst>
                          </p:cTn>
                        </p:par>
                        <p:par>
                          <p:cTn id="23" fill="hold">
                            <p:stCondLst>
                              <p:cond delay="800"/>
                            </p:stCondLst>
                            <p:childTnLst>
                              <p:par>
                                <p:cTn id="24" presetID="2" presetClass="entr" presetSubtype="4" fill="hold" grpId="0" nodeType="afterEffect">
                                  <p:stCondLst>
                                    <p:cond delay="0"/>
                                  </p:stCondLst>
                                  <p:childTnLst>
                                    <p:set>
                                      <p:cBhvr>
                                        <p:cTn id="25" dur="1" fill="hold">
                                          <p:stCondLst>
                                            <p:cond delay="0"/>
                                          </p:stCondLst>
                                        </p:cTn>
                                        <p:tgtEl>
                                          <p:spTgt spid="26"/>
                                        </p:tgtEl>
                                        <p:attrNameLst>
                                          <p:attrName>style.visibility</p:attrName>
                                        </p:attrNameLst>
                                      </p:cBhvr>
                                      <p:to>
                                        <p:strVal val="visible"/>
                                      </p:to>
                                    </p:set>
                                    <p:anim calcmode="lin" valueType="num">
                                      <p:cBhvr additive="base">
                                        <p:cTn id="26" dur="100" fill="hold"/>
                                        <p:tgtEl>
                                          <p:spTgt spid="26"/>
                                        </p:tgtEl>
                                        <p:attrNameLst>
                                          <p:attrName>ppt_x</p:attrName>
                                        </p:attrNameLst>
                                      </p:cBhvr>
                                      <p:tavLst>
                                        <p:tav tm="0">
                                          <p:val>
                                            <p:strVal val="#ppt_x"/>
                                          </p:val>
                                        </p:tav>
                                        <p:tav tm="100000">
                                          <p:val>
                                            <p:strVal val="#ppt_x"/>
                                          </p:val>
                                        </p:tav>
                                      </p:tavLst>
                                    </p:anim>
                                    <p:anim calcmode="lin" valueType="num">
                                      <p:cBhvr additive="base">
                                        <p:cTn id="27" dur="100" fill="hold"/>
                                        <p:tgtEl>
                                          <p:spTgt spid="26"/>
                                        </p:tgtEl>
                                        <p:attrNameLst>
                                          <p:attrName>ppt_y</p:attrName>
                                        </p:attrNameLst>
                                      </p:cBhvr>
                                      <p:tavLst>
                                        <p:tav tm="0">
                                          <p:val>
                                            <p:strVal val="1+#ppt_h/2"/>
                                          </p:val>
                                        </p:tav>
                                        <p:tav tm="100000">
                                          <p:val>
                                            <p:strVal val="#ppt_y"/>
                                          </p:val>
                                        </p:tav>
                                      </p:tavLst>
                                    </p:anim>
                                  </p:childTnLst>
                                </p:cTn>
                              </p:par>
                            </p:childTnLst>
                          </p:cTn>
                        </p:par>
                        <p:par>
                          <p:cTn id="28" fill="hold">
                            <p:stCondLst>
                              <p:cond delay="900"/>
                            </p:stCondLst>
                            <p:childTnLst>
                              <p:par>
                                <p:cTn id="29" presetID="2" presetClass="entr" presetSubtype="4" fill="hold" grpId="0" nodeType="after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additive="base">
                                        <p:cTn id="31" dur="100" fill="hold"/>
                                        <p:tgtEl>
                                          <p:spTgt spid="27"/>
                                        </p:tgtEl>
                                        <p:attrNameLst>
                                          <p:attrName>ppt_x</p:attrName>
                                        </p:attrNameLst>
                                      </p:cBhvr>
                                      <p:tavLst>
                                        <p:tav tm="0">
                                          <p:val>
                                            <p:strVal val="#ppt_x"/>
                                          </p:val>
                                        </p:tav>
                                        <p:tav tm="100000">
                                          <p:val>
                                            <p:strVal val="#ppt_x"/>
                                          </p:val>
                                        </p:tav>
                                      </p:tavLst>
                                    </p:anim>
                                    <p:anim calcmode="lin" valueType="num">
                                      <p:cBhvr additive="base">
                                        <p:cTn id="32" dur="100" fill="hold"/>
                                        <p:tgtEl>
                                          <p:spTgt spid="27"/>
                                        </p:tgtEl>
                                        <p:attrNameLst>
                                          <p:attrName>ppt_y</p:attrName>
                                        </p:attrNameLst>
                                      </p:cBhvr>
                                      <p:tavLst>
                                        <p:tav tm="0">
                                          <p:val>
                                            <p:strVal val="1+#ppt_h/2"/>
                                          </p:val>
                                        </p:tav>
                                        <p:tav tm="100000">
                                          <p:val>
                                            <p:strVal val="#ppt_y"/>
                                          </p:val>
                                        </p:tav>
                                      </p:tavLst>
                                    </p:anim>
                                  </p:childTnLst>
                                </p:cTn>
                              </p:par>
                            </p:childTnLst>
                          </p:cTn>
                        </p:par>
                        <p:par>
                          <p:cTn id="33" fill="hold">
                            <p:stCondLst>
                              <p:cond delay="1000"/>
                            </p:stCondLst>
                            <p:childTnLst>
                              <p:par>
                                <p:cTn id="34" presetID="2" presetClass="entr" presetSubtype="4" fill="hold" grpId="0" nodeType="afterEffect">
                                  <p:stCondLst>
                                    <p:cond delay="0"/>
                                  </p:stCondLst>
                                  <p:childTnLst>
                                    <p:set>
                                      <p:cBhvr>
                                        <p:cTn id="35" dur="1" fill="hold">
                                          <p:stCondLst>
                                            <p:cond delay="0"/>
                                          </p:stCondLst>
                                        </p:cTn>
                                        <p:tgtEl>
                                          <p:spTgt spid="28"/>
                                        </p:tgtEl>
                                        <p:attrNameLst>
                                          <p:attrName>style.visibility</p:attrName>
                                        </p:attrNameLst>
                                      </p:cBhvr>
                                      <p:to>
                                        <p:strVal val="visible"/>
                                      </p:to>
                                    </p:set>
                                    <p:anim calcmode="lin" valueType="num">
                                      <p:cBhvr additive="base">
                                        <p:cTn id="36" dur="100" fill="hold"/>
                                        <p:tgtEl>
                                          <p:spTgt spid="28"/>
                                        </p:tgtEl>
                                        <p:attrNameLst>
                                          <p:attrName>ppt_x</p:attrName>
                                        </p:attrNameLst>
                                      </p:cBhvr>
                                      <p:tavLst>
                                        <p:tav tm="0">
                                          <p:val>
                                            <p:strVal val="#ppt_x"/>
                                          </p:val>
                                        </p:tav>
                                        <p:tav tm="100000">
                                          <p:val>
                                            <p:strVal val="#ppt_x"/>
                                          </p:val>
                                        </p:tav>
                                      </p:tavLst>
                                    </p:anim>
                                    <p:anim calcmode="lin" valueType="num">
                                      <p:cBhvr additive="base">
                                        <p:cTn id="37" dur="100" fill="hold"/>
                                        <p:tgtEl>
                                          <p:spTgt spid="28"/>
                                        </p:tgtEl>
                                        <p:attrNameLst>
                                          <p:attrName>ppt_y</p:attrName>
                                        </p:attrNameLst>
                                      </p:cBhvr>
                                      <p:tavLst>
                                        <p:tav tm="0">
                                          <p:val>
                                            <p:strVal val="1+#ppt_h/2"/>
                                          </p:val>
                                        </p:tav>
                                        <p:tav tm="100000">
                                          <p:val>
                                            <p:strVal val="#ppt_y"/>
                                          </p:val>
                                        </p:tav>
                                      </p:tavLst>
                                    </p:anim>
                                  </p:childTnLst>
                                </p:cTn>
                              </p:par>
                            </p:childTnLst>
                          </p:cTn>
                        </p:par>
                        <p:par>
                          <p:cTn id="38" fill="hold">
                            <p:stCondLst>
                              <p:cond delay="1100"/>
                            </p:stCondLst>
                            <p:childTnLst>
                              <p:par>
                                <p:cTn id="39" presetID="2" presetClass="entr" presetSubtype="4" fill="hold" grpId="0" nodeType="afterEffect">
                                  <p:stCondLst>
                                    <p:cond delay="0"/>
                                  </p:stCondLst>
                                  <p:childTnLst>
                                    <p:set>
                                      <p:cBhvr>
                                        <p:cTn id="40" dur="1" fill="hold">
                                          <p:stCondLst>
                                            <p:cond delay="0"/>
                                          </p:stCondLst>
                                        </p:cTn>
                                        <p:tgtEl>
                                          <p:spTgt spid="29"/>
                                        </p:tgtEl>
                                        <p:attrNameLst>
                                          <p:attrName>style.visibility</p:attrName>
                                        </p:attrNameLst>
                                      </p:cBhvr>
                                      <p:to>
                                        <p:strVal val="visible"/>
                                      </p:to>
                                    </p:set>
                                    <p:anim calcmode="lin" valueType="num">
                                      <p:cBhvr additive="base">
                                        <p:cTn id="41" dur="100" fill="hold"/>
                                        <p:tgtEl>
                                          <p:spTgt spid="29"/>
                                        </p:tgtEl>
                                        <p:attrNameLst>
                                          <p:attrName>ppt_x</p:attrName>
                                        </p:attrNameLst>
                                      </p:cBhvr>
                                      <p:tavLst>
                                        <p:tav tm="0">
                                          <p:val>
                                            <p:strVal val="#ppt_x"/>
                                          </p:val>
                                        </p:tav>
                                        <p:tav tm="100000">
                                          <p:val>
                                            <p:strVal val="#ppt_x"/>
                                          </p:val>
                                        </p:tav>
                                      </p:tavLst>
                                    </p:anim>
                                    <p:anim calcmode="lin" valueType="num">
                                      <p:cBhvr additive="base">
                                        <p:cTn id="42" dur="100" fill="hold"/>
                                        <p:tgtEl>
                                          <p:spTgt spid="29"/>
                                        </p:tgtEl>
                                        <p:attrNameLst>
                                          <p:attrName>ppt_y</p:attrName>
                                        </p:attrNameLst>
                                      </p:cBhvr>
                                      <p:tavLst>
                                        <p:tav tm="0">
                                          <p:val>
                                            <p:strVal val="1+#ppt_h/2"/>
                                          </p:val>
                                        </p:tav>
                                        <p:tav tm="100000">
                                          <p:val>
                                            <p:strVal val="#ppt_y"/>
                                          </p:val>
                                        </p:tav>
                                      </p:tavLst>
                                    </p:anim>
                                  </p:childTnLst>
                                </p:cTn>
                              </p:par>
                            </p:childTnLst>
                          </p:cTn>
                        </p:par>
                        <p:par>
                          <p:cTn id="43" fill="hold">
                            <p:stCondLst>
                              <p:cond delay="1200"/>
                            </p:stCondLst>
                            <p:childTnLst>
                              <p:par>
                                <p:cTn id="44" presetID="2" presetClass="entr" presetSubtype="4" fill="hold" grpId="0" nodeType="afterEffect">
                                  <p:stCondLst>
                                    <p:cond delay="0"/>
                                  </p:stCondLst>
                                  <p:childTnLst>
                                    <p:set>
                                      <p:cBhvr>
                                        <p:cTn id="45" dur="1" fill="hold">
                                          <p:stCondLst>
                                            <p:cond delay="0"/>
                                          </p:stCondLst>
                                        </p:cTn>
                                        <p:tgtEl>
                                          <p:spTgt spid="30"/>
                                        </p:tgtEl>
                                        <p:attrNameLst>
                                          <p:attrName>style.visibility</p:attrName>
                                        </p:attrNameLst>
                                      </p:cBhvr>
                                      <p:to>
                                        <p:strVal val="visible"/>
                                      </p:to>
                                    </p:set>
                                    <p:anim calcmode="lin" valueType="num">
                                      <p:cBhvr additive="base">
                                        <p:cTn id="46" dur="100" fill="hold"/>
                                        <p:tgtEl>
                                          <p:spTgt spid="30"/>
                                        </p:tgtEl>
                                        <p:attrNameLst>
                                          <p:attrName>ppt_x</p:attrName>
                                        </p:attrNameLst>
                                      </p:cBhvr>
                                      <p:tavLst>
                                        <p:tav tm="0">
                                          <p:val>
                                            <p:strVal val="#ppt_x"/>
                                          </p:val>
                                        </p:tav>
                                        <p:tav tm="100000">
                                          <p:val>
                                            <p:strVal val="#ppt_x"/>
                                          </p:val>
                                        </p:tav>
                                      </p:tavLst>
                                    </p:anim>
                                    <p:anim calcmode="lin" valueType="num">
                                      <p:cBhvr additive="base">
                                        <p:cTn id="47" dur="100" fill="hold"/>
                                        <p:tgtEl>
                                          <p:spTgt spid="30"/>
                                        </p:tgtEl>
                                        <p:attrNameLst>
                                          <p:attrName>ppt_y</p:attrName>
                                        </p:attrNameLst>
                                      </p:cBhvr>
                                      <p:tavLst>
                                        <p:tav tm="0">
                                          <p:val>
                                            <p:strVal val="1+#ppt_h/2"/>
                                          </p:val>
                                        </p:tav>
                                        <p:tav tm="100000">
                                          <p:val>
                                            <p:strVal val="#ppt_y"/>
                                          </p:val>
                                        </p:tav>
                                      </p:tavLst>
                                    </p:anim>
                                  </p:childTnLst>
                                </p:cTn>
                              </p:par>
                            </p:childTnLst>
                          </p:cTn>
                        </p:par>
                        <p:par>
                          <p:cTn id="48" fill="hold">
                            <p:stCondLst>
                              <p:cond delay="1300"/>
                            </p:stCondLst>
                            <p:childTnLst>
                              <p:par>
                                <p:cTn id="49" presetID="2" presetClass="entr" presetSubtype="4" fill="hold" grpId="0" nodeType="afterEffect">
                                  <p:stCondLst>
                                    <p:cond delay="0"/>
                                  </p:stCondLst>
                                  <p:childTnLst>
                                    <p:set>
                                      <p:cBhvr>
                                        <p:cTn id="50" dur="1" fill="hold">
                                          <p:stCondLst>
                                            <p:cond delay="0"/>
                                          </p:stCondLst>
                                        </p:cTn>
                                        <p:tgtEl>
                                          <p:spTgt spid="31"/>
                                        </p:tgtEl>
                                        <p:attrNameLst>
                                          <p:attrName>style.visibility</p:attrName>
                                        </p:attrNameLst>
                                      </p:cBhvr>
                                      <p:to>
                                        <p:strVal val="visible"/>
                                      </p:to>
                                    </p:set>
                                    <p:anim calcmode="lin" valueType="num">
                                      <p:cBhvr additive="base">
                                        <p:cTn id="51" dur="100" fill="hold"/>
                                        <p:tgtEl>
                                          <p:spTgt spid="31"/>
                                        </p:tgtEl>
                                        <p:attrNameLst>
                                          <p:attrName>ppt_x</p:attrName>
                                        </p:attrNameLst>
                                      </p:cBhvr>
                                      <p:tavLst>
                                        <p:tav tm="0">
                                          <p:val>
                                            <p:strVal val="#ppt_x"/>
                                          </p:val>
                                        </p:tav>
                                        <p:tav tm="100000">
                                          <p:val>
                                            <p:strVal val="#ppt_x"/>
                                          </p:val>
                                        </p:tav>
                                      </p:tavLst>
                                    </p:anim>
                                    <p:anim calcmode="lin" valueType="num">
                                      <p:cBhvr additive="base">
                                        <p:cTn id="52" dur="100" fill="hold"/>
                                        <p:tgtEl>
                                          <p:spTgt spid="31"/>
                                        </p:tgtEl>
                                        <p:attrNameLst>
                                          <p:attrName>ppt_y</p:attrName>
                                        </p:attrNameLst>
                                      </p:cBhvr>
                                      <p:tavLst>
                                        <p:tav tm="0">
                                          <p:val>
                                            <p:strVal val="1+#ppt_h/2"/>
                                          </p:val>
                                        </p:tav>
                                        <p:tav tm="100000">
                                          <p:val>
                                            <p:strVal val="#ppt_y"/>
                                          </p:val>
                                        </p:tav>
                                      </p:tavLst>
                                    </p:anim>
                                  </p:childTnLst>
                                </p:cTn>
                              </p:par>
                            </p:childTnLst>
                          </p:cTn>
                        </p:par>
                        <p:par>
                          <p:cTn id="53" fill="hold">
                            <p:stCondLst>
                              <p:cond delay="1400"/>
                            </p:stCondLst>
                            <p:childTnLst>
                              <p:par>
                                <p:cTn id="54" presetID="2" presetClass="entr" presetSubtype="4" fill="hold" grpId="0" nodeType="afterEffect">
                                  <p:stCondLst>
                                    <p:cond delay="0"/>
                                  </p:stCondLst>
                                  <p:childTnLst>
                                    <p:set>
                                      <p:cBhvr>
                                        <p:cTn id="55" dur="1" fill="hold">
                                          <p:stCondLst>
                                            <p:cond delay="0"/>
                                          </p:stCondLst>
                                        </p:cTn>
                                        <p:tgtEl>
                                          <p:spTgt spid="32"/>
                                        </p:tgtEl>
                                        <p:attrNameLst>
                                          <p:attrName>style.visibility</p:attrName>
                                        </p:attrNameLst>
                                      </p:cBhvr>
                                      <p:to>
                                        <p:strVal val="visible"/>
                                      </p:to>
                                    </p:set>
                                    <p:anim calcmode="lin" valueType="num">
                                      <p:cBhvr additive="base">
                                        <p:cTn id="56" dur="100" fill="hold"/>
                                        <p:tgtEl>
                                          <p:spTgt spid="32"/>
                                        </p:tgtEl>
                                        <p:attrNameLst>
                                          <p:attrName>ppt_x</p:attrName>
                                        </p:attrNameLst>
                                      </p:cBhvr>
                                      <p:tavLst>
                                        <p:tav tm="0">
                                          <p:val>
                                            <p:strVal val="#ppt_x"/>
                                          </p:val>
                                        </p:tav>
                                        <p:tav tm="100000">
                                          <p:val>
                                            <p:strVal val="#ppt_x"/>
                                          </p:val>
                                        </p:tav>
                                      </p:tavLst>
                                    </p:anim>
                                    <p:anim calcmode="lin" valueType="num">
                                      <p:cBhvr additive="base">
                                        <p:cTn id="57" dur="100" fill="hold"/>
                                        <p:tgtEl>
                                          <p:spTgt spid="32"/>
                                        </p:tgtEl>
                                        <p:attrNameLst>
                                          <p:attrName>ppt_y</p:attrName>
                                        </p:attrNameLst>
                                      </p:cBhvr>
                                      <p:tavLst>
                                        <p:tav tm="0">
                                          <p:val>
                                            <p:strVal val="1+#ppt_h/2"/>
                                          </p:val>
                                        </p:tav>
                                        <p:tav tm="100000">
                                          <p:val>
                                            <p:strVal val="#ppt_y"/>
                                          </p:val>
                                        </p:tav>
                                      </p:tavLst>
                                    </p:anim>
                                  </p:childTnLst>
                                </p:cTn>
                              </p:par>
                            </p:childTnLst>
                          </p:cTn>
                        </p:par>
                        <p:par>
                          <p:cTn id="58" fill="hold">
                            <p:stCondLst>
                              <p:cond delay="1500"/>
                            </p:stCondLst>
                            <p:childTnLst>
                              <p:par>
                                <p:cTn id="59" presetID="2" presetClass="entr" presetSubtype="4" fill="hold" grpId="0" nodeType="afterEffect">
                                  <p:stCondLst>
                                    <p:cond delay="0"/>
                                  </p:stCondLst>
                                  <p:childTnLst>
                                    <p:set>
                                      <p:cBhvr>
                                        <p:cTn id="60" dur="1" fill="hold">
                                          <p:stCondLst>
                                            <p:cond delay="0"/>
                                          </p:stCondLst>
                                        </p:cTn>
                                        <p:tgtEl>
                                          <p:spTgt spid="33"/>
                                        </p:tgtEl>
                                        <p:attrNameLst>
                                          <p:attrName>style.visibility</p:attrName>
                                        </p:attrNameLst>
                                      </p:cBhvr>
                                      <p:to>
                                        <p:strVal val="visible"/>
                                      </p:to>
                                    </p:set>
                                    <p:anim calcmode="lin" valueType="num">
                                      <p:cBhvr additive="base">
                                        <p:cTn id="61" dur="100" fill="hold"/>
                                        <p:tgtEl>
                                          <p:spTgt spid="33"/>
                                        </p:tgtEl>
                                        <p:attrNameLst>
                                          <p:attrName>ppt_x</p:attrName>
                                        </p:attrNameLst>
                                      </p:cBhvr>
                                      <p:tavLst>
                                        <p:tav tm="0">
                                          <p:val>
                                            <p:strVal val="#ppt_x"/>
                                          </p:val>
                                        </p:tav>
                                        <p:tav tm="100000">
                                          <p:val>
                                            <p:strVal val="#ppt_x"/>
                                          </p:val>
                                        </p:tav>
                                      </p:tavLst>
                                    </p:anim>
                                    <p:anim calcmode="lin" valueType="num">
                                      <p:cBhvr additive="base">
                                        <p:cTn id="62" dur="100" fill="hold"/>
                                        <p:tgtEl>
                                          <p:spTgt spid="33"/>
                                        </p:tgtEl>
                                        <p:attrNameLst>
                                          <p:attrName>ppt_y</p:attrName>
                                        </p:attrNameLst>
                                      </p:cBhvr>
                                      <p:tavLst>
                                        <p:tav tm="0">
                                          <p:val>
                                            <p:strVal val="1+#ppt_h/2"/>
                                          </p:val>
                                        </p:tav>
                                        <p:tav tm="100000">
                                          <p:val>
                                            <p:strVal val="#ppt_y"/>
                                          </p:val>
                                        </p:tav>
                                      </p:tavLst>
                                    </p:anim>
                                  </p:childTnLst>
                                </p:cTn>
                              </p:par>
                            </p:childTnLst>
                          </p:cTn>
                        </p:par>
                        <p:par>
                          <p:cTn id="63" fill="hold">
                            <p:stCondLst>
                              <p:cond delay="1600"/>
                            </p:stCondLst>
                            <p:childTnLst>
                              <p:par>
                                <p:cTn id="64" presetID="2" presetClass="entr" presetSubtype="4" fill="hold" grpId="0" nodeType="afterEffect">
                                  <p:stCondLst>
                                    <p:cond delay="0"/>
                                  </p:stCondLst>
                                  <p:childTnLst>
                                    <p:set>
                                      <p:cBhvr>
                                        <p:cTn id="65" dur="1" fill="hold">
                                          <p:stCondLst>
                                            <p:cond delay="0"/>
                                          </p:stCondLst>
                                        </p:cTn>
                                        <p:tgtEl>
                                          <p:spTgt spid="34"/>
                                        </p:tgtEl>
                                        <p:attrNameLst>
                                          <p:attrName>style.visibility</p:attrName>
                                        </p:attrNameLst>
                                      </p:cBhvr>
                                      <p:to>
                                        <p:strVal val="visible"/>
                                      </p:to>
                                    </p:set>
                                    <p:anim calcmode="lin" valueType="num">
                                      <p:cBhvr additive="base">
                                        <p:cTn id="66" dur="100" fill="hold"/>
                                        <p:tgtEl>
                                          <p:spTgt spid="34"/>
                                        </p:tgtEl>
                                        <p:attrNameLst>
                                          <p:attrName>ppt_x</p:attrName>
                                        </p:attrNameLst>
                                      </p:cBhvr>
                                      <p:tavLst>
                                        <p:tav tm="0">
                                          <p:val>
                                            <p:strVal val="#ppt_x"/>
                                          </p:val>
                                        </p:tav>
                                        <p:tav tm="100000">
                                          <p:val>
                                            <p:strVal val="#ppt_x"/>
                                          </p:val>
                                        </p:tav>
                                      </p:tavLst>
                                    </p:anim>
                                    <p:anim calcmode="lin" valueType="num">
                                      <p:cBhvr additive="base">
                                        <p:cTn id="67" dur="100" fill="hold"/>
                                        <p:tgtEl>
                                          <p:spTgt spid="34"/>
                                        </p:tgtEl>
                                        <p:attrNameLst>
                                          <p:attrName>ppt_y</p:attrName>
                                        </p:attrNameLst>
                                      </p:cBhvr>
                                      <p:tavLst>
                                        <p:tav tm="0">
                                          <p:val>
                                            <p:strVal val="1+#ppt_h/2"/>
                                          </p:val>
                                        </p:tav>
                                        <p:tav tm="100000">
                                          <p:val>
                                            <p:strVal val="#ppt_y"/>
                                          </p:val>
                                        </p:tav>
                                      </p:tavLst>
                                    </p:anim>
                                  </p:childTnLst>
                                </p:cTn>
                              </p:par>
                            </p:childTnLst>
                          </p:cTn>
                        </p:par>
                        <p:par>
                          <p:cTn id="68" fill="hold">
                            <p:stCondLst>
                              <p:cond delay="1700"/>
                            </p:stCondLst>
                            <p:childTnLst>
                              <p:par>
                                <p:cTn id="69" presetID="2" presetClass="entr" presetSubtype="4" fill="hold" grpId="0" nodeType="afterEffect">
                                  <p:stCondLst>
                                    <p:cond delay="0"/>
                                  </p:stCondLst>
                                  <p:childTnLst>
                                    <p:set>
                                      <p:cBhvr>
                                        <p:cTn id="70" dur="1" fill="hold">
                                          <p:stCondLst>
                                            <p:cond delay="0"/>
                                          </p:stCondLst>
                                        </p:cTn>
                                        <p:tgtEl>
                                          <p:spTgt spid="35"/>
                                        </p:tgtEl>
                                        <p:attrNameLst>
                                          <p:attrName>style.visibility</p:attrName>
                                        </p:attrNameLst>
                                      </p:cBhvr>
                                      <p:to>
                                        <p:strVal val="visible"/>
                                      </p:to>
                                    </p:set>
                                    <p:anim calcmode="lin" valueType="num">
                                      <p:cBhvr additive="base">
                                        <p:cTn id="71" dur="100" fill="hold"/>
                                        <p:tgtEl>
                                          <p:spTgt spid="35"/>
                                        </p:tgtEl>
                                        <p:attrNameLst>
                                          <p:attrName>ppt_x</p:attrName>
                                        </p:attrNameLst>
                                      </p:cBhvr>
                                      <p:tavLst>
                                        <p:tav tm="0">
                                          <p:val>
                                            <p:strVal val="#ppt_x"/>
                                          </p:val>
                                        </p:tav>
                                        <p:tav tm="100000">
                                          <p:val>
                                            <p:strVal val="#ppt_x"/>
                                          </p:val>
                                        </p:tav>
                                      </p:tavLst>
                                    </p:anim>
                                    <p:anim calcmode="lin" valueType="num">
                                      <p:cBhvr additive="base">
                                        <p:cTn id="72" dur="100" fill="hold"/>
                                        <p:tgtEl>
                                          <p:spTgt spid="35"/>
                                        </p:tgtEl>
                                        <p:attrNameLst>
                                          <p:attrName>ppt_y</p:attrName>
                                        </p:attrNameLst>
                                      </p:cBhvr>
                                      <p:tavLst>
                                        <p:tav tm="0">
                                          <p:val>
                                            <p:strVal val="1+#ppt_h/2"/>
                                          </p:val>
                                        </p:tav>
                                        <p:tav tm="100000">
                                          <p:val>
                                            <p:strVal val="#ppt_y"/>
                                          </p:val>
                                        </p:tav>
                                      </p:tavLst>
                                    </p:anim>
                                  </p:childTnLst>
                                </p:cTn>
                              </p:par>
                            </p:childTnLst>
                          </p:cTn>
                        </p:par>
                        <p:par>
                          <p:cTn id="73" fill="hold">
                            <p:stCondLst>
                              <p:cond delay="1800"/>
                            </p:stCondLst>
                            <p:childTnLst>
                              <p:par>
                                <p:cTn id="74" presetID="2" presetClass="entr" presetSubtype="4" fill="hold" grpId="0" nodeType="afterEffect">
                                  <p:stCondLst>
                                    <p:cond delay="0"/>
                                  </p:stCondLst>
                                  <p:childTnLst>
                                    <p:set>
                                      <p:cBhvr>
                                        <p:cTn id="75" dur="1" fill="hold">
                                          <p:stCondLst>
                                            <p:cond delay="0"/>
                                          </p:stCondLst>
                                        </p:cTn>
                                        <p:tgtEl>
                                          <p:spTgt spid="36"/>
                                        </p:tgtEl>
                                        <p:attrNameLst>
                                          <p:attrName>style.visibility</p:attrName>
                                        </p:attrNameLst>
                                      </p:cBhvr>
                                      <p:to>
                                        <p:strVal val="visible"/>
                                      </p:to>
                                    </p:set>
                                    <p:anim calcmode="lin" valueType="num">
                                      <p:cBhvr additive="base">
                                        <p:cTn id="76" dur="100" fill="hold"/>
                                        <p:tgtEl>
                                          <p:spTgt spid="36"/>
                                        </p:tgtEl>
                                        <p:attrNameLst>
                                          <p:attrName>ppt_x</p:attrName>
                                        </p:attrNameLst>
                                      </p:cBhvr>
                                      <p:tavLst>
                                        <p:tav tm="0">
                                          <p:val>
                                            <p:strVal val="#ppt_x"/>
                                          </p:val>
                                        </p:tav>
                                        <p:tav tm="100000">
                                          <p:val>
                                            <p:strVal val="#ppt_x"/>
                                          </p:val>
                                        </p:tav>
                                      </p:tavLst>
                                    </p:anim>
                                    <p:anim calcmode="lin" valueType="num">
                                      <p:cBhvr additive="base">
                                        <p:cTn id="77" dur="100" fill="hold"/>
                                        <p:tgtEl>
                                          <p:spTgt spid="36"/>
                                        </p:tgtEl>
                                        <p:attrNameLst>
                                          <p:attrName>ppt_y</p:attrName>
                                        </p:attrNameLst>
                                      </p:cBhvr>
                                      <p:tavLst>
                                        <p:tav tm="0">
                                          <p:val>
                                            <p:strVal val="1+#ppt_h/2"/>
                                          </p:val>
                                        </p:tav>
                                        <p:tav tm="100000">
                                          <p:val>
                                            <p:strVal val="#ppt_y"/>
                                          </p:val>
                                        </p:tav>
                                      </p:tavLst>
                                    </p:anim>
                                  </p:childTnLst>
                                </p:cTn>
                              </p:par>
                            </p:childTnLst>
                          </p:cTn>
                        </p:par>
                        <p:par>
                          <p:cTn id="78" fill="hold">
                            <p:stCondLst>
                              <p:cond delay="1900"/>
                            </p:stCondLst>
                            <p:childTnLst>
                              <p:par>
                                <p:cTn id="79" presetID="2" presetClass="entr" presetSubtype="4" fill="hold" grpId="0" nodeType="afterEffect">
                                  <p:stCondLst>
                                    <p:cond delay="0"/>
                                  </p:stCondLst>
                                  <p:childTnLst>
                                    <p:set>
                                      <p:cBhvr>
                                        <p:cTn id="80" dur="1" fill="hold">
                                          <p:stCondLst>
                                            <p:cond delay="0"/>
                                          </p:stCondLst>
                                        </p:cTn>
                                        <p:tgtEl>
                                          <p:spTgt spid="37"/>
                                        </p:tgtEl>
                                        <p:attrNameLst>
                                          <p:attrName>style.visibility</p:attrName>
                                        </p:attrNameLst>
                                      </p:cBhvr>
                                      <p:to>
                                        <p:strVal val="visible"/>
                                      </p:to>
                                    </p:set>
                                    <p:anim calcmode="lin" valueType="num">
                                      <p:cBhvr additive="base">
                                        <p:cTn id="81" dur="100" fill="hold"/>
                                        <p:tgtEl>
                                          <p:spTgt spid="37"/>
                                        </p:tgtEl>
                                        <p:attrNameLst>
                                          <p:attrName>ppt_x</p:attrName>
                                        </p:attrNameLst>
                                      </p:cBhvr>
                                      <p:tavLst>
                                        <p:tav tm="0">
                                          <p:val>
                                            <p:strVal val="#ppt_x"/>
                                          </p:val>
                                        </p:tav>
                                        <p:tav tm="100000">
                                          <p:val>
                                            <p:strVal val="#ppt_x"/>
                                          </p:val>
                                        </p:tav>
                                      </p:tavLst>
                                    </p:anim>
                                    <p:anim calcmode="lin" valueType="num">
                                      <p:cBhvr additive="base">
                                        <p:cTn id="82" dur="100" fill="hold"/>
                                        <p:tgtEl>
                                          <p:spTgt spid="37"/>
                                        </p:tgtEl>
                                        <p:attrNameLst>
                                          <p:attrName>ppt_y</p:attrName>
                                        </p:attrNameLst>
                                      </p:cBhvr>
                                      <p:tavLst>
                                        <p:tav tm="0">
                                          <p:val>
                                            <p:strVal val="1+#ppt_h/2"/>
                                          </p:val>
                                        </p:tav>
                                        <p:tav tm="100000">
                                          <p:val>
                                            <p:strVal val="#ppt_y"/>
                                          </p:val>
                                        </p:tav>
                                      </p:tavLst>
                                    </p:anim>
                                  </p:childTnLst>
                                </p:cTn>
                              </p:par>
                            </p:childTnLst>
                          </p:cTn>
                        </p:par>
                        <p:par>
                          <p:cTn id="83" fill="hold">
                            <p:stCondLst>
                              <p:cond delay="2000"/>
                            </p:stCondLst>
                            <p:childTnLst>
                              <p:par>
                                <p:cTn id="84" presetID="2" presetClass="entr" presetSubtype="4" fill="hold" grpId="0" nodeType="afterEffect">
                                  <p:stCondLst>
                                    <p:cond delay="0"/>
                                  </p:stCondLst>
                                  <p:childTnLst>
                                    <p:set>
                                      <p:cBhvr>
                                        <p:cTn id="85" dur="1" fill="hold">
                                          <p:stCondLst>
                                            <p:cond delay="0"/>
                                          </p:stCondLst>
                                        </p:cTn>
                                        <p:tgtEl>
                                          <p:spTgt spid="38"/>
                                        </p:tgtEl>
                                        <p:attrNameLst>
                                          <p:attrName>style.visibility</p:attrName>
                                        </p:attrNameLst>
                                      </p:cBhvr>
                                      <p:to>
                                        <p:strVal val="visible"/>
                                      </p:to>
                                    </p:set>
                                    <p:anim calcmode="lin" valueType="num">
                                      <p:cBhvr additive="base">
                                        <p:cTn id="86" dur="100" fill="hold"/>
                                        <p:tgtEl>
                                          <p:spTgt spid="38"/>
                                        </p:tgtEl>
                                        <p:attrNameLst>
                                          <p:attrName>ppt_x</p:attrName>
                                        </p:attrNameLst>
                                      </p:cBhvr>
                                      <p:tavLst>
                                        <p:tav tm="0">
                                          <p:val>
                                            <p:strVal val="#ppt_x"/>
                                          </p:val>
                                        </p:tav>
                                        <p:tav tm="100000">
                                          <p:val>
                                            <p:strVal val="#ppt_x"/>
                                          </p:val>
                                        </p:tav>
                                      </p:tavLst>
                                    </p:anim>
                                    <p:anim calcmode="lin" valueType="num">
                                      <p:cBhvr additive="base">
                                        <p:cTn id="87" dur="100" fill="hold"/>
                                        <p:tgtEl>
                                          <p:spTgt spid="38"/>
                                        </p:tgtEl>
                                        <p:attrNameLst>
                                          <p:attrName>ppt_y</p:attrName>
                                        </p:attrNameLst>
                                      </p:cBhvr>
                                      <p:tavLst>
                                        <p:tav tm="0">
                                          <p:val>
                                            <p:strVal val="1+#ppt_h/2"/>
                                          </p:val>
                                        </p:tav>
                                        <p:tav tm="100000">
                                          <p:val>
                                            <p:strVal val="#ppt_y"/>
                                          </p:val>
                                        </p:tav>
                                      </p:tavLst>
                                    </p:anim>
                                  </p:childTnLst>
                                </p:cTn>
                              </p:par>
                            </p:childTnLst>
                          </p:cTn>
                        </p:par>
                        <p:par>
                          <p:cTn id="88" fill="hold">
                            <p:stCondLst>
                              <p:cond delay="2100"/>
                            </p:stCondLst>
                            <p:childTnLst>
                              <p:par>
                                <p:cTn id="89" presetID="2" presetClass="entr" presetSubtype="4" fill="hold" grpId="0" nodeType="after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additive="base">
                                        <p:cTn id="91" dur="100" fill="hold"/>
                                        <p:tgtEl>
                                          <p:spTgt spid="39"/>
                                        </p:tgtEl>
                                        <p:attrNameLst>
                                          <p:attrName>ppt_x</p:attrName>
                                        </p:attrNameLst>
                                      </p:cBhvr>
                                      <p:tavLst>
                                        <p:tav tm="0">
                                          <p:val>
                                            <p:strVal val="#ppt_x"/>
                                          </p:val>
                                        </p:tav>
                                        <p:tav tm="100000">
                                          <p:val>
                                            <p:strVal val="#ppt_x"/>
                                          </p:val>
                                        </p:tav>
                                      </p:tavLst>
                                    </p:anim>
                                    <p:anim calcmode="lin" valueType="num">
                                      <p:cBhvr additive="base">
                                        <p:cTn id="92" dur="100" fill="hold"/>
                                        <p:tgtEl>
                                          <p:spTgt spid="39"/>
                                        </p:tgtEl>
                                        <p:attrNameLst>
                                          <p:attrName>ppt_y</p:attrName>
                                        </p:attrNameLst>
                                      </p:cBhvr>
                                      <p:tavLst>
                                        <p:tav tm="0">
                                          <p:val>
                                            <p:strVal val="1+#ppt_h/2"/>
                                          </p:val>
                                        </p:tav>
                                        <p:tav tm="100000">
                                          <p:val>
                                            <p:strVal val="#ppt_y"/>
                                          </p:val>
                                        </p:tav>
                                      </p:tavLst>
                                    </p:anim>
                                  </p:childTnLst>
                                </p:cTn>
                              </p:par>
                            </p:childTnLst>
                          </p:cTn>
                        </p:par>
                        <p:par>
                          <p:cTn id="93" fill="hold">
                            <p:stCondLst>
                              <p:cond delay="2200"/>
                            </p:stCondLst>
                            <p:childTnLst>
                              <p:par>
                                <p:cTn id="94" presetID="2" presetClass="entr" presetSubtype="4" fill="hold" grpId="0" nodeType="afterEffect">
                                  <p:stCondLst>
                                    <p:cond delay="0"/>
                                  </p:stCondLst>
                                  <p:childTnLst>
                                    <p:set>
                                      <p:cBhvr>
                                        <p:cTn id="95" dur="1" fill="hold">
                                          <p:stCondLst>
                                            <p:cond delay="0"/>
                                          </p:stCondLst>
                                        </p:cTn>
                                        <p:tgtEl>
                                          <p:spTgt spid="40"/>
                                        </p:tgtEl>
                                        <p:attrNameLst>
                                          <p:attrName>style.visibility</p:attrName>
                                        </p:attrNameLst>
                                      </p:cBhvr>
                                      <p:to>
                                        <p:strVal val="visible"/>
                                      </p:to>
                                    </p:set>
                                    <p:anim calcmode="lin" valueType="num">
                                      <p:cBhvr additive="base">
                                        <p:cTn id="96" dur="100" fill="hold"/>
                                        <p:tgtEl>
                                          <p:spTgt spid="40"/>
                                        </p:tgtEl>
                                        <p:attrNameLst>
                                          <p:attrName>ppt_x</p:attrName>
                                        </p:attrNameLst>
                                      </p:cBhvr>
                                      <p:tavLst>
                                        <p:tav tm="0">
                                          <p:val>
                                            <p:strVal val="#ppt_x"/>
                                          </p:val>
                                        </p:tav>
                                        <p:tav tm="100000">
                                          <p:val>
                                            <p:strVal val="#ppt_x"/>
                                          </p:val>
                                        </p:tav>
                                      </p:tavLst>
                                    </p:anim>
                                    <p:anim calcmode="lin" valueType="num">
                                      <p:cBhvr additive="base">
                                        <p:cTn id="97" dur="100" fill="hold"/>
                                        <p:tgtEl>
                                          <p:spTgt spid="40"/>
                                        </p:tgtEl>
                                        <p:attrNameLst>
                                          <p:attrName>ppt_y</p:attrName>
                                        </p:attrNameLst>
                                      </p:cBhvr>
                                      <p:tavLst>
                                        <p:tav tm="0">
                                          <p:val>
                                            <p:strVal val="1+#ppt_h/2"/>
                                          </p:val>
                                        </p:tav>
                                        <p:tav tm="100000">
                                          <p:val>
                                            <p:strVal val="#ppt_y"/>
                                          </p:val>
                                        </p:tav>
                                      </p:tavLst>
                                    </p:anim>
                                  </p:childTnLst>
                                </p:cTn>
                              </p:par>
                            </p:childTnLst>
                          </p:cTn>
                        </p:par>
                        <p:par>
                          <p:cTn id="98" fill="hold">
                            <p:stCondLst>
                              <p:cond delay="2300"/>
                            </p:stCondLst>
                            <p:childTnLst>
                              <p:par>
                                <p:cTn id="99" presetID="2" presetClass="entr" presetSubtype="4" fill="hold" grpId="0" nodeType="afterEffect">
                                  <p:stCondLst>
                                    <p:cond delay="0"/>
                                  </p:stCondLst>
                                  <p:childTnLst>
                                    <p:set>
                                      <p:cBhvr>
                                        <p:cTn id="100" dur="1" fill="hold">
                                          <p:stCondLst>
                                            <p:cond delay="0"/>
                                          </p:stCondLst>
                                        </p:cTn>
                                        <p:tgtEl>
                                          <p:spTgt spid="41"/>
                                        </p:tgtEl>
                                        <p:attrNameLst>
                                          <p:attrName>style.visibility</p:attrName>
                                        </p:attrNameLst>
                                      </p:cBhvr>
                                      <p:to>
                                        <p:strVal val="visible"/>
                                      </p:to>
                                    </p:set>
                                    <p:anim calcmode="lin" valueType="num">
                                      <p:cBhvr additive="base">
                                        <p:cTn id="101" dur="100" fill="hold"/>
                                        <p:tgtEl>
                                          <p:spTgt spid="41"/>
                                        </p:tgtEl>
                                        <p:attrNameLst>
                                          <p:attrName>ppt_x</p:attrName>
                                        </p:attrNameLst>
                                      </p:cBhvr>
                                      <p:tavLst>
                                        <p:tav tm="0">
                                          <p:val>
                                            <p:strVal val="#ppt_x"/>
                                          </p:val>
                                        </p:tav>
                                        <p:tav tm="100000">
                                          <p:val>
                                            <p:strVal val="#ppt_x"/>
                                          </p:val>
                                        </p:tav>
                                      </p:tavLst>
                                    </p:anim>
                                    <p:anim calcmode="lin" valueType="num">
                                      <p:cBhvr additive="base">
                                        <p:cTn id="102" dur="100" fill="hold"/>
                                        <p:tgtEl>
                                          <p:spTgt spid="41"/>
                                        </p:tgtEl>
                                        <p:attrNameLst>
                                          <p:attrName>ppt_y</p:attrName>
                                        </p:attrNameLst>
                                      </p:cBhvr>
                                      <p:tavLst>
                                        <p:tav tm="0">
                                          <p:val>
                                            <p:strVal val="1+#ppt_h/2"/>
                                          </p:val>
                                        </p:tav>
                                        <p:tav tm="100000">
                                          <p:val>
                                            <p:strVal val="#ppt_y"/>
                                          </p:val>
                                        </p:tav>
                                      </p:tavLst>
                                    </p:anim>
                                  </p:childTnLst>
                                </p:cTn>
                              </p:par>
                            </p:childTnLst>
                          </p:cTn>
                        </p:par>
                        <p:par>
                          <p:cTn id="103" fill="hold">
                            <p:stCondLst>
                              <p:cond delay="2400"/>
                            </p:stCondLst>
                            <p:childTnLst>
                              <p:par>
                                <p:cTn id="104" presetID="2" presetClass="entr" presetSubtype="4" fill="hold" grpId="0" nodeType="afterEffect">
                                  <p:stCondLst>
                                    <p:cond delay="0"/>
                                  </p:stCondLst>
                                  <p:childTnLst>
                                    <p:set>
                                      <p:cBhvr>
                                        <p:cTn id="105" dur="1" fill="hold">
                                          <p:stCondLst>
                                            <p:cond delay="0"/>
                                          </p:stCondLst>
                                        </p:cTn>
                                        <p:tgtEl>
                                          <p:spTgt spid="42"/>
                                        </p:tgtEl>
                                        <p:attrNameLst>
                                          <p:attrName>style.visibility</p:attrName>
                                        </p:attrNameLst>
                                      </p:cBhvr>
                                      <p:to>
                                        <p:strVal val="visible"/>
                                      </p:to>
                                    </p:set>
                                    <p:anim calcmode="lin" valueType="num">
                                      <p:cBhvr additive="base">
                                        <p:cTn id="106" dur="100" fill="hold"/>
                                        <p:tgtEl>
                                          <p:spTgt spid="42"/>
                                        </p:tgtEl>
                                        <p:attrNameLst>
                                          <p:attrName>ppt_x</p:attrName>
                                        </p:attrNameLst>
                                      </p:cBhvr>
                                      <p:tavLst>
                                        <p:tav tm="0">
                                          <p:val>
                                            <p:strVal val="#ppt_x"/>
                                          </p:val>
                                        </p:tav>
                                        <p:tav tm="100000">
                                          <p:val>
                                            <p:strVal val="#ppt_x"/>
                                          </p:val>
                                        </p:tav>
                                      </p:tavLst>
                                    </p:anim>
                                    <p:anim calcmode="lin" valueType="num">
                                      <p:cBhvr additive="base">
                                        <p:cTn id="107" dur="100" fill="hold"/>
                                        <p:tgtEl>
                                          <p:spTgt spid="42"/>
                                        </p:tgtEl>
                                        <p:attrNameLst>
                                          <p:attrName>ppt_y</p:attrName>
                                        </p:attrNameLst>
                                      </p:cBhvr>
                                      <p:tavLst>
                                        <p:tav tm="0">
                                          <p:val>
                                            <p:strVal val="1+#ppt_h/2"/>
                                          </p:val>
                                        </p:tav>
                                        <p:tav tm="100000">
                                          <p:val>
                                            <p:strVal val="#ppt_y"/>
                                          </p:val>
                                        </p:tav>
                                      </p:tavLst>
                                    </p:anim>
                                  </p:childTnLst>
                                </p:cTn>
                              </p:par>
                            </p:childTnLst>
                          </p:cTn>
                        </p:par>
                        <p:par>
                          <p:cTn id="108" fill="hold">
                            <p:stCondLst>
                              <p:cond delay="2500"/>
                            </p:stCondLst>
                            <p:childTnLst>
                              <p:par>
                                <p:cTn id="109" presetID="2" presetClass="entr" presetSubtype="4" fill="hold" grpId="0" nodeType="afterEffect">
                                  <p:stCondLst>
                                    <p:cond delay="0"/>
                                  </p:stCondLst>
                                  <p:childTnLst>
                                    <p:set>
                                      <p:cBhvr>
                                        <p:cTn id="110" dur="1" fill="hold">
                                          <p:stCondLst>
                                            <p:cond delay="0"/>
                                          </p:stCondLst>
                                        </p:cTn>
                                        <p:tgtEl>
                                          <p:spTgt spid="43"/>
                                        </p:tgtEl>
                                        <p:attrNameLst>
                                          <p:attrName>style.visibility</p:attrName>
                                        </p:attrNameLst>
                                      </p:cBhvr>
                                      <p:to>
                                        <p:strVal val="visible"/>
                                      </p:to>
                                    </p:set>
                                    <p:anim calcmode="lin" valueType="num">
                                      <p:cBhvr additive="base">
                                        <p:cTn id="111" dur="100" fill="hold"/>
                                        <p:tgtEl>
                                          <p:spTgt spid="43"/>
                                        </p:tgtEl>
                                        <p:attrNameLst>
                                          <p:attrName>ppt_x</p:attrName>
                                        </p:attrNameLst>
                                      </p:cBhvr>
                                      <p:tavLst>
                                        <p:tav tm="0">
                                          <p:val>
                                            <p:strVal val="#ppt_x"/>
                                          </p:val>
                                        </p:tav>
                                        <p:tav tm="100000">
                                          <p:val>
                                            <p:strVal val="#ppt_x"/>
                                          </p:val>
                                        </p:tav>
                                      </p:tavLst>
                                    </p:anim>
                                    <p:anim calcmode="lin" valueType="num">
                                      <p:cBhvr additive="base">
                                        <p:cTn id="112" dur="100" fill="hold"/>
                                        <p:tgtEl>
                                          <p:spTgt spid="43"/>
                                        </p:tgtEl>
                                        <p:attrNameLst>
                                          <p:attrName>ppt_y</p:attrName>
                                        </p:attrNameLst>
                                      </p:cBhvr>
                                      <p:tavLst>
                                        <p:tav tm="0">
                                          <p:val>
                                            <p:strVal val="1+#ppt_h/2"/>
                                          </p:val>
                                        </p:tav>
                                        <p:tav tm="100000">
                                          <p:val>
                                            <p:strVal val="#ppt_y"/>
                                          </p:val>
                                        </p:tav>
                                      </p:tavLst>
                                    </p:anim>
                                  </p:childTnLst>
                                </p:cTn>
                              </p:par>
                            </p:childTnLst>
                          </p:cTn>
                        </p:par>
                        <p:par>
                          <p:cTn id="113" fill="hold">
                            <p:stCondLst>
                              <p:cond delay="2600"/>
                            </p:stCondLst>
                            <p:childTnLst>
                              <p:par>
                                <p:cTn id="114" presetID="2" presetClass="entr" presetSubtype="4" fill="hold" grpId="0" nodeType="afterEffect">
                                  <p:stCondLst>
                                    <p:cond delay="0"/>
                                  </p:stCondLst>
                                  <p:childTnLst>
                                    <p:set>
                                      <p:cBhvr>
                                        <p:cTn id="115" dur="1" fill="hold">
                                          <p:stCondLst>
                                            <p:cond delay="0"/>
                                          </p:stCondLst>
                                        </p:cTn>
                                        <p:tgtEl>
                                          <p:spTgt spid="44"/>
                                        </p:tgtEl>
                                        <p:attrNameLst>
                                          <p:attrName>style.visibility</p:attrName>
                                        </p:attrNameLst>
                                      </p:cBhvr>
                                      <p:to>
                                        <p:strVal val="visible"/>
                                      </p:to>
                                    </p:set>
                                    <p:anim calcmode="lin" valueType="num">
                                      <p:cBhvr additive="base">
                                        <p:cTn id="116" dur="100" fill="hold"/>
                                        <p:tgtEl>
                                          <p:spTgt spid="44"/>
                                        </p:tgtEl>
                                        <p:attrNameLst>
                                          <p:attrName>ppt_x</p:attrName>
                                        </p:attrNameLst>
                                      </p:cBhvr>
                                      <p:tavLst>
                                        <p:tav tm="0">
                                          <p:val>
                                            <p:strVal val="#ppt_x"/>
                                          </p:val>
                                        </p:tav>
                                        <p:tav tm="100000">
                                          <p:val>
                                            <p:strVal val="#ppt_x"/>
                                          </p:val>
                                        </p:tav>
                                      </p:tavLst>
                                    </p:anim>
                                    <p:anim calcmode="lin" valueType="num">
                                      <p:cBhvr additive="base">
                                        <p:cTn id="117" dur="100" fill="hold"/>
                                        <p:tgtEl>
                                          <p:spTgt spid="44"/>
                                        </p:tgtEl>
                                        <p:attrNameLst>
                                          <p:attrName>ppt_y</p:attrName>
                                        </p:attrNameLst>
                                      </p:cBhvr>
                                      <p:tavLst>
                                        <p:tav tm="0">
                                          <p:val>
                                            <p:strVal val="1+#ppt_h/2"/>
                                          </p:val>
                                        </p:tav>
                                        <p:tav tm="100000">
                                          <p:val>
                                            <p:strVal val="#ppt_y"/>
                                          </p:val>
                                        </p:tav>
                                      </p:tavLst>
                                    </p:anim>
                                  </p:childTnLst>
                                </p:cTn>
                              </p:par>
                            </p:childTnLst>
                          </p:cTn>
                        </p:par>
                        <p:par>
                          <p:cTn id="118" fill="hold">
                            <p:stCondLst>
                              <p:cond delay="2700"/>
                            </p:stCondLst>
                            <p:childTnLst>
                              <p:par>
                                <p:cTn id="119" presetID="2" presetClass="entr" presetSubtype="4" fill="hold" grpId="0" nodeType="afterEffect">
                                  <p:stCondLst>
                                    <p:cond delay="0"/>
                                  </p:stCondLst>
                                  <p:childTnLst>
                                    <p:set>
                                      <p:cBhvr>
                                        <p:cTn id="120" dur="1" fill="hold">
                                          <p:stCondLst>
                                            <p:cond delay="0"/>
                                          </p:stCondLst>
                                        </p:cTn>
                                        <p:tgtEl>
                                          <p:spTgt spid="45"/>
                                        </p:tgtEl>
                                        <p:attrNameLst>
                                          <p:attrName>style.visibility</p:attrName>
                                        </p:attrNameLst>
                                      </p:cBhvr>
                                      <p:to>
                                        <p:strVal val="visible"/>
                                      </p:to>
                                    </p:set>
                                    <p:anim calcmode="lin" valueType="num">
                                      <p:cBhvr additive="base">
                                        <p:cTn id="121" dur="100" fill="hold"/>
                                        <p:tgtEl>
                                          <p:spTgt spid="45"/>
                                        </p:tgtEl>
                                        <p:attrNameLst>
                                          <p:attrName>ppt_x</p:attrName>
                                        </p:attrNameLst>
                                      </p:cBhvr>
                                      <p:tavLst>
                                        <p:tav tm="0">
                                          <p:val>
                                            <p:strVal val="#ppt_x"/>
                                          </p:val>
                                        </p:tav>
                                        <p:tav tm="100000">
                                          <p:val>
                                            <p:strVal val="#ppt_x"/>
                                          </p:val>
                                        </p:tav>
                                      </p:tavLst>
                                    </p:anim>
                                    <p:anim calcmode="lin" valueType="num">
                                      <p:cBhvr additive="base">
                                        <p:cTn id="122" dur="100" fill="hold"/>
                                        <p:tgtEl>
                                          <p:spTgt spid="45"/>
                                        </p:tgtEl>
                                        <p:attrNameLst>
                                          <p:attrName>ppt_y</p:attrName>
                                        </p:attrNameLst>
                                      </p:cBhvr>
                                      <p:tavLst>
                                        <p:tav tm="0">
                                          <p:val>
                                            <p:strVal val="1+#ppt_h/2"/>
                                          </p:val>
                                        </p:tav>
                                        <p:tav tm="100000">
                                          <p:val>
                                            <p:strVal val="#ppt_y"/>
                                          </p:val>
                                        </p:tav>
                                      </p:tavLst>
                                    </p:anim>
                                  </p:childTnLst>
                                </p:cTn>
                              </p:par>
                            </p:childTnLst>
                          </p:cTn>
                        </p:par>
                        <p:par>
                          <p:cTn id="123" fill="hold">
                            <p:stCondLst>
                              <p:cond delay="2800"/>
                            </p:stCondLst>
                            <p:childTnLst>
                              <p:par>
                                <p:cTn id="124" presetID="2" presetClass="entr" presetSubtype="4" fill="hold" grpId="0" nodeType="afterEffect">
                                  <p:stCondLst>
                                    <p:cond delay="0"/>
                                  </p:stCondLst>
                                  <p:childTnLst>
                                    <p:set>
                                      <p:cBhvr>
                                        <p:cTn id="125" dur="1" fill="hold">
                                          <p:stCondLst>
                                            <p:cond delay="0"/>
                                          </p:stCondLst>
                                        </p:cTn>
                                        <p:tgtEl>
                                          <p:spTgt spid="64"/>
                                        </p:tgtEl>
                                        <p:attrNameLst>
                                          <p:attrName>style.visibility</p:attrName>
                                        </p:attrNameLst>
                                      </p:cBhvr>
                                      <p:to>
                                        <p:strVal val="visible"/>
                                      </p:to>
                                    </p:set>
                                    <p:anim calcmode="lin" valueType="num">
                                      <p:cBhvr additive="base">
                                        <p:cTn id="126" dur="100" fill="hold"/>
                                        <p:tgtEl>
                                          <p:spTgt spid="64"/>
                                        </p:tgtEl>
                                        <p:attrNameLst>
                                          <p:attrName>ppt_x</p:attrName>
                                        </p:attrNameLst>
                                      </p:cBhvr>
                                      <p:tavLst>
                                        <p:tav tm="0">
                                          <p:val>
                                            <p:strVal val="#ppt_x"/>
                                          </p:val>
                                        </p:tav>
                                        <p:tav tm="100000">
                                          <p:val>
                                            <p:strVal val="#ppt_x"/>
                                          </p:val>
                                        </p:tav>
                                      </p:tavLst>
                                    </p:anim>
                                    <p:anim calcmode="lin" valueType="num">
                                      <p:cBhvr additive="base">
                                        <p:cTn id="127" dur="100" fill="hold"/>
                                        <p:tgtEl>
                                          <p:spTgt spid="64"/>
                                        </p:tgtEl>
                                        <p:attrNameLst>
                                          <p:attrName>ppt_y</p:attrName>
                                        </p:attrNameLst>
                                      </p:cBhvr>
                                      <p:tavLst>
                                        <p:tav tm="0">
                                          <p:val>
                                            <p:strVal val="1+#ppt_h/2"/>
                                          </p:val>
                                        </p:tav>
                                        <p:tav tm="100000">
                                          <p:val>
                                            <p:strVal val="#ppt_y"/>
                                          </p:val>
                                        </p:tav>
                                      </p:tavLst>
                                    </p:anim>
                                  </p:childTnLst>
                                </p:cTn>
                              </p:par>
                            </p:childTnLst>
                          </p:cTn>
                        </p:par>
                        <p:par>
                          <p:cTn id="128" fill="hold">
                            <p:stCondLst>
                              <p:cond delay="2900"/>
                            </p:stCondLst>
                            <p:childTnLst>
                              <p:par>
                                <p:cTn id="129" presetID="2" presetClass="entr" presetSubtype="4" fill="hold" grpId="0" nodeType="afterEffect">
                                  <p:stCondLst>
                                    <p:cond delay="0"/>
                                  </p:stCondLst>
                                  <p:childTnLst>
                                    <p:set>
                                      <p:cBhvr>
                                        <p:cTn id="130" dur="1" fill="hold">
                                          <p:stCondLst>
                                            <p:cond delay="0"/>
                                          </p:stCondLst>
                                        </p:cTn>
                                        <p:tgtEl>
                                          <p:spTgt spid="65"/>
                                        </p:tgtEl>
                                        <p:attrNameLst>
                                          <p:attrName>style.visibility</p:attrName>
                                        </p:attrNameLst>
                                      </p:cBhvr>
                                      <p:to>
                                        <p:strVal val="visible"/>
                                      </p:to>
                                    </p:set>
                                    <p:anim calcmode="lin" valueType="num">
                                      <p:cBhvr additive="base">
                                        <p:cTn id="131" dur="100" fill="hold"/>
                                        <p:tgtEl>
                                          <p:spTgt spid="65"/>
                                        </p:tgtEl>
                                        <p:attrNameLst>
                                          <p:attrName>ppt_x</p:attrName>
                                        </p:attrNameLst>
                                      </p:cBhvr>
                                      <p:tavLst>
                                        <p:tav tm="0">
                                          <p:val>
                                            <p:strVal val="#ppt_x"/>
                                          </p:val>
                                        </p:tav>
                                        <p:tav tm="100000">
                                          <p:val>
                                            <p:strVal val="#ppt_x"/>
                                          </p:val>
                                        </p:tav>
                                      </p:tavLst>
                                    </p:anim>
                                    <p:anim calcmode="lin" valueType="num">
                                      <p:cBhvr additive="base">
                                        <p:cTn id="132" dur="100" fill="hold"/>
                                        <p:tgtEl>
                                          <p:spTgt spid="65"/>
                                        </p:tgtEl>
                                        <p:attrNameLst>
                                          <p:attrName>ppt_y</p:attrName>
                                        </p:attrNameLst>
                                      </p:cBhvr>
                                      <p:tavLst>
                                        <p:tav tm="0">
                                          <p:val>
                                            <p:strVal val="1+#ppt_h/2"/>
                                          </p:val>
                                        </p:tav>
                                        <p:tav tm="100000">
                                          <p:val>
                                            <p:strVal val="#ppt_y"/>
                                          </p:val>
                                        </p:tav>
                                      </p:tavLst>
                                    </p:anim>
                                  </p:childTnLst>
                                </p:cTn>
                              </p:par>
                            </p:childTnLst>
                          </p:cTn>
                        </p:par>
                        <p:par>
                          <p:cTn id="133" fill="hold">
                            <p:stCondLst>
                              <p:cond delay="3000"/>
                            </p:stCondLst>
                            <p:childTnLst>
                              <p:par>
                                <p:cTn id="134" presetID="2" presetClass="entr" presetSubtype="4" fill="hold" grpId="0" nodeType="afterEffect">
                                  <p:stCondLst>
                                    <p:cond delay="0"/>
                                  </p:stCondLst>
                                  <p:childTnLst>
                                    <p:set>
                                      <p:cBhvr>
                                        <p:cTn id="135" dur="1" fill="hold">
                                          <p:stCondLst>
                                            <p:cond delay="0"/>
                                          </p:stCondLst>
                                        </p:cTn>
                                        <p:tgtEl>
                                          <p:spTgt spid="66"/>
                                        </p:tgtEl>
                                        <p:attrNameLst>
                                          <p:attrName>style.visibility</p:attrName>
                                        </p:attrNameLst>
                                      </p:cBhvr>
                                      <p:to>
                                        <p:strVal val="visible"/>
                                      </p:to>
                                    </p:set>
                                    <p:anim calcmode="lin" valueType="num">
                                      <p:cBhvr additive="base">
                                        <p:cTn id="136" dur="100" fill="hold"/>
                                        <p:tgtEl>
                                          <p:spTgt spid="66"/>
                                        </p:tgtEl>
                                        <p:attrNameLst>
                                          <p:attrName>ppt_x</p:attrName>
                                        </p:attrNameLst>
                                      </p:cBhvr>
                                      <p:tavLst>
                                        <p:tav tm="0">
                                          <p:val>
                                            <p:strVal val="#ppt_x"/>
                                          </p:val>
                                        </p:tav>
                                        <p:tav tm="100000">
                                          <p:val>
                                            <p:strVal val="#ppt_x"/>
                                          </p:val>
                                        </p:tav>
                                      </p:tavLst>
                                    </p:anim>
                                    <p:anim calcmode="lin" valueType="num">
                                      <p:cBhvr additive="base">
                                        <p:cTn id="137" dur="100" fill="hold"/>
                                        <p:tgtEl>
                                          <p:spTgt spid="66"/>
                                        </p:tgtEl>
                                        <p:attrNameLst>
                                          <p:attrName>ppt_y</p:attrName>
                                        </p:attrNameLst>
                                      </p:cBhvr>
                                      <p:tavLst>
                                        <p:tav tm="0">
                                          <p:val>
                                            <p:strVal val="1+#ppt_h/2"/>
                                          </p:val>
                                        </p:tav>
                                        <p:tav tm="100000">
                                          <p:val>
                                            <p:strVal val="#ppt_y"/>
                                          </p:val>
                                        </p:tav>
                                      </p:tavLst>
                                    </p:anim>
                                  </p:childTnLst>
                                </p:cTn>
                              </p:par>
                            </p:childTnLst>
                          </p:cTn>
                        </p:par>
                        <p:par>
                          <p:cTn id="138" fill="hold">
                            <p:stCondLst>
                              <p:cond delay="3100"/>
                            </p:stCondLst>
                            <p:childTnLst>
                              <p:par>
                                <p:cTn id="139" presetID="2" presetClass="entr" presetSubtype="4" fill="hold" grpId="0" nodeType="afterEffect">
                                  <p:stCondLst>
                                    <p:cond delay="0"/>
                                  </p:stCondLst>
                                  <p:childTnLst>
                                    <p:set>
                                      <p:cBhvr>
                                        <p:cTn id="140" dur="1" fill="hold">
                                          <p:stCondLst>
                                            <p:cond delay="0"/>
                                          </p:stCondLst>
                                        </p:cTn>
                                        <p:tgtEl>
                                          <p:spTgt spid="67"/>
                                        </p:tgtEl>
                                        <p:attrNameLst>
                                          <p:attrName>style.visibility</p:attrName>
                                        </p:attrNameLst>
                                      </p:cBhvr>
                                      <p:to>
                                        <p:strVal val="visible"/>
                                      </p:to>
                                    </p:set>
                                    <p:anim calcmode="lin" valueType="num">
                                      <p:cBhvr additive="base">
                                        <p:cTn id="141" dur="100" fill="hold"/>
                                        <p:tgtEl>
                                          <p:spTgt spid="67"/>
                                        </p:tgtEl>
                                        <p:attrNameLst>
                                          <p:attrName>ppt_x</p:attrName>
                                        </p:attrNameLst>
                                      </p:cBhvr>
                                      <p:tavLst>
                                        <p:tav tm="0">
                                          <p:val>
                                            <p:strVal val="#ppt_x"/>
                                          </p:val>
                                        </p:tav>
                                        <p:tav tm="100000">
                                          <p:val>
                                            <p:strVal val="#ppt_x"/>
                                          </p:val>
                                        </p:tav>
                                      </p:tavLst>
                                    </p:anim>
                                    <p:anim calcmode="lin" valueType="num">
                                      <p:cBhvr additive="base">
                                        <p:cTn id="142" dur="100" fill="hold"/>
                                        <p:tgtEl>
                                          <p:spTgt spid="67"/>
                                        </p:tgtEl>
                                        <p:attrNameLst>
                                          <p:attrName>ppt_y</p:attrName>
                                        </p:attrNameLst>
                                      </p:cBhvr>
                                      <p:tavLst>
                                        <p:tav tm="0">
                                          <p:val>
                                            <p:strVal val="1+#ppt_h/2"/>
                                          </p:val>
                                        </p:tav>
                                        <p:tav tm="100000">
                                          <p:val>
                                            <p:strVal val="#ppt_y"/>
                                          </p:val>
                                        </p:tav>
                                      </p:tavLst>
                                    </p:anim>
                                  </p:childTnLst>
                                </p:cTn>
                              </p:par>
                            </p:childTnLst>
                          </p:cTn>
                        </p:par>
                        <p:par>
                          <p:cTn id="143" fill="hold">
                            <p:stCondLst>
                              <p:cond delay="3200"/>
                            </p:stCondLst>
                            <p:childTnLst>
                              <p:par>
                                <p:cTn id="144" presetID="2" presetClass="entr" presetSubtype="4" fill="hold" grpId="0" nodeType="afterEffect">
                                  <p:stCondLst>
                                    <p:cond delay="0"/>
                                  </p:stCondLst>
                                  <p:childTnLst>
                                    <p:set>
                                      <p:cBhvr>
                                        <p:cTn id="145" dur="1" fill="hold">
                                          <p:stCondLst>
                                            <p:cond delay="0"/>
                                          </p:stCondLst>
                                        </p:cTn>
                                        <p:tgtEl>
                                          <p:spTgt spid="68"/>
                                        </p:tgtEl>
                                        <p:attrNameLst>
                                          <p:attrName>style.visibility</p:attrName>
                                        </p:attrNameLst>
                                      </p:cBhvr>
                                      <p:to>
                                        <p:strVal val="visible"/>
                                      </p:to>
                                    </p:set>
                                    <p:anim calcmode="lin" valueType="num">
                                      <p:cBhvr additive="base">
                                        <p:cTn id="146" dur="100" fill="hold"/>
                                        <p:tgtEl>
                                          <p:spTgt spid="68"/>
                                        </p:tgtEl>
                                        <p:attrNameLst>
                                          <p:attrName>ppt_x</p:attrName>
                                        </p:attrNameLst>
                                      </p:cBhvr>
                                      <p:tavLst>
                                        <p:tav tm="0">
                                          <p:val>
                                            <p:strVal val="#ppt_x"/>
                                          </p:val>
                                        </p:tav>
                                        <p:tav tm="100000">
                                          <p:val>
                                            <p:strVal val="#ppt_x"/>
                                          </p:val>
                                        </p:tav>
                                      </p:tavLst>
                                    </p:anim>
                                    <p:anim calcmode="lin" valueType="num">
                                      <p:cBhvr additive="base">
                                        <p:cTn id="147" dur="100" fill="hold"/>
                                        <p:tgtEl>
                                          <p:spTgt spid="68"/>
                                        </p:tgtEl>
                                        <p:attrNameLst>
                                          <p:attrName>ppt_y</p:attrName>
                                        </p:attrNameLst>
                                      </p:cBhvr>
                                      <p:tavLst>
                                        <p:tav tm="0">
                                          <p:val>
                                            <p:strVal val="1+#ppt_h/2"/>
                                          </p:val>
                                        </p:tav>
                                        <p:tav tm="100000">
                                          <p:val>
                                            <p:strVal val="#ppt_y"/>
                                          </p:val>
                                        </p:tav>
                                      </p:tavLst>
                                    </p:anim>
                                  </p:childTnLst>
                                </p:cTn>
                              </p:par>
                            </p:childTnLst>
                          </p:cTn>
                        </p:par>
                        <p:par>
                          <p:cTn id="148" fill="hold">
                            <p:stCondLst>
                              <p:cond delay="3300"/>
                            </p:stCondLst>
                            <p:childTnLst>
                              <p:par>
                                <p:cTn id="149" presetID="2" presetClass="entr" presetSubtype="4" fill="hold" grpId="0" nodeType="afterEffect">
                                  <p:stCondLst>
                                    <p:cond delay="0"/>
                                  </p:stCondLst>
                                  <p:childTnLst>
                                    <p:set>
                                      <p:cBhvr>
                                        <p:cTn id="150" dur="1" fill="hold">
                                          <p:stCondLst>
                                            <p:cond delay="0"/>
                                          </p:stCondLst>
                                        </p:cTn>
                                        <p:tgtEl>
                                          <p:spTgt spid="69"/>
                                        </p:tgtEl>
                                        <p:attrNameLst>
                                          <p:attrName>style.visibility</p:attrName>
                                        </p:attrNameLst>
                                      </p:cBhvr>
                                      <p:to>
                                        <p:strVal val="visible"/>
                                      </p:to>
                                    </p:set>
                                    <p:anim calcmode="lin" valueType="num">
                                      <p:cBhvr additive="base">
                                        <p:cTn id="151" dur="100" fill="hold"/>
                                        <p:tgtEl>
                                          <p:spTgt spid="69"/>
                                        </p:tgtEl>
                                        <p:attrNameLst>
                                          <p:attrName>ppt_x</p:attrName>
                                        </p:attrNameLst>
                                      </p:cBhvr>
                                      <p:tavLst>
                                        <p:tav tm="0">
                                          <p:val>
                                            <p:strVal val="#ppt_x"/>
                                          </p:val>
                                        </p:tav>
                                        <p:tav tm="100000">
                                          <p:val>
                                            <p:strVal val="#ppt_x"/>
                                          </p:val>
                                        </p:tav>
                                      </p:tavLst>
                                    </p:anim>
                                    <p:anim calcmode="lin" valueType="num">
                                      <p:cBhvr additive="base">
                                        <p:cTn id="152" dur="100" fill="hold"/>
                                        <p:tgtEl>
                                          <p:spTgt spid="69"/>
                                        </p:tgtEl>
                                        <p:attrNameLst>
                                          <p:attrName>ppt_y</p:attrName>
                                        </p:attrNameLst>
                                      </p:cBhvr>
                                      <p:tavLst>
                                        <p:tav tm="0">
                                          <p:val>
                                            <p:strVal val="1+#ppt_h/2"/>
                                          </p:val>
                                        </p:tav>
                                        <p:tav tm="100000">
                                          <p:val>
                                            <p:strVal val="#ppt_y"/>
                                          </p:val>
                                        </p:tav>
                                      </p:tavLst>
                                    </p:anim>
                                  </p:childTnLst>
                                </p:cTn>
                              </p:par>
                            </p:childTnLst>
                          </p:cTn>
                        </p:par>
                        <p:par>
                          <p:cTn id="153" fill="hold">
                            <p:stCondLst>
                              <p:cond delay="3400"/>
                            </p:stCondLst>
                            <p:childTnLst>
                              <p:par>
                                <p:cTn id="154" presetID="2" presetClass="entr" presetSubtype="4" fill="hold" grpId="0" nodeType="afterEffect">
                                  <p:stCondLst>
                                    <p:cond delay="0"/>
                                  </p:stCondLst>
                                  <p:childTnLst>
                                    <p:set>
                                      <p:cBhvr>
                                        <p:cTn id="155" dur="1" fill="hold">
                                          <p:stCondLst>
                                            <p:cond delay="0"/>
                                          </p:stCondLst>
                                        </p:cTn>
                                        <p:tgtEl>
                                          <p:spTgt spid="70"/>
                                        </p:tgtEl>
                                        <p:attrNameLst>
                                          <p:attrName>style.visibility</p:attrName>
                                        </p:attrNameLst>
                                      </p:cBhvr>
                                      <p:to>
                                        <p:strVal val="visible"/>
                                      </p:to>
                                    </p:set>
                                    <p:anim calcmode="lin" valueType="num">
                                      <p:cBhvr additive="base">
                                        <p:cTn id="156" dur="100" fill="hold"/>
                                        <p:tgtEl>
                                          <p:spTgt spid="70"/>
                                        </p:tgtEl>
                                        <p:attrNameLst>
                                          <p:attrName>ppt_x</p:attrName>
                                        </p:attrNameLst>
                                      </p:cBhvr>
                                      <p:tavLst>
                                        <p:tav tm="0">
                                          <p:val>
                                            <p:strVal val="#ppt_x"/>
                                          </p:val>
                                        </p:tav>
                                        <p:tav tm="100000">
                                          <p:val>
                                            <p:strVal val="#ppt_x"/>
                                          </p:val>
                                        </p:tav>
                                      </p:tavLst>
                                    </p:anim>
                                    <p:anim calcmode="lin" valueType="num">
                                      <p:cBhvr additive="base">
                                        <p:cTn id="157" dur="100" fill="hold"/>
                                        <p:tgtEl>
                                          <p:spTgt spid="70"/>
                                        </p:tgtEl>
                                        <p:attrNameLst>
                                          <p:attrName>ppt_y</p:attrName>
                                        </p:attrNameLst>
                                      </p:cBhvr>
                                      <p:tavLst>
                                        <p:tav tm="0">
                                          <p:val>
                                            <p:strVal val="1+#ppt_h/2"/>
                                          </p:val>
                                        </p:tav>
                                        <p:tav tm="100000">
                                          <p:val>
                                            <p:strVal val="#ppt_y"/>
                                          </p:val>
                                        </p:tav>
                                      </p:tavLst>
                                    </p:anim>
                                  </p:childTnLst>
                                </p:cTn>
                              </p:par>
                            </p:childTnLst>
                          </p:cTn>
                        </p:par>
                        <p:par>
                          <p:cTn id="158" fill="hold">
                            <p:stCondLst>
                              <p:cond delay="3500"/>
                            </p:stCondLst>
                            <p:childTnLst>
                              <p:par>
                                <p:cTn id="159" presetID="2" presetClass="entr" presetSubtype="4" fill="hold" grpId="0" nodeType="afterEffect">
                                  <p:stCondLst>
                                    <p:cond delay="0"/>
                                  </p:stCondLst>
                                  <p:childTnLst>
                                    <p:set>
                                      <p:cBhvr>
                                        <p:cTn id="160" dur="1" fill="hold">
                                          <p:stCondLst>
                                            <p:cond delay="0"/>
                                          </p:stCondLst>
                                        </p:cTn>
                                        <p:tgtEl>
                                          <p:spTgt spid="71"/>
                                        </p:tgtEl>
                                        <p:attrNameLst>
                                          <p:attrName>style.visibility</p:attrName>
                                        </p:attrNameLst>
                                      </p:cBhvr>
                                      <p:to>
                                        <p:strVal val="visible"/>
                                      </p:to>
                                    </p:set>
                                    <p:anim calcmode="lin" valueType="num">
                                      <p:cBhvr additive="base">
                                        <p:cTn id="161" dur="100" fill="hold"/>
                                        <p:tgtEl>
                                          <p:spTgt spid="71"/>
                                        </p:tgtEl>
                                        <p:attrNameLst>
                                          <p:attrName>ppt_x</p:attrName>
                                        </p:attrNameLst>
                                      </p:cBhvr>
                                      <p:tavLst>
                                        <p:tav tm="0">
                                          <p:val>
                                            <p:strVal val="#ppt_x"/>
                                          </p:val>
                                        </p:tav>
                                        <p:tav tm="100000">
                                          <p:val>
                                            <p:strVal val="#ppt_x"/>
                                          </p:val>
                                        </p:tav>
                                      </p:tavLst>
                                    </p:anim>
                                    <p:anim calcmode="lin" valueType="num">
                                      <p:cBhvr additive="base">
                                        <p:cTn id="162" dur="100" fill="hold"/>
                                        <p:tgtEl>
                                          <p:spTgt spid="71"/>
                                        </p:tgtEl>
                                        <p:attrNameLst>
                                          <p:attrName>ppt_y</p:attrName>
                                        </p:attrNameLst>
                                      </p:cBhvr>
                                      <p:tavLst>
                                        <p:tav tm="0">
                                          <p:val>
                                            <p:strVal val="1+#ppt_h/2"/>
                                          </p:val>
                                        </p:tav>
                                        <p:tav tm="100000">
                                          <p:val>
                                            <p:strVal val="#ppt_y"/>
                                          </p:val>
                                        </p:tav>
                                      </p:tavLst>
                                    </p:anim>
                                  </p:childTnLst>
                                </p:cTn>
                              </p:par>
                            </p:childTnLst>
                          </p:cTn>
                        </p:par>
                        <p:par>
                          <p:cTn id="163" fill="hold">
                            <p:stCondLst>
                              <p:cond delay="3600"/>
                            </p:stCondLst>
                            <p:childTnLst>
                              <p:par>
                                <p:cTn id="164" presetID="2" presetClass="entr" presetSubtype="4" fill="hold" grpId="0" nodeType="afterEffect">
                                  <p:stCondLst>
                                    <p:cond delay="0"/>
                                  </p:stCondLst>
                                  <p:childTnLst>
                                    <p:set>
                                      <p:cBhvr>
                                        <p:cTn id="165" dur="1" fill="hold">
                                          <p:stCondLst>
                                            <p:cond delay="0"/>
                                          </p:stCondLst>
                                        </p:cTn>
                                        <p:tgtEl>
                                          <p:spTgt spid="72"/>
                                        </p:tgtEl>
                                        <p:attrNameLst>
                                          <p:attrName>style.visibility</p:attrName>
                                        </p:attrNameLst>
                                      </p:cBhvr>
                                      <p:to>
                                        <p:strVal val="visible"/>
                                      </p:to>
                                    </p:set>
                                    <p:anim calcmode="lin" valueType="num">
                                      <p:cBhvr additive="base">
                                        <p:cTn id="166" dur="100" fill="hold"/>
                                        <p:tgtEl>
                                          <p:spTgt spid="72"/>
                                        </p:tgtEl>
                                        <p:attrNameLst>
                                          <p:attrName>ppt_x</p:attrName>
                                        </p:attrNameLst>
                                      </p:cBhvr>
                                      <p:tavLst>
                                        <p:tav tm="0">
                                          <p:val>
                                            <p:strVal val="#ppt_x"/>
                                          </p:val>
                                        </p:tav>
                                        <p:tav tm="100000">
                                          <p:val>
                                            <p:strVal val="#ppt_x"/>
                                          </p:val>
                                        </p:tav>
                                      </p:tavLst>
                                    </p:anim>
                                    <p:anim calcmode="lin" valueType="num">
                                      <p:cBhvr additive="base">
                                        <p:cTn id="167" dur="100" fill="hold"/>
                                        <p:tgtEl>
                                          <p:spTgt spid="72"/>
                                        </p:tgtEl>
                                        <p:attrNameLst>
                                          <p:attrName>ppt_y</p:attrName>
                                        </p:attrNameLst>
                                      </p:cBhvr>
                                      <p:tavLst>
                                        <p:tav tm="0">
                                          <p:val>
                                            <p:strVal val="1+#ppt_h/2"/>
                                          </p:val>
                                        </p:tav>
                                        <p:tav tm="100000">
                                          <p:val>
                                            <p:strVal val="#ppt_y"/>
                                          </p:val>
                                        </p:tav>
                                      </p:tavLst>
                                    </p:anim>
                                  </p:childTnLst>
                                </p:cTn>
                              </p:par>
                            </p:childTnLst>
                          </p:cTn>
                        </p:par>
                        <p:par>
                          <p:cTn id="168" fill="hold">
                            <p:stCondLst>
                              <p:cond delay="3700"/>
                            </p:stCondLst>
                            <p:childTnLst>
                              <p:par>
                                <p:cTn id="169" presetID="2" presetClass="entr" presetSubtype="4" fill="hold" grpId="0" nodeType="afterEffect">
                                  <p:stCondLst>
                                    <p:cond delay="0"/>
                                  </p:stCondLst>
                                  <p:childTnLst>
                                    <p:set>
                                      <p:cBhvr>
                                        <p:cTn id="170" dur="1" fill="hold">
                                          <p:stCondLst>
                                            <p:cond delay="0"/>
                                          </p:stCondLst>
                                        </p:cTn>
                                        <p:tgtEl>
                                          <p:spTgt spid="73"/>
                                        </p:tgtEl>
                                        <p:attrNameLst>
                                          <p:attrName>style.visibility</p:attrName>
                                        </p:attrNameLst>
                                      </p:cBhvr>
                                      <p:to>
                                        <p:strVal val="visible"/>
                                      </p:to>
                                    </p:set>
                                    <p:anim calcmode="lin" valueType="num">
                                      <p:cBhvr additive="base">
                                        <p:cTn id="171" dur="100" fill="hold"/>
                                        <p:tgtEl>
                                          <p:spTgt spid="73"/>
                                        </p:tgtEl>
                                        <p:attrNameLst>
                                          <p:attrName>ppt_x</p:attrName>
                                        </p:attrNameLst>
                                      </p:cBhvr>
                                      <p:tavLst>
                                        <p:tav tm="0">
                                          <p:val>
                                            <p:strVal val="#ppt_x"/>
                                          </p:val>
                                        </p:tav>
                                        <p:tav tm="100000">
                                          <p:val>
                                            <p:strVal val="#ppt_x"/>
                                          </p:val>
                                        </p:tav>
                                      </p:tavLst>
                                    </p:anim>
                                    <p:anim calcmode="lin" valueType="num">
                                      <p:cBhvr additive="base">
                                        <p:cTn id="172" dur="100" fill="hold"/>
                                        <p:tgtEl>
                                          <p:spTgt spid="73"/>
                                        </p:tgtEl>
                                        <p:attrNameLst>
                                          <p:attrName>ppt_y</p:attrName>
                                        </p:attrNameLst>
                                      </p:cBhvr>
                                      <p:tavLst>
                                        <p:tav tm="0">
                                          <p:val>
                                            <p:strVal val="1+#ppt_h/2"/>
                                          </p:val>
                                        </p:tav>
                                        <p:tav tm="100000">
                                          <p:val>
                                            <p:strVal val="#ppt_y"/>
                                          </p:val>
                                        </p:tav>
                                      </p:tavLst>
                                    </p:anim>
                                  </p:childTnLst>
                                </p:cTn>
                              </p:par>
                            </p:childTnLst>
                          </p:cTn>
                        </p:par>
                        <p:par>
                          <p:cTn id="173" fill="hold">
                            <p:stCondLst>
                              <p:cond delay="3800"/>
                            </p:stCondLst>
                            <p:childTnLst>
                              <p:par>
                                <p:cTn id="174" presetID="2" presetClass="entr" presetSubtype="4" fill="hold" grpId="0" nodeType="afterEffect">
                                  <p:stCondLst>
                                    <p:cond delay="0"/>
                                  </p:stCondLst>
                                  <p:childTnLst>
                                    <p:set>
                                      <p:cBhvr>
                                        <p:cTn id="175" dur="1" fill="hold">
                                          <p:stCondLst>
                                            <p:cond delay="0"/>
                                          </p:stCondLst>
                                        </p:cTn>
                                        <p:tgtEl>
                                          <p:spTgt spid="74"/>
                                        </p:tgtEl>
                                        <p:attrNameLst>
                                          <p:attrName>style.visibility</p:attrName>
                                        </p:attrNameLst>
                                      </p:cBhvr>
                                      <p:to>
                                        <p:strVal val="visible"/>
                                      </p:to>
                                    </p:set>
                                    <p:anim calcmode="lin" valueType="num">
                                      <p:cBhvr additive="base">
                                        <p:cTn id="176" dur="100" fill="hold"/>
                                        <p:tgtEl>
                                          <p:spTgt spid="74"/>
                                        </p:tgtEl>
                                        <p:attrNameLst>
                                          <p:attrName>ppt_x</p:attrName>
                                        </p:attrNameLst>
                                      </p:cBhvr>
                                      <p:tavLst>
                                        <p:tav tm="0">
                                          <p:val>
                                            <p:strVal val="#ppt_x"/>
                                          </p:val>
                                        </p:tav>
                                        <p:tav tm="100000">
                                          <p:val>
                                            <p:strVal val="#ppt_x"/>
                                          </p:val>
                                        </p:tav>
                                      </p:tavLst>
                                    </p:anim>
                                    <p:anim calcmode="lin" valueType="num">
                                      <p:cBhvr additive="base">
                                        <p:cTn id="177" dur="100" fill="hold"/>
                                        <p:tgtEl>
                                          <p:spTgt spid="74"/>
                                        </p:tgtEl>
                                        <p:attrNameLst>
                                          <p:attrName>ppt_y</p:attrName>
                                        </p:attrNameLst>
                                      </p:cBhvr>
                                      <p:tavLst>
                                        <p:tav tm="0">
                                          <p:val>
                                            <p:strVal val="1+#ppt_h/2"/>
                                          </p:val>
                                        </p:tav>
                                        <p:tav tm="100000">
                                          <p:val>
                                            <p:strVal val="#ppt_y"/>
                                          </p:val>
                                        </p:tav>
                                      </p:tavLst>
                                    </p:anim>
                                  </p:childTnLst>
                                </p:cTn>
                              </p:par>
                            </p:childTnLst>
                          </p:cTn>
                        </p:par>
                        <p:par>
                          <p:cTn id="178" fill="hold">
                            <p:stCondLst>
                              <p:cond delay="3900"/>
                            </p:stCondLst>
                            <p:childTnLst>
                              <p:par>
                                <p:cTn id="179" presetID="2" presetClass="entr" presetSubtype="4" fill="hold" grpId="0" nodeType="afterEffect">
                                  <p:stCondLst>
                                    <p:cond delay="0"/>
                                  </p:stCondLst>
                                  <p:childTnLst>
                                    <p:set>
                                      <p:cBhvr>
                                        <p:cTn id="180" dur="1" fill="hold">
                                          <p:stCondLst>
                                            <p:cond delay="0"/>
                                          </p:stCondLst>
                                        </p:cTn>
                                        <p:tgtEl>
                                          <p:spTgt spid="75"/>
                                        </p:tgtEl>
                                        <p:attrNameLst>
                                          <p:attrName>style.visibility</p:attrName>
                                        </p:attrNameLst>
                                      </p:cBhvr>
                                      <p:to>
                                        <p:strVal val="visible"/>
                                      </p:to>
                                    </p:set>
                                    <p:anim calcmode="lin" valueType="num">
                                      <p:cBhvr additive="base">
                                        <p:cTn id="181" dur="100" fill="hold"/>
                                        <p:tgtEl>
                                          <p:spTgt spid="75"/>
                                        </p:tgtEl>
                                        <p:attrNameLst>
                                          <p:attrName>ppt_x</p:attrName>
                                        </p:attrNameLst>
                                      </p:cBhvr>
                                      <p:tavLst>
                                        <p:tav tm="0">
                                          <p:val>
                                            <p:strVal val="#ppt_x"/>
                                          </p:val>
                                        </p:tav>
                                        <p:tav tm="100000">
                                          <p:val>
                                            <p:strVal val="#ppt_x"/>
                                          </p:val>
                                        </p:tav>
                                      </p:tavLst>
                                    </p:anim>
                                    <p:anim calcmode="lin" valueType="num">
                                      <p:cBhvr additive="base">
                                        <p:cTn id="182" dur="100" fill="hold"/>
                                        <p:tgtEl>
                                          <p:spTgt spid="75"/>
                                        </p:tgtEl>
                                        <p:attrNameLst>
                                          <p:attrName>ppt_y</p:attrName>
                                        </p:attrNameLst>
                                      </p:cBhvr>
                                      <p:tavLst>
                                        <p:tav tm="0">
                                          <p:val>
                                            <p:strVal val="1+#ppt_h/2"/>
                                          </p:val>
                                        </p:tav>
                                        <p:tav tm="100000">
                                          <p:val>
                                            <p:strVal val="#ppt_y"/>
                                          </p:val>
                                        </p:tav>
                                      </p:tavLst>
                                    </p:anim>
                                  </p:childTnLst>
                                </p:cTn>
                              </p:par>
                            </p:childTnLst>
                          </p:cTn>
                        </p:par>
                        <p:par>
                          <p:cTn id="183" fill="hold">
                            <p:stCondLst>
                              <p:cond delay="4000"/>
                            </p:stCondLst>
                            <p:childTnLst>
                              <p:par>
                                <p:cTn id="184" presetID="2" presetClass="entr" presetSubtype="4" fill="hold" grpId="0" nodeType="afterEffect">
                                  <p:stCondLst>
                                    <p:cond delay="0"/>
                                  </p:stCondLst>
                                  <p:childTnLst>
                                    <p:set>
                                      <p:cBhvr>
                                        <p:cTn id="185" dur="1" fill="hold">
                                          <p:stCondLst>
                                            <p:cond delay="0"/>
                                          </p:stCondLst>
                                        </p:cTn>
                                        <p:tgtEl>
                                          <p:spTgt spid="76"/>
                                        </p:tgtEl>
                                        <p:attrNameLst>
                                          <p:attrName>style.visibility</p:attrName>
                                        </p:attrNameLst>
                                      </p:cBhvr>
                                      <p:to>
                                        <p:strVal val="visible"/>
                                      </p:to>
                                    </p:set>
                                    <p:anim calcmode="lin" valueType="num">
                                      <p:cBhvr additive="base">
                                        <p:cTn id="186" dur="100" fill="hold"/>
                                        <p:tgtEl>
                                          <p:spTgt spid="76"/>
                                        </p:tgtEl>
                                        <p:attrNameLst>
                                          <p:attrName>ppt_x</p:attrName>
                                        </p:attrNameLst>
                                      </p:cBhvr>
                                      <p:tavLst>
                                        <p:tav tm="0">
                                          <p:val>
                                            <p:strVal val="#ppt_x"/>
                                          </p:val>
                                        </p:tav>
                                        <p:tav tm="100000">
                                          <p:val>
                                            <p:strVal val="#ppt_x"/>
                                          </p:val>
                                        </p:tav>
                                      </p:tavLst>
                                    </p:anim>
                                    <p:anim calcmode="lin" valueType="num">
                                      <p:cBhvr additive="base">
                                        <p:cTn id="187" dur="100" fill="hold"/>
                                        <p:tgtEl>
                                          <p:spTgt spid="76"/>
                                        </p:tgtEl>
                                        <p:attrNameLst>
                                          <p:attrName>ppt_y</p:attrName>
                                        </p:attrNameLst>
                                      </p:cBhvr>
                                      <p:tavLst>
                                        <p:tav tm="0">
                                          <p:val>
                                            <p:strVal val="1+#ppt_h/2"/>
                                          </p:val>
                                        </p:tav>
                                        <p:tav tm="100000">
                                          <p:val>
                                            <p:strVal val="#ppt_y"/>
                                          </p:val>
                                        </p:tav>
                                      </p:tavLst>
                                    </p:anim>
                                  </p:childTnLst>
                                </p:cTn>
                              </p:par>
                            </p:childTnLst>
                          </p:cTn>
                        </p:par>
                        <p:par>
                          <p:cTn id="188" fill="hold">
                            <p:stCondLst>
                              <p:cond delay="4100"/>
                            </p:stCondLst>
                            <p:childTnLst>
                              <p:par>
                                <p:cTn id="189" presetID="2" presetClass="entr" presetSubtype="4" fill="hold" grpId="0" nodeType="afterEffect">
                                  <p:stCondLst>
                                    <p:cond delay="0"/>
                                  </p:stCondLst>
                                  <p:childTnLst>
                                    <p:set>
                                      <p:cBhvr>
                                        <p:cTn id="190" dur="1" fill="hold">
                                          <p:stCondLst>
                                            <p:cond delay="0"/>
                                          </p:stCondLst>
                                        </p:cTn>
                                        <p:tgtEl>
                                          <p:spTgt spid="77"/>
                                        </p:tgtEl>
                                        <p:attrNameLst>
                                          <p:attrName>style.visibility</p:attrName>
                                        </p:attrNameLst>
                                      </p:cBhvr>
                                      <p:to>
                                        <p:strVal val="visible"/>
                                      </p:to>
                                    </p:set>
                                    <p:anim calcmode="lin" valueType="num">
                                      <p:cBhvr additive="base">
                                        <p:cTn id="191" dur="100" fill="hold"/>
                                        <p:tgtEl>
                                          <p:spTgt spid="77"/>
                                        </p:tgtEl>
                                        <p:attrNameLst>
                                          <p:attrName>ppt_x</p:attrName>
                                        </p:attrNameLst>
                                      </p:cBhvr>
                                      <p:tavLst>
                                        <p:tav tm="0">
                                          <p:val>
                                            <p:strVal val="#ppt_x"/>
                                          </p:val>
                                        </p:tav>
                                        <p:tav tm="100000">
                                          <p:val>
                                            <p:strVal val="#ppt_x"/>
                                          </p:val>
                                        </p:tav>
                                      </p:tavLst>
                                    </p:anim>
                                    <p:anim calcmode="lin" valueType="num">
                                      <p:cBhvr additive="base">
                                        <p:cTn id="192" dur="100" fill="hold"/>
                                        <p:tgtEl>
                                          <p:spTgt spid="77"/>
                                        </p:tgtEl>
                                        <p:attrNameLst>
                                          <p:attrName>ppt_y</p:attrName>
                                        </p:attrNameLst>
                                      </p:cBhvr>
                                      <p:tavLst>
                                        <p:tav tm="0">
                                          <p:val>
                                            <p:strVal val="1+#ppt_h/2"/>
                                          </p:val>
                                        </p:tav>
                                        <p:tav tm="100000">
                                          <p:val>
                                            <p:strVal val="#ppt_y"/>
                                          </p:val>
                                        </p:tav>
                                      </p:tavLst>
                                    </p:anim>
                                  </p:childTnLst>
                                </p:cTn>
                              </p:par>
                            </p:childTnLst>
                          </p:cTn>
                        </p:par>
                        <p:par>
                          <p:cTn id="193" fill="hold">
                            <p:stCondLst>
                              <p:cond delay="4200"/>
                            </p:stCondLst>
                            <p:childTnLst>
                              <p:par>
                                <p:cTn id="194" presetID="2" presetClass="entr" presetSubtype="4" fill="hold" grpId="0" nodeType="afterEffect">
                                  <p:stCondLst>
                                    <p:cond delay="0"/>
                                  </p:stCondLst>
                                  <p:childTnLst>
                                    <p:set>
                                      <p:cBhvr>
                                        <p:cTn id="195" dur="1" fill="hold">
                                          <p:stCondLst>
                                            <p:cond delay="0"/>
                                          </p:stCondLst>
                                        </p:cTn>
                                        <p:tgtEl>
                                          <p:spTgt spid="78"/>
                                        </p:tgtEl>
                                        <p:attrNameLst>
                                          <p:attrName>style.visibility</p:attrName>
                                        </p:attrNameLst>
                                      </p:cBhvr>
                                      <p:to>
                                        <p:strVal val="visible"/>
                                      </p:to>
                                    </p:set>
                                    <p:anim calcmode="lin" valueType="num">
                                      <p:cBhvr additive="base">
                                        <p:cTn id="196" dur="100" fill="hold"/>
                                        <p:tgtEl>
                                          <p:spTgt spid="78"/>
                                        </p:tgtEl>
                                        <p:attrNameLst>
                                          <p:attrName>ppt_x</p:attrName>
                                        </p:attrNameLst>
                                      </p:cBhvr>
                                      <p:tavLst>
                                        <p:tav tm="0">
                                          <p:val>
                                            <p:strVal val="#ppt_x"/>
                                          </p:val>
                                        </p:tav>
                                        <p:tav tm="100000">
                                          <p:val>
                                            <p:strVal val="#ppt_x"/>
                                          </p:val>
                                        </p:tav>
                                      </p:tavLst>
                                    </p:anim>
                                    <p:anim calcmode="lin" valueType="num">
                                      <p:cBhvr additive="base">
                                        <p:cTn id="197" dur="100" fill="hold"/>
                                        <p:tgtEl>
                                          <p:spTgt spid="78"/>
                                        </p:tgtEl>
                                        <p:attrNameLst>
                                          <p:attrName>ppt_y</p:attrName>
                                        </p:attrNameLst>
                                      </p:cBhvr>
                                      <p:tavLst>
                                        <p:tav tm="0">
                                          <p:val>
                                            <p:strVal val="1+#ppt_h/2"/>
                                          </p:val>
                                        </p:tav>
                                        <p:tav tm="100000">
                                          <p:val>
                                            <p:strVal val="#ppt_y"/>
                                          </p:val>
                                        </p:tav>
                                      </p:tavLst>
                                    </p:anim>
                                  </p:childTnLst>
                                </p:cTn>
                              </p:par>
                            </p:childTnLst>
                          </p:cTn>
                        </p:par>
                        <p:par>
                          <p:cTn id="198" fill="hold">
                            <p:stCondLst>
                              <p:cond delay="4300"/>
                            </p:stCondLst>
                            <p:childTnLst>
                              <p:par>
                                <p:cTn id="199" presetID="2" presetClass="entr" presetSubtype="4" fill="hold" grpId="0" nodeType="afterEffect">
                                  <p:stCondLst>
                                    <p:cond delay="0"/>
                                  </p:stCondLst>
                                  <p:childTnLst>
                                    <p:set>
                                      <p:cBhvr>
                                        <p:cTn id="200" dur="1" fill="hold">
                                          <p:stCondLst>
                                            <p:cond delay="0"/>
                                          </p:stCondLst>
                                        </p:cTn>
                                        <p:tgtEl>
                                          <p:spTgt spid="79"/>
                                        </p:tgtEl>
                                        <p:attrNameLst>
                                          <p:attrName>style.visibility</p:attrName>
                                        </p:attrNameLst>
                                      </p:cBhvr>
                                      <p:to>
                                        <p:strVal val="visible"/>
                                      </p:to>
                                    </p:set>
                                    <p:anim calcmode="lin" valueType="num">
                                      <p:cBhvr additive="base">
                                        <p:cTn id="201" dur="100" fill="hold"/>
                                        <p:tgtEl>
                                          <p:spTgt spid="79"/>
                                        </p:tgtEl>
                                        <p:attrNameLst>
                                          <p:attrName>ppt_x</p:attrName>
                                        </p:attrNameLst>
                                      </p:cBhvr>
                                      <p:tavLst>
                                        <p:tav tm="0">
                                          <p:val>
                                            <p:strVal val="#ppt_x"/>
                                          </p:val>
                                        </p:tav>
                                        <p:tav tm="100000">
                                          <p:val>
                                            <p:strVal val="#ppt_x"/>
                                          </p:val>
                                        </p:tav>
                                      </p:tavLst>
                                    </p:anim>
                                    <p:anim calcmode="lin" valueType="num">
                                      <p:cBhvr additive="base">
                                        <p:cTn id="202" dur="100" fill="hold"/>
                                        <p:tgtEl>
                                          <p:spTgt spid="79"/>
                                        </p:tgtEl>
                                        <p:attrNameLst>
                                          <p:attrName>ppt_y</p:attrName>
                                        </p:attrNameLst>
                                      </p:cBhvr>
                                      <p:tavLst>
                                        <p:tav tm="0">
                                          <p:val>
                                            <p:strVal val="1+#ppt_h/2"/>
                                          </p:val>
                                        </p:tav>
                                        <p:tav tm="100000">
                                          <p:val>
                                            <p:strVal val="#ppt_y"/>
                                          </p:val>
                                        </p:tav>
                                      </p:tavLst>
                                    </p:anim>
                                  </p:childTnLst>
                                </p:cTn>
                              </p:par>
                            </p:childTnLst>
                          </p:cTn>
                        </p:par>
                        <p:par>
                          <p:cTn id="203" fill="hold">
                            <p:stCondLst>
                              <p:cond delay="4400"/>
                            </p:stCondLst>
                            <p:childTnLst>
                              <p:par>
                                <p:cTn id="204" presetID="2" presetClass="entr" presetSubtype="4" fill="hold" grpId="0" nodeType="afterEffect">
                                  <p:stCondLst>
                                    <p:cond delay="0"/>
                                  </p:stCondLst>
                                  <p:childTnLst>
                                    <p:set>
                                      <p:cBhvr>
                                        <p:cTn id="205" dur="1" fill="hold">
                                          <p:stCondLst>
                                            <p:cond delay="0"/>
                                          </p:stCondLst>
                                        </p:cTn>
                                        <p:tgtEl>
                                          <p:spTgt spid="80"/>
                                        </p:tgtEl>
                                        <p:attrNameLst>
                                          <p:attrName>style.visibility</p:attrName>
                                        </p:attrNameLst>
                                      </p:cBhvr>
                                      <p:to>
                                        <p:strVal val="visible"/>
                                      </p:to>
                                    </p:set>
                                    <p:anim calcmode="lin" valueType="num">
                                      <p:cBhvr additive="base">
                                        <p:cTn id="206" dur="100" fill="hold"/>
                                        <p:tgtEl>
                                          <p:spTgt spid="80"/>
                                        </p:tgtEl>
                                        <p:attrNameLst>
                                          <p:attrName>ppt_x</p:attrName>
                                        </p:attrNameLst>
                                      </p:cBhvr>
                                      <p:tavLst>
                                        <p:tav tm="0">
                                          <p:val>
                                            <p:strVal val="#ppt_x"/>
                                          </p:val>
                                        </p:tav>
                                        <p:tav tm="100000">
                                          <p:val>
                                            <p:strVal val="#ppt_x"/>
                                          </p:val>
                                        </p:tav>
                                      </p:tavLst>
                                    </p:anim>
                                    <p:anim calcmode="lin" valueType="num">
                                      <p:cBhvr additive="base">
                                        <p:cTn id="207" dur="100" fill="hold"/>
                                        <p:tgtEl>
                                          <p:spTgt spid="80"/>
                                        </p:tgtEl>
                                        <p:attrNameLst>
                                          <p:attrName>ppt_y</p:attrName>
                                        </p:attrNameLst>
                                      </p:cBhvr>
                                      <p:tavLst>
                                        <p:tav tm="0">
                                          <p:val>
                                            <p:strVal val="1+#ppt_h/2"/>
                                          </p:val>
                                        </p:tav>
                                        <p:tav tm="100000">
                                          <p:val>
                                            <p:strVal val="#ppt_y"/>
                                          </p:val>
                                        </p:tav>
                                      </p:tavLst>
                                    </p:anim>
                                  </p:childTnLst>
                                </p:cTn>
                              </p:par>
                            </p:childTnLst>
                          </p:cTn>
                        </p:par>
                        <p:par>
                          <p:cTn id="208" fill="hold">
                            <p:stCondLst>
                              <p:cond delay="4500"/>
                            </p:stCondLst>
                            <p:childTnLst>
                              <p:par>
                                <p:cTn id="209" presetID="2" presetClass="entr" presetSubtype="4" fill="hold" grpId="0" nodeType="afterEffect">
                                  <p:stCondLst>
                                    <p:cond delay="0"/>
                                  </p:stCondLst>
                                  <p:childTnLst>
                                    <p:set>
                                      <p:cBhvr>
                                        <p:cTn id="210" dur="1" fill="hold">
                                          <p:stCondLst>
                                            <p:cond delay="0"/>
                                          </p:stCondLst>
                                        </p:cTn>
                                        <p:tgtEl>
                                          <p:spTgt spid="81"/>
                                        </p:tgtEl>
                                        <p:attrNameLst>
                                          <p:attrName>style.visibility</p:attrName>
                                        </p:attrNameLst>
                                      </p:cBhvr>
                                      <p:to>
                                        <p:strVal val="visible"/>
                                      </p:to>
                                    </p:set>
                                    <p:anim calcmode="lin" valueType="num">
                                      <p:cBhvr additive="base">
                                        <p:cTn id="211" dur="100" fill="hold"/>
                                        <p:tgtEl>
                                          <p:spTgt spid="81"/>
                                        </p:tgtEl>
                                        <p:attrNameLst>
                                          <p:attrName>ppt_x</p:attrName>
                                        </p:attrNameLst>
                                      </p:cBhvr>
                                      <p:tavLst>
                                        <p:tav tm="0">
                                          <p:val>
                                            <p:strVal val="#ppt_x"/>
                                          </p:val>
                                        </p:tav>
                                        <p:tav tm="100000">
                                          <p:val>
                                            <p:strVal val="#ppt_x"/>
                                          </p:val>
                                        </p:tav>
                                      </p:tavLst>
                                    </p:anim>
                                    <p:anim calcmode="lin" valueType="num">
                                      <p:cBhvr additive="base">
                                        <p:cTn id="212" dur="100" fill="hold"/>
                                        <p:tgtEl>
                                          <p:spTgt spid="81"/>
                                        </p:tgtEl>
                                        <p:attrNameLst>
                                          <p:attrName>ppt_y</p:attrName>
                                        </p:attrNameLst>
                                      </p:cBhvr>
                                      <p:tavLst>
                                        <p:tav tm="0">
                                          <p:val>
                                            <p:strVal val="1+#ppt_h/2"/>
                                          </p:val>
                                        </p:tav>
                                        <p:tav tm="100000">
                                          <p:val>
                                            <p:strVal val="#ppt_y"/>
                                          </p:val>
                                        </p:tav>
                                      </p:tavLst>
                                    </p:anim>
                                  </p:childTnLst>
                                </p:cTn>
                              </p:par>
                            </p:childTnLst>
                          </p:cTn>
                        </p:par>
                        <p:par>
                          <p:cTn id="213" fill="hold">
                            <p:stCondLst>
                              <p:cond delay="4600"/>
                            </p:stCondLst>
                            <p:childTnLst>
                              <p:par>
                                <p:cTn id="214" presetID="2" presetClass="entr" presetSubtype="4" fill="hold" grpId="0" nodeType="afterEffect">
                                  <p:stCondLst>
                                    <p:cond delay="0"/>
                                  </p:stCondLst>
                                  <p:childTnLst>
                                    <p:set>
                                      <p:cBhvr>
                                        <p:cTn id="215" dur="1" fill="hold">
                                          <p:stCondLst>
                                            <p:cond delay="0"/>
                                          </p:stCondLst>
                                        </p:cTn>
                                        <p:tgtEl>
                                          <p:spTgt spid="82"/>
                                        </p:tgtEl>
                                        <p:attrNameLst>
                                          <p:attrName>style.visibility</p:attrName>
                                        </p:attrNameLst>
                                      </p:cBhvr>
                                      <p:to>
                                        <p:strVal val="visible"/>
                                      </p:to>
                                    </p:set>
                                    <p:anim calcmode="lin" valueType="num">
                                      <p:cBhvr additive="base">
                                        <p:cTn id="216" dur="100" fill="hold"/>
                                        <p:tgtEl>
                                          <p:spTgt spid="82"/>
                                        </p:tgtEl>
                                        <p:attrNameLst>
                                          <p:attrName>ppt_x</p:attrName>
                                        </p:attrNameLst>
                                      </p:cBhvr>
                                      <p:tavLst>
                                        <p:tav tm="0">
                                          <p:val>
                                            <p:strVal val="#ppt_x"/>
                                          </p:val>
                                        </p:tav>
                                        <p:tav tm="100000">
                                          <p:val>
                                            <p:strVal val="#ppt_x"/>
                                          </p:val>
                                        </p:tav>
                                      </p:tavLst>
                                    </p:anim>
                                    <p:anim calcmode="lin" valueType="num">
                                      <p:cBhvr additive="base">
                                        <p:cTn id="217" dur="100" fill="hold"/>
                                        <p:tgtEl>
                                          <p:spTgt spid="82"/>
                                        </p:tgtEl>
                                        <p:attrNameLst>
                                          <p:attrName>ppt_y</p:attrName>
                                        </p:attrNameLst>
                                      </p:cBhvr>
                                      <p:tavLst>
                                        <p:tav tm="0">
                                          <p:val>
                                            <p:strVal val="1+#ppt_h/2"/>
                                          </p:val>
                                        </p:tav>
                                        <p:tav tm="100000">
                                          <p:val>
                                            <p:strVal val="#ppt_y"/>
                                          </p:val>
                                        </p:tav>
                                      </p:tavLst>
                                    </p:anim>
                                  </p:childTnLst>
                                </p:cTn>
                              </p:par>
                            </p:childTnLst>
                          </p:cTn>
                        </p:par>
                        <p:par>
                          <p:cTn id="218" fill="hold">
                            <p:stCondLst>
                              <p:cond delay="4700"/>
                            </p:stCondLst>
                            <p:childTnLst>
                              <p:par>
                                <p:cTn id="219" presetID="2" presetClass="entr" presetSubtype="4" fill="hold" grpId="0" nodeType="afterEffect">
                                  <p:stCondLst>
                                    <p:cond delay="0"/>
                                  </p:stCondLst>
                                  <p:childTnLst>
                                    <p:set>
                                      <p:cBhvr>
                                        <p:cTn id="220" dur="1" fill="hold">
                                          <p:stCondLst>
                                            <p:cond delay="0"/>
                                          </p:stCondLst>
                                        </p:cTn>
                                        <p:tgtEl>
                                          <p:spTgt spid="83"/>
                                        </p:tgtEl>
                                        <p:attrNameLst>
                                          <p:attrName>style.visibility</p:attrName>
                                        </p:attrNameLst>
                                      </p:cBhvr>
                                      <p:to>
                                        <p:strVal val="visible"/>
                                      </p:to>
                                    </p:set>
                                    <p:anim calcmode="lin" valueType="num">
                                      <p:cBhvr additive="base">
                                        <p:cTn id="221" dur="100" fill="hold"/>
                                        <p:tgtEl>
                                          <p:spTgt spid="83"/>
                                        </p:tgtEl>
                                        <p:attrNameLst>
                                          <p:attrName>ppt_x</p:attrName>
                                        </p:attrNameLst>
                                      </p:cBhvr>
                                      <p:tavLst>
                                        <p:tav tm="0">
                                          <p:val>
                                            <p:strVal val="#ppt_x"/>
                                          </p:val>
                                        </p:tav>
                                        <p:tav tm="100000">
                                          <p:val>
                                            <p:strVal val="#ppt_x"/>
                                          </p:val>
                                        </p:tav>
                                      </p:tavLst>
                                    </p:anim>
                                    <p:anim calcmode="lin" valueType="num">
                                      <p:cBhvr additive="base">
                                        <p:cTn id="222" dur="100" fill="hold"/>
                                        <p:tgtEl>
                                          <p:spTgt spid="83"/>
                                        </p:tgtEl>
                                        <p:attrNameLst>
                                          <p:attrName>ppt_y</p:attrName>
                                        </p:attrNameLst>
                                      </p:cBhvr>
                                      <p:tavLst>
                                        <p:tav tm="0">
                                          <p:val>
                                            <p:strVal val="1+#ppt_h/2"/>
                                          </p:val>
                                        </p:tav>
                                        <p:tav tm="100000">
                                          <p:val>
                                            <p:strVal val="#ppt_y"/>
                                          </p:val>
                                        </p:tav>
                                      </p:tavLst>
                                    </p:anim>
                                  </p:childTnLst>
                                </p:cTn>
                              </p:par>
                            </p:childTnLst>
                          </p:cTn>
                        </p:par>
                        <p:par>
                          <p:cTn id="223" fill="hold">
                            <p:stCondLst>
                              <p:cond delay="4800"/>
                            </p:stCondLst>
                            <p:childTnLst>
                              <p:par>
                                <p:cTn id="224" presetID="2" presetClass="entr" presetSubtype="4" fill="hold" grpId="0" nodeType="afterEffect">
                                  <p:stCondLst>
                                    <p:cond delay="0"/>
                                  </p:stCondLst>
                                  <p:childTnLst>
                                    <p:set>
                                      <p:cBhvr>
                                        <p:cTn id="225" dur="1" fill="hold">
                                          <p:stCondLst>
                                            <p:cond delay="0"/>
                                          </p:stCondLst>
                                        </p:cTn>
                                        <p:tgtEl>
                                          <p:spTgt spid="84"/>
                                        </p:tgtEl>
                                        <p:attrNameLst>
                                          <p:attrName>style.visibility</p:attrName>
                                        </p:attrNameLst>
                                      </p:cBhvr>
                                      <p:to>
                                        <p:strVal val="visible"/>
                                      </p:to>
                                    </p:set>
                                    <p:anim calcmode="lin" valueType="num">
                                      <p:cBhvr additive="base">
                                        <p:cTn id="226" dur="100" fill="hold"/>
                                        <p:tgtEl>
                                          <p:spTgt spid="84"/>
                                        </p:tgtEl>
                                        <p:attrNameLst>
                                          <p:attrName>ppt_x</p:attrName>
                                        </p:attrNameLst>
                                      </p:cBhvr>
                                      <p:tavLst>
                                        <p:tav tm="0">
                                          <p:val>
                                            <p:strVal val="#ppt_x"/>
                                          </p:val>
                                        </p:tav>
                                        <p:tav tm="100000">
                                          <p:val>
                                            <p:strVal val="#ppt_x"/>
                                          </p:val>
                                        </p:tav>
                                      </p:tavLst>
                                    </p:anim>
                                    <p:anim calcmode="lin" valueType="num">
                                      <p:cBhvr additive="base">
                                        <p:cTn id="227" dur="100" fill="hold"/>
                                        <p:tgtEl>
                                          <p:spTgt spid="84"/>
                                        </p:tgtEl>
                                        <p:attrNameLst>
                                          <p:attrName>ppt_y</p:attrName>
                                        </p:attrNameLst>
                                      </p:cBhvr>
                                      <p:tavLst>
                                        <p:tav tm="0">
                                          <p:val>
                                            <p:strVal val="1+#ppt_h/2"/>
                                          </p:val>
                                        </p:tav>
                                        <p:tav tm="100000">
                                          <p:val>
                                            <p:strVal val="#ppt_y"/>
                                          </p:val>
                                        </p:tav>
                                      </p:tavLst>
                                    </p:anim>
                                  </p:childTnLst>
                                </p:cTn>
                              </p:par>
                            </p:childTnLst>
                          </p:cTn>
                        </p:par>
                        <p:par>
                          <p:cTn id="228" fill="hold">
                            <p:stCondLst>
                              <p:cond delay="4900"/>
                            </p:stCondLst>
                            <p:childTnLst>
                              <p:par>
                                <p:cTn id="229" presetID="2" presetClass="entr" presetSubtype="4" fill="hold" grpId="0" nodeType="afterEffect">
                                  <p:stCondLst>
                                    <p:cond delay="0"/>
                                  </p:stCondLst>
                                  <p:childTnLst>
                                    <p:set>
                                      <p:cBhvr>
                                        <p:cTn id="230" dur="1" fill="hold">
                                          <p:stCondLst>
                                            <p:cond delay="0"/>
                                          </p:stCondLst>
                                        </p:cTn>
                                        <p:tgtEl>
                                          <p:spTgt spid="85"/>
                                        </p:tgtEl>
                                        <p:attrNameLst>
                                          <p:attrName>style.visibility</p:attrName>
                                        </p:attrNameLst>
                                      </p:cBhvr>
                                      <p:to>
                                        <p:strVal val="visible"/>
                                      </p:to>
                                    </p:set>
                                    <p:anim calcmode="lin" valueType="num">
                                      <p:cBhvr additive="base">
                                        <p:cTn id="231" dur="100" fill="hold"/>
                                        <p:tgtEl>
                                          <p:spTgt spid="85"/>
                                        </p:tgtEl>
                                        <p:attrNameLst>
                                          <p:attrName>ppt_x</p:attrName>
                                        </p:attrNameLst>
                                      </p:cBhvr>
                                      <p:tavLst>
                                        <p:tav tm="0">
                                          <p:val>
                                            <p:strVal val="#ppt_x"/>
                                          </p:val>
                                        </p:tav>
                                        <p:tav tm="100000">
                                          <p:val>
                                            <p:strVal val="#ppt_x"/>
                                          </p:val>
                                        </p:tav>
                                      </p:tavLst>
                                    </p:anim>
                                    <p:anim calcmode="lin" valueType="num">
                                      <p:cBhvr additive="base">
                                        <p:cTn id="232" dur="100" fill="hold"/>
                                        <p:tgtEl>
                                          <p:spTgt spid="85"/>
                                        </p:tgtEl>
                                        <p:attrNameLst>
                                          <p:attrName>ppt_y</p:attrName>
                                        </p:attrNameLst>
                                      </p:cBhvr>
                                      <p:tavLst>
                                        <p:tav tm="0">
                                          <p:val>
                                            <p:strVal val="1+#ppt_h/2"/>
                                          </p:val>
                                        </p:tav>
                                        <p:tav tm="100000">
                                          <p:val>
                                            <p:strVal val="#ppt_y"/>
                                          </p:val>
                                        </p:tav>
                                      </p:tavLst>
                                    </p:anim>
                                  </p:childTnLst>
                                </p:cTn>
                              </p:par>
                            </p:childTnLst>
                          </p:cTn>
                        </p:par>
                        <p:par>
                          <p:cTn id="233" fill="hold">
                            <p:stCondLst>
                              <p:cond delay="5000"/>
                            </p:stCondLst>
                            <p:childTnLst>
                              <p:par>
                                <p:cTn id="234" presetID="2" presetClass="entr" presetSubtype="4" fill="hold" grpId="0" nodeType="afterEffect">
                                  <p:stCondLst>
                                    <p:cond delay="0"/>
                                  </p:stCondLst>
                                  <p:childTnLst>
                                    <p:set>
                                      <p:cBhvr>
                                        <p:cTn id="235" dur="1" fill="hold">
                                          <p:stCondLst>
                                            <p:cond delay="0"/>
                                          </p:stCondLst>
                                        </p:cTn>
                                        <p:tgtEl>
                                          <p:spTgt spid="86"/>
                                        </p:tgtEl>
                                        <p:attrNameLst>
                                          <p:attrName>style.visibility</p:attrName>
                                        </p:attrNameLst>
                                      </p:cBhvr>
                                      <p:to>
                                        <p:strVal val="visible"/>
                                      </p:to>
                                    </p:set>
                                    <p:anim calcmode="lin" valueType="num">
                                      <p:cBhvr additive="base">
                                        <p:cTn id="236" dur="100" fill="hold"/>
                                        <p:tgtEl>
                                          <p:spTgt spid="86"/>
                                        </p:tgtEl>
                                        <p:attrNameLst>
                                          <p:attrName>ppt_x</p:attrName>
                                        </p:attrNameLst>
                                      </p:cBhvr>
                                      <p:tavLst>
                                        <p:tav tm="0">
                                          <p:val>
                                            <p:strVal val="#ppt_x"/>
                                          </p:val>
                                        </p:tav>
                                        <p:tav tm="100000">
                                          <p:val>
                                            <p:strVal val="#ppt_x"/>
                                          </p:val>
                                        </p:tav>
                                      </p:tavLst>
                                    </p:anim>
                                    <p:anim calcmode="lin" valueType="num">
                                      <p:cBhvr additive="base">
                                        <p:cTn id="237" dur="100" fill="hold"/>
                                        <p:tgtEl>
                                          <p:spTgt spid="86"/>
                                        </p:tgtEl>
                                        <p:attrNameLst>
                                          <p:attrName>ppt_y</p:attrName>
                                        </p:attrNameLst>
                                      </p:cBhvr>
                                      <p:tavLst>
                                        <p:tav tm="0">
                                          <p:val>
                                            <p:strVal val="1+#ppt_h/2"/>
                                          </p:val>
                                        </p:tav>
                                        <p:tav tm="100000">
                                          <p:val>
                                            <p:strVal val="#ppt_y"/>
                                          </p:val>
                                        </p:tav>
                                      </p:tavLst>
                                    </p:anim>
                                  </p:childTnLst>
                                </p:cTn>
                              </p:par>
                            </p:childTnLst>
                          </p:cTn>
                        </p:par>
                        <p:par>
                          <p:cTn id="238" fill="hold">
                            <p:stCondLst>
                              <p:cond delay="5100"/>
                            </p:stCondLst>
                            <p:childTnLst>
                              <p:par>
                                <p:cTn id="239" presetID="2" presetClass="entr" presetSubtype="4" fill="hold" grpId="0" nodeType="afterEffect">
                                  <p:stCondLst>
                                    <p:cond delay="0"/>
                                  </p:stCondLst>
                                  <p:childTnLst>
                                    <p:set>
                                      <p:cBhvr>
                                        <p:cTn id="240" dur="1" fill="hold">
                                          <p:stCondLst>
                                            <p:cond delay="0"/>
                                          </p:stCondLst>
                                        </p:cTn>
                                        <p:tgtEl>
                                          <p:spTgt spid="87"/>
                                        </p:tgtEl>
                                        <p:attrNameLst>
                                          <p:attrName>style.visibility</p:attrName>
                                        </p:attrNameLst>
                                      </p:cBhvr>
                                      <p:to>
                                        <p:strVal val="visible"/>
                                      </p:to>
                                    </p:set>
                                    <p:anim calcmode="lin" valueType="num">
                                      <p:cBhvr additive="base">
                                        <p:cTn id="241" dur="100" fill="hold"/>
                                        <p:tgtEl>
                                          <p:spTgt spid="87"/>
                                        </p:tgtEl>
                                        <p:attrNameLst>
                                          <p:attrName>ppt_x</p:attrName>
                                        </p:attrNameLst>
                                      </p:cBhvr>
                                      <p:tavLst>
                                        <p:tav tm="0">
                                          <p:val>
                                            <p:strVal val="#ppt_x"/>
                                          </p:val>
                                        </p:tav>
                                        <p:tav tm="100000">
                                          <p:val>
                                            <p:strVal val="#ppt_x"/>
                                          </p:val>
                                        </p:tav>
                                      </p:tavLst>
                                    </p:anim>
                                    <p:anim calcmode="lin" valueType="num">
                                      <p:cBhvr additive="base">
                                        <p:cTn id="242" dur="100" fill="hold"/>
                                        <p:tgtEl>
                                          <p:spTgt spid="87"/>
                                        </p:tgtEl>
                                        <p:attrNameLst>
                                          <p:attrName>ppt_y</p:attrName>
                                        </p:attrNameLst>
                                      </p:cBhvr>
                                      <p:tavLst>
                                        <p:tav tm="0">
                                          <p:val>
                                            <p:strVal val="1+#ppt_h/2"/>
                                          </p:val>
                                        </p:tav>
                                        <p:tav tm="100000">
                                          <p:val>
                                            <p:strVal val="#ppt_y"/>
                                          </p:val>
                                        </p:tav>
                                      </p:tavLst>
                                    </p:anim>
                                  </p:childTnLst>
                                </p:cTn>
                              </p:par>
                            </p:childTnLst>
                          </p:cTn>
                        </p:par>
                        <p:par>
                          <p:cTn id="243" fill="hold">
                            <p:stCondLst>
                              <p:cond delay="5200"/>
                            </p:stCondLst>
                            <p:childTnLst>
                              <p:par>
                                <p:cTn id="244" presetID="2" presetClass="entr" presetSubtype="4" fill="hold" grpId="0" nodeType="afterEffect">
                                  <p:stCondLst>
                                    <p:cond delay="0"/>
                                  </p:stCondLst>
                                  <p:childTnLst>
                                    <p:set>
                                      <p:cBhvr>
                                        <p:cTn id="245" dur="1" fill="hold">
                                          <p:stCondLst>
                                            <p:cond delay="0"/>
                                          </p:stCondLst>
                                        </p:cTn>
                                        <p:tgtEl>
                                          <p:spTgt spid="88"/>
                                        </p:tgtEl>
                                        <p:attrNameLst>
                                          <p:attrName>style.visibility</p:attrName>
                                        </p:attrNameLst>
                                      </p:cBhvr>
                                      <p:to>
                                        <p:strVal val="visible"/>
                                      </p:to>
                                    </p:set>
                                    <p:anim calcmode="lin" valueType="num">
                                      <p:cBhvr additive="base">
                                        <p:cTn id="246" dur="100" fill="hold"/>
                                        <p:tgtEl>
                                          <p:spTgt spid="88"/>
                                        </p:tgtEl>
                                        <p:attrNameLst>
                                          <p:attrName>ppt_x</p:attrName>
                                        </p:attrNameLst>
                                      </p:cBhvr>
                                      <p:tavLst>
                                        <p:tav tm="0">
                                          <p:val>
                                            <p:strVal val="#ppt_x"/>
                                          </p:val>
                                        </p:tav>
                                        <p:tav tm="100000">
                                          <p:val>
                                            <p:strVal val="#ppt_x"/>
                                          </p:val>
                                        </p:tav>
                                      </p:tavLst>
                                    </p:anim>
                                    <p:anim calcmode="lin" valueType="num">
                                      <p:cBhvr additive="base">
                                        <p:cTn id="247" dur="100" fill="hold"/>
                                        <p:tgtEl>
                                          <p:spTgt spid="88"/>
                                        </p:tgtEl>
                                        <p:attrNameLst>
                                          <p:attrName>ppt_y</p:attrName>
                                        </p:attrNameLst>
                                      </p:cBhvr>
                                      <p:tavLst>
                                        <p:tav tm="0">
                                          <p:val>
                                            <p:strVal val="1+#ppt_h/2"/>
                                          </p:val>
                                        </p:tav>
                                        <p:tav tm="100000">
                                          <p:val>
                                            <p:strVal val="#ppt_y"/>
                                          </p:val>
                                        </p:tav>
                                      </p:tavLst>
                                    </p:anim>
                                  </p:childTnLst>
                                </p:cTn>
                              </p:par>
                            </p:childTnLst>
                          </p:cTn>
                        </p:par>
                        <p:par>
                          <p:cTn id="248" fill="hold">
                            <p:stCondLst>
                              <p:cond delay="5300"/>
                            </p:stCondLst>
                            <p:childTnLst>
                              <p:par>
                                <p:cTn id="249" presetID="2" presetClass="entr" presetSubtype="4" fill="hold" grpId="0" nodeType="afterEffect">
                                  <p:stCondLst>
                                    <p:cond delay="0"/>
                                  </p:stCondLst>
                                  <p:childTnLst>
                                    <p:set>
                                      <p:cBhvr>
                                        <p:cTn id="250" dur="1" fill="hold">
                                          <p:stCondLst>
                                            <p:cond delay="0"/>
                                          </p:stCondLst>
                                        </p:cTn>
                                        <p:tgtEl>
                                          <p:spTgt spid="98"/>
                                        </p:tgtEl>
                                        <p:attrNameLst>
                                          <p:attrName>style.visibility</p:attrName>
                                        </p:attrNameLst>
                                      </p:cBhvr>
                                      <p:to>
                                        <p:strVal val="visible"/>
                                      </p:to>
                                    </p:set>
                                    <p:anim calcmode="lin" valueType="num">
                                      <p:cBhvr additive="base">
                                        <p:cTn id="251" dur="100" fill="hold"/>
                                        <p:tgtEl>
                                          <p:spTgt spid="98"/>
                                        </p:tgtEl>
                                        <p:attrNameLst>
                                          <p:attrName>ppt_x</p:attrName>
                                        </p:attrNameLst>
                                      </p:cBhvr>
                                      <p:tavLst>
                                        <p:tav tm="0">
                                          <p:val>
                                            <p:strVal val="#ppt_x"/>
                                          </p:val>
                                        </p:tav>
                                        <p:tav tm="100000">
                                          <p:val>
                                            <p:strVal val="#ppt_x"/>
                                          </p:val>
                                        </p:tav>
                                      </p:tavLst>
                                    </p:anim>
                                    <p:anim calcmode="lin" valueType="num">
                                      <p:cBhvr additive="base">
                                        <p:cTn id="252" dur="100" fill="hold"/>
                                        <p:tgtEl>
                                          <p:spTgt spid="98"/>
                                        </p:tgtEl>
                                        <p:attrNameLst>
                                          <p:attrName>ppt_y</p:attrName>
                                        </p:attrNameLst>
                                      </p:cBhvr>
                                      <p:tavLst>
                                        <p:tav tm="0">
                                          <p:val>
                                            <p:strVal val="1+#ppt_h/2"/>
                                          </p:val>
                                        </p:tav>
                                        <p:tav tm="100000">
                                          <p:val>
                                            <p:strVal val="#ppt_y"/>
                                          </p:val>
                                        </p:tav>
                                      </p:tavLst>
                                    </p:anim>
                                  </p:childTnLst>
                                </p:cTn>
                              </p:par>
                            </p:childTnLst>
                          </p:cTn>
                        </p:par>
                        <p:par>
                          <p:cTn id="253" fill="hold">
                            <p:stCondLst>
                              <p:cond delay="5400"/>
                            </p:stCondLst>
                            <p:childTnLst>
                              <p:par>
                                <p:cTn id="254" presetID="2" presetClass="entr" presetSubtype="4" fill="hold" grpId="0" nodeType="afterEffect">
                                  <p:stCondLst>
                                    <p:cond delay="0"/>
                                  </p:stCondLst>
                                  <p:childTnLst>
                                    <p:set>
                                      <p:cBhvr>
                                        <p:cTn id="255" dur="1" fill="hold">
                                          <p:stCondLst>
                                            <p:cond delay="0"/>
                                          </p:stCondLst>
                                        </p:cTn>
                                        <p:tgtEl>
                                          <p:spTgt spid="102"/>
                                        </p:tgtEl>
                                        <p:attrNameLst>
                                          <p:attrName>style.visibility</p:attrName>
                                        </p:attrNameLst>
                                      </p:cBhvr>
                                      <p:to>
                                        <p:strVal val="visible"/>
                                      </p:to>
                                    </p:set>
                                    <p:anim calcmode="lin" valueType="num">
                                      <p:cBhvr additive="base">
                                        <p:cTn id="256" dur="100" fill="hold"/>
                                        <p:tgtEl>
                                          <p:spTgt spid="102"/>
                                        </p:tgtEl>
                                        <p:attrNameLst>
                                          <p:attrName>ppt_x</p:attrName>
                                        </p:attrNameLst>
                                      </p:cBhvr>
                                      <p:tavLst>
                                        <p:tav tm="0">
                                          <p:val>
                                            <p:strVal val="#ppt_x"/>
                                          </p:val>
                                        </p:tav>
                                        <p:tav tm="100000">
                                          <p:val>
                                            <p:strVal val="#ppt_x"/>
                                          </p:val>
                                        </p:tav>
                                      </p:tavLst>
                                    </p:anim>
                                    <p:anim calcmode="lin" valueType="num">
                                      <p:cBhvr additive="base">
                                        <p:cTn id="257" dur="100" fill="hold"/>
                                        <p:tgtEl>
                                          <p:spTgt spid="102"/>
                                        </p:tgtEl>
                                        <p:attrNameLst>
                                          <p:attrName>ppt_y</p:attrName>
                                        </p:attrNameLst>
                                      </p:cBhvr>
                                      <p:tavLst>
                                        <p:tav tm="0">
                                          <p:val>
                                            <p:strVal val="1+#ppt_h/2"/>
                                          </p:val>
                                        </p:tav>
                                        <p:tav tm="100000">
                                          <p:val>
                                            <p:strVal val="#ppt_y"/>
                                          </p:val>
                                        </p:tav>
                                      </p:tavLst>
                                    </p:anim>
                                  </p:childTnLst>
                                </p:cTn>
                              </p:par>
                            </p:childTnLst>
                          </p:cTn>
                        </p:par>
                        <p:par>
                          <p:cTn id="258" fill="hold">
                            <p:stCondLst>
                              <p:cond delay="5500"/>
                            </p:stCondLst>
                            <p:childTnLst>
                              <p:par>
                                <p:cTn id="259" presetID="2" presetClass="entr" presetSubtype="4" fill="hold" grpId="0" nodeType="afterEffect">
                                  <p:stCondLst>
                                    <p:cond delay="0"/>
                                  </p:stCondLst>
                                  <p:childTnLst>
                                    <p:set>
                                      <p:cBhvr>
                                        <p:cTn id="260" dur="1" fill="hold">
                                          <p:stCondLst>
                                            <p:cond delay="0"/>
                                          </p:stCondLst>
                                        </p:cTn>
                                        <p:tgtEl>
                                          <p:spTgt spid="103"/>
                                        </p:tgtEl>
                                        <p:attrNameLst>
                                          <p:attrName>style.visibility</p:attrName>
                                        </p:attrNameLst>
                                      </p:cBhvr>
                                      <p:to>
                                        <p:strVal val="visible"/>
                                      </p:to>
                                    </p:set>
                                    <p:anim calcmode="lin" valueType="num">
                                      <p:cBhvr additive="base">
                                        <p:cTn id="261" dur="100" fill="hold"/>
                                        <p:tgtEl>
                                          <p:spTgt spid="103"/>
                                        </p:tgtEl>
                                        <p:attrNameLst>
                                          <p:attrName>ppt_x</p:attrName>
                                        </p:attrNameLst>
                                      </p:cBhvr>
                                      <p:tavLst>
                                        <p:tav tm="0">
                                          <p:val>
                                            <p:strVal val="#ppt_x"/>
                                          </p:val>
                                        </p:tav>
                                        <p:tav tm="100000">
                                          <p:val>
                                            <p:strVal val="#ppt_x"/>
                                          </p:val>
                                        </p:tav>
                                      </p:tavLst>
                                    </p:anim>
                                    <p:anim calcmode="lin" valueType="num">
                                      <p:cBhvr additive="base">
                                        <p:cTn id="262" dur="100" fill="hold"/>
                                        <p:tgtEl>
                                          <p:spTgt spid="103"/>
                                        </p:tgtEl>
                                        <p:attrNameLst>
                                          <p:attrName>ppt_y</p:attrName>
                                        </p:attrNameLst>
                                      </p:cBhvr>
                                      <p:tavLst>
                                        <p:tav tm="0">
                                          <p:val>
                                            <p:strVal val="1+#ppt_h/2"/>
                                          </p:val>
                                        </p:tav>
                                        <p:tav tm="100000">
                                          <p:val>
                                            <p:strVal val="#ppt_y"/>
                                          </p:val>
                                        </p:tav>
                                      </p:tavLst>
                                    </p:anim>
                                  </p:childTnLst>
                                </p:cTn>
                              </p:par>
                            </p:childTnLst>
                          </p:cTn>
                        </p:par>
                        <p:par>
                          <p:cTn id="263" fill="hold">
                            <p:stCondLst>
                              <p:cond delay="5600"/>
                            </p:stCondLst>
                            <p:childTnLst>
                              <p:par>
                                <p:cTn id="264" presetID="2" presetClass="entr" presetSubtype="4" fill="hold" grpId="0" nodeType="afterEffect">
                                  <p:stCondLst>
                                    <p:cond delay="0"/>
                                  </p:stCondLst>
                                  <p:childTnLst>
                                    <p:set>
                                      <p:cBhvr>
                                        <p:cTn id="265" dur="1" fill="hold">
                                          <p:stCondLst>
                                            <p:cond delay="0"/>
                                          </p:stCondLst>
                                        </p:cTn>
                                        <p:tgtEl>
                                          <p:spTgt spid="107"/>
                                        </p:tgtEl>
                                        <p:attrNameLst>
                                          <p:attrName>style.visibility</p:attrName>
                                        </p:attrNameLst>
                                      </p:cBhvr>
                                      <p:to>
                                        <p:strVal val="visible"/>
                                      </p:to>
                                    </p:set>
                                    <p:anim calcmode="lin" valueType="num">
                                      <p:cBhvr additive="base">
                                        <p:cTn id="266" dur="100" fill="hold"/>
                                        <p:tgtEl>
                                          <p:spTgt spid="107"/>
                                        </p:tgtEl>
                                        <p:attrNameLst>
                                          <p:attrName>ppt_x</p:attrName>
                                        </p:attrNameLst>
                                      </p:cBhvr>
                                      <p:tavLst>
                                        <p:tav tm="0">
                                          <p:val>
                                            <p:strVal val="#ppt_x"/>
                                          </p:val>
                                        </p:tav>
                                        <p:tav tm="100000">
                                          <p:val>
                                            <p:strVal val="#ppt_x"/>
                                          </p:val>
                                        </p:tav>
                                      </p:tavLst>
                                    </p:anim>
                                    <p:anim calcmode="lin" valueType="num">
                                      <p:cBhvr additive="base">
                                        <p:cTn id="267" dur="100" fill="hold"/>
                                        <p:tgtEl>
                                          <p:spTgt spid="107"/>
                                        </p:tgtEl>
                                        <p:attrNameLst>
                                          <p:attrName>ppt_y</p:attrName>
                                        </p:attrNameLst>
                                      </p:cBhvr>
                                      <p:tavLst>
                                        <p:tav tm="0">
                                          <p:val>
                                            <p:strVal val="1+#ppt_h/2"/>
                                          </p:val>
                                        </p:tav>
                                        <p:tav tm="100000">
                                          <p:val>
                                            <p:strVal val="#ppt_y"/>
                                          </p:val>
                                        </p:tav>
                                      </p:tavLst>
                                    </p:anim>
                                  </p:childTnLst>
                                </p:cTn>
                              </p:par>
                            </p:childTnLst>
                          </p:cTn>
                        </p:par>
                        <p:par>
                          <p:cTn id="268" fill="hold">
                            <p:stCondLst>
                              <p:cond delay="5700"/>
                            </p:stCondLst>
                            <p:childTnLst>
                              <p:par>
                                <p:cTn id="269" presetID="2" presetClass="entr" presetSubtype="4" fill="hold" grpId="0" nodeType="afterEffect">
                                  <p:stCondLst>
                                    <p:cond delay="0"/>
                                  </p:stCondLst>
                                  <p:childTnLst>
                                    <p:set>
                                      <p:cBhvr>
                                        <p:cTn id="270" dur="1" fill="hold">
                                          <p:stCondLst>
                                            <p:cond delay="0"/>
                                          </p:stCondLst>
                                        </p:cTn>
                                        <p:tgtEl>
                                          <p:spTgt spid="110"/>
                                        </p:tgtEl>
                                        <p:attrNameLst>
                                          <p:attrName>style.visibility</p:attrName>
                                        </p:attrNameLst>
                                      </p:cBhvr>
                                      <p:to>
                                        <p:strVal val="visible"/>
                                      </p:to>
                                    </p:set>
                                    <p:anim calcmode="lin" valueType="num">
                                      <p:cBhvr additive="base">
                                        <p:cTn id="271" dur="100" fill="hold"/>
                                        <p:tgtEl>
                                          <p:spTgt spid="110"/>
                                        </p:tgtEl>
                                        <p:attrNameLst>
                                          <p:attrName>ppt_x</p:attrName>
                                        </p:attrNameLst>
                                      </p:cBhvr>
                                      <p:tavLst>
                                        <p:tav tm="0">
                                          <p:val>
                                            <p:strVal val="#ppt_x"/>
                                          </p:val>
                                        </p:tav>
                                        <p:tav tm="100000">
                                          <p:val>
                                            <p:strVal val="#ppt_x"/>
                                          </p:val>
                                        </p:tav>
                                      </p:tavLst>
                                    </p:anim>
                                    <p:anim calcmode="lin" valueType="num">
                                      <p:cBhvr additive="base">
                                        <p:cTn id="272" dur="100" fill="hold"/>
                                        <p:tgtEl>
                                          <p:spTgt spid="110"/>
                                        </p:tgtEl>
                                        <p:attrNameLst>
                                          <p:attrName>ppt_y</p:attrName>
                                        </p:attrNameLst>
                                      </p:cBhvr>
                                      <p:tavLst>
                                        <p:tav tm="0">
                                          <p:val>
                                            <p:strVal val="1+#ppt_h/2"/>
                                          </p:val>
                                        </p:tav>
                                        <p:tav tm="100000">
                                          <p:val>
                                            <p:strVal val="#ppt_y"/>
                                          </p:val>
                                        </p:tav>
                                      </p:tavLst>
                                    </p:anim>
                                  </p:childTnLst>
                                </p:cTn>
                              </p:par>
                            </p:childTnLst>
                          </p:cTn>
                        </p:par>
                        <p:par>
                          <p:cTn id="273" fill="hold">
                            <p:stCondLst>
                              <p:cond delay="5800"/>
                            </p:stCondLst>
                            <p:childTnLst>
                              <p:par>
                                <p:cTn id="274" presetID="2" presetClass="entr" presetSubtype="4" fill="hold" grpId="0" nodeType="afterEffect">
                                  <p:stCondLst>
                                    <p:cond delay="0"/>
                                  </p:stCondLst>
                                  <p:childTnLst>
                                    <p:set>
                                      <p:cBhvr>
                                        <p:cTn id="275" dur="1" fill="hold">
                                          <p:stCondLst>
                                            <p:cond delay="0"/>
                                          </p:stCondLst>
                                        </p:cTn>
                                        <p:tgtEl>
                                          <p:spTgt spid="113"/>
                                        </p:tgtEl>
                                        <p:attrNameLst>
                                          <p:attrName>style.visibility</p:attrName>
                                        </p:attrNameLst>
                                      </p:cBhvr>
                                      <p:to>
                                        <p:strVal val="visible"/>
                                      </p:to>
                                    </p:set>
                                    <p:anim calcmode="lin" valueType="num">
                                      <p:cBhvr additive="base">
                                        <p:cTn id="276" dur="100" fill="hold"/>
                                        <p:tgtEl>
                                          <p:spTgt spid="113"/>
                                        </p:tgtEl>
                                        <p:attrNameLst>
                                          <p:attrName>ppt_x</p:attrName>
                                        </p:attrNameLst>
                                      </p:cBhvr>
                                      <p:tavLst>
                                        <p:tav tm="0">
                                          <p:val>
                                            <p:strVal val="#ppt_x"/>
                                          </p:val>
                                        </p:tav>
                                        <p:tav tm="100000">
                                          <p:val>
                                            <p:strVal val="#ppt_x"/>
                                          </p:val>
                                        </p:tav>
                                      </p:tavLst>
                                    </p:anim>
                                    <p:anim calcmode="lin" valueType="num">
                                      <p:cBhvr additive="base">
                                        <p:cTn id="277" dur="100" fill="hold"/>
                                        <p:tgtEl>
                                          <p:spTgt spid="113"/>
                                        </p:tgtEl>
                                        <p:attrNameLst>
                                          <p:attrName>ppt_y</p:attrName>
                                        </p:attrNameLst>
                                      </p:cBhvr>
                                      <p:tavLst>
                                        <p:tav tm="0">
                                          <p:val>
                                            <p:strVal val="1+#ppt_h/2"/>
                                          </p:val>
                                        </p:tav>
                                        <p:tav tm="100000">
                                          <p:val>
                                            <p:strVal val="#ppt_y"/>
                                          </p:val>
                                        </p:tav>
                                      </p:tavLst>
                                    </p:anim>
                                  </p:childTnLst>
                                </p:cTn>
                              </p:par>
                            </p:childTnLst>
                          </p:cTn>
                        </p:par>
                        <p:par>
                          <p:cTn id="278" fill="hold">
                            <p:stCondLst>
                              <p:cond delay="5900"/>
                            </p:stCondLst>
                            <p:childTnLst>
                              <p:par>
                                <p:cTn id="279" presetID="2" presetClass="entr" presetSubtype="4" fill="hold" grpId="0" nodeType="afterEffect">
                                  <p:stCondLst>
                                    <p:cond delay="0"/>
                                  </p:stCondLst>
                                  <p:childTnLst>
                                    <p:set>
                                      <p:cBhvr>
                                        <p:cTn id="280" dur="1" fill="hold">
                                          <p:stCondLst>
                                            <p:cond delay="0"/>
                                          </p:stCondLst>
                                        </p:cTn>
                                        <p:tgtEl>
                                          <p:spTgt spid="114"/>
                                        </p:tgtEl>
                                        <p:attrNameLst>
                                          <p:attrName>style.visibility</p:attrName>
                                        </p:attrNameLst>
                                      </p:cBhvr>
                                      <p:to>
                                        <p:strVal val="visible"/>
                                      </p:to>
                                    </p:set>
                                    <p:anim calcmode="lin" valueType="num">
                                      <p:cBhvr additive="base">
                                        <p:cTn id="281" dur="100" fill="hold"/>
                                        <p:tgtEl>
                                          <p:spTgt spid="114"/>
                                        </p:tgtEl>
                                        <p:attrNameLst>
                                          <p:attrName>ppt_x</p:attrName>
                                        </p:attrNameLst>
                                      </p:cBhvr>
                                      <p:tavLst>
                                        <p:tav tm="0">
                                          <p:val>
                                            <p:strVal val="#ppt_x"/>
                                          </p:val>
                                        </p:tav>
                                        <p:tav tm="100000">
                                          <p:val>
                                            <p:strVal val="#ppt_x"/>
                                          </p:val>
                                        </p:tav>
                                      </p:tavLst>
                                    </p:anim>
                                    <p:anim calcmode="lin" valueType="num">
                                      <p:cBhvr additive="base">
                                        <p:cTn id="282" dur="100" fill="hold"/>
                                        <p:tgtEl>
                                          <p:spTgt spid="114"/>
                                        </p:tgtEl>
                                        <p:attrNameLst>
                                          <p:attrName>ppt_y</p:attrName>
                                        </p:attrNameLst>
                                      </p:cBhvr>
                                      <p:tavLst>
                                        <p:tav tm="0">
                                          <p:val>
                                            <p:strVal val="1+#ppt_h/2"/>
                                          </p:val>
                                        </p:tav>
                                        <p:tav tm="100000">
                                          <p:val>
                                            <p:strVal val="#ppt_y"/>
                                          </p:val>
                                        </p:tav>
                                      </p:tavLst>
                                    </p:anim>
                                  </p:childTnLst>
                                </p:cTn>
                              </p:par>
                            </p:childTnLst>
                          </p:cTn>
                        </p:par>
                        <p:par>
                          <p:cTn id="283" fill="hold">
                            <p:stCondLst>
                              <p:cond delay="6000"/>
                            </p:stCondLst>
                            <p:childTnLst>
                              <p:par>
                                <p:cTn id="284" presetID="2" presetClass="entr" presetSubtype="4" fill="hold" grpId="0" nodeType="afterEffect">
                                  <p:stCondLst>
                                    <p:cond delay="0"/>
                                  </p:stCondLst>
                                  <p:childTnLst>
                                    <p:set>
                                      <p:cBhvr>
                                        <p:cTn id="285" dur="1" fill="hold">
                                          <p:stCondLst>
                                            <p:cond delay="0"/>
                                          </p:stCondLst>
                                        </p:cTn>
                                        <p:tgtEl>
                                          <p:spTgt spid="116"/>
                                        </p:tgtEl>
                                        <p:attrNameLst>
                                          <p:attrName>style.visibility</p:attrName>
                                        </p:attrNameLst>
                                      </p:cBhvr>
                                      <p:to>
                                        <p:strVal val="visible"/>
                                      </p:to>
                                    </p:set>
                                    <p:anim calcmode="lin" valueType="num">
                                      <p:cBhvr additive="base">
                                        <p:cTn id="286" dur="100" fill="hold"/>
                                        <p:tgtEl>
                                          <p:spTgt spid="116"/>
                                        </p:tgtEl>
                                        <p:attrNameLst>
                                          <p:attrName>ppt_x</p:attrName>
                                        </p:attrNameLst>
                                      </p:cBhvr>
                                      <p:tavLst>
                                        <p:tav tm="0">
                                          <p:val>
                                            <p:strVal val="#ppt_x"/>
                                          </p:val>
                                        </p:tav>
                                        <p:tav tm="100000">
                                          <p:val>
                                            <p:strVal val="#ppt_x"/>
                                          </p:val>
                                        </p:tav>
                                      </p:tavLst>
                                    </p:anim>
                                    <p:anim calcmode="lin" valueType="num">
                                      <p:cBhvr additive="base">
                                        <p:cTn id="287" dur="100" fill="hold"/>
                                        <p:tgtEl>
                                          <p:spTgt spid="116"/>
                                        </p:tgtEl>
                                        <p:attrNameLst>
                                          <p:attrName>ppt_y</p:attrName>
                                        </p:attrNameLst>
                                      </p:cBhvr>
                                      <p:tavLst>
                                        <p:tav tm="0">
                                          <p:val>
                                            <p:strVal val="1+#ppt_h/2"/>
                                          </p:val>
                                        </p:tav>
                                        <p:tav tm="100000">
                                          <p:val>
                                            <p:strVal val="#ppt_y"/>
                                          </p:val>
                                        </p:tav>
                                      </p:tavLst>
                                    </p:anim>
                                  </p:childTnLst>
                                </p:cTn>
                              </p:par>
                            </p:childTnLst>
                          </p:cTn>
                        </p:par>
                        <p:par>
                          <p:cTn id="288" fill="hold">
                            <p:stCondLst>
                              <p:cond delay="6100"/>
                            </p:stCondLst>
                            <p:childTnLst>
                              <p:par>
                                <p:cTn id="289" presetID="2" presetClass="entr" presetSubtype="4" fill="hold" grpId="0" nodeType="afterEffect">
                                  <p:stCondLst>
                                    <p:cond delay="0"/>
                                  </p:stCondLst>
                                  <p:childTnLst>
                                    <p:set>
                                      <p:cBhvr>
                                        <p:cTn id="290" dur="1" fill="hold">
                                          <p:stCondLst>
                                            <p:cond delay="0"/>
                                          </p:stCondLst>
                                        </p:cTn>
                                        <p:tgtEl>
                                          <p:spTgt spid="117"/>
                                        </p:tgtEl>
                                        <p:attrNameLst>
                                          <p:attrName>style.visibility</p:attrName>
                                        </p:attrNameLst>
                                      </p:cBhvr>
                                      <p:to>
                                        <p:strVal val="visible"/>
                                      </p:to>
                                    </p:set>
                                    <p:anim calcmode="lin" valueType="num">
                                      <p:cBhvr additive="base">
                                        <p:cTn id="291" dur="100" fill="hold"/>
                                        <p:tgtEl>
                                          <p:spTgt spid="117"/>
                                        </p:tgtEl>
                                        <p:attrNameLst>
                                          <p:attrName>ppt_x</p:attrName>
                                        </p:attrNameLst>
                                      </p:cBhvr>
                                      <p:tavLst>
                                        <p:tav tm="0">
                                          <p:val>
                                            <p:strVal val="#ppt_x"/>
                                          </p:val>
                                        </p:tav>
                                        <p:tav tm="100000">
                                          <p:val>
                                            <p:strVal val="#ppt_x"/>
                                          </p:val>
                                        </p:tav>
                                      </p:tavLst>
                                    </p:anim>
                                    <p:anim calcmode="lin" valueType="num">
                                      <p:cBhvr additive="base">
                                        <p:cTn id="292" dur="100" fill="hold"/>
                                        <p:tgtEl>
                                          <p:spTgt spid="117"/>
                                        </p:tgtEl>
                                        <p:attrNameLst>
                                          <p:attrName>ppt_y</p:attrName>
                                        </p:attrNameLst>
                                      </p:cBhvr>
                                      <p:tavLst>
                                        <p:tav tm="0">
                                          <p:val>
                                            <p:strVal val="1+#ppt_h/2"/>
                                          </p:val>
                                        </p:tav>
                                        <p:tav tm="100000">
                                          <p:val>
                                            <p:strVal val="#ppt_y"/>
                                          </p:val>
                                        </p:tav>
                                      </p:tavLst>
                                    </p:anim>
                                  </p:childTnLst>
                                </p:cTn>
                              </p:par>
                            </p:childTnLst>
                          </p:cTn>
                        </p:par>
                        <p:par>
                          <p:cTn id="293" fill="hold">
                            <p:stCondLst>
                              <p:cond delay="6200"/>
                            </p:stCondLst>
                            <p:childTnLst>
                              <p:par>
                                <p:cTn id="294" presetID="2" presetClass="entr" presetSubtype="4" fill="hold" grpId="0" nodeType="afterEffect">
                                  <p:stCondLst>
                                    <p:cond delay="0"/>
                                  </p:stCondLst>
                                  <p:childTnLst>
                                    <p:set>
                                      <p:cBhvr>
                                        <p:cTn id="295" dur="1" fill="hold">
                                          <p:stCondLst>
                                            <p:cond delay="0"/>
                                          </p:stCondLst>
                                        </p:cTn>
                                        <p:tgtEl>
                                          <p:spTgt spid="120"/>
                                        </p:tgtEl>
                                        <p:attrNameLst>
                                          <p:attrName>style.visibility</p:attrName>
                                        </p:attrNameLst>
                                      </p:cBhvr>
                                      <p:to>
                                        <p:strVal val="visible"/>
                                      </p:to>
                                    </p:set>
                                    <p:anim calcmode="lin" valueType="num">
                                      <p:cBhvr additive="base">
                                        <p:cTn id="296" dur="100" fill="hold"/>
                                        <p:tgtEl>
                                          <p:spTgt spid="120"/>
                                        </p:tgtEl>
                                        <p:attrNameLst>
                                          <p:attrName>ppt_x</p:attrName>
                                        </p:attrNameLst>
                                      </p:cBhvr>
                                      <p:tavLst>
                                        <p:tav tm="0">
                                          <p:val>
                                            <p:strVal val="#ppt_x"/>
                                          </p:val>
                                        </p:tav>
                                        <p:tav tm="100000">
                                          <p:val>
                                            <p:strVal val="#ppt_x"/>
                                          </p:val>
                                        </p:tav>
                                      </p:tavLst>
                                    </p:anim>
                                    <p:anim calcmode="lin" valueType="num">
                                      <p:cBhvr additive="base">
                                        <p:cTn id="297" dur="100" fill="hold"/>
                                        <p:tgtEl>
                                          <p:spTgt spid="120"/>
                                        </p:tgtEl>
                                        <p:attrNameLst>
                                          <p:attrName>ppt_y</p:attrName>
                                        </p:attrNameLst>
                                      </p:cBhvr>
                                      <p:tavLst>
                                        <p:tav tm="0">
                                          <p:val>
                                            <p:strVal val="1+#ppt_h/2"/>
                                          </p:val>
                                        </p:tav>
                                        <p:tav tm="100000">
                                          <p:val>
                                            <p:strVal val="#ppt_y"/>
                                          </p:val>
                                        </p:tav>
                                      </p:tavLst>
                                    </p:anim>
                                  </p:childTnLst>
                                </p:cTn>
                              </p:par>
                            </p:childTnLst>
                          </p:cTn>
                        </p:par>
                        <p:par>
                          <p:cTn id="298" fill="hold">
                            <p:stCondLst>
                              <p:cond delay="6300"/>
                            </p:stCondLst>
                            <p:childTnLst>
                              <p:par>
                                <p:cTn id="299" presetID="2" presetClass="entr" presetSubtype="4" fill="hold" grpId="0" nodeType="afterEffect">
                                  <p:stCondLst>
                                    <p:cond delay="0"/>
                                  </p:stCondLst>
                                  <p:childTnLst>
                                    <p:set>
                                      <p:cBhvr>
                                        <p:cTn id="300" dur="1" fill="hold">
                                          <p:stCondLst>
                                            <p:cond delay="0"/>
                                          </p:stCondLst>
                                        </p:cTn>
                                        <p:tgtEl>
                                          <p:spTgt spid="121"/>
                                        </p:tgtEl>
                                        <p:attrNameLst>
                                          <p:attrName>style.visibility</p:attrName>
                                        </p:attrNameLst>
                                      </p:cBhvr>
                                      <p:to>
                                        <p:strVal val="visible"/>
                                      </p:to>
                                    </p:set>
                                    <p:anim calcmode="lin" valueType="num">
                                      <p:cBhvr additive="base">
                                        <p:cTn id="301" dur="100" fill="hold"/>
                                        <p:tgtEl>
                                          <p:spTgt spid="121"/>
                                        </p:tgtEl>
                                        <p:attrNameLst>
                                          <p:attrName>ppt_x</p:attrName>
                                        </p:attrNameLst>
                                      </p:cBhvr>
                                      <p:tavLst>
                                        <p:tav tm="0">
                                          <p:val>
                                            <p:strVal val="#ppt_x"/>
                                          </p:val>
                                        </p:tav>
                                        <p:tav tm="100000">
                                          <p:val>
                                            <p:strVal val="#ppt_x"/>
                                          </p:val>
                                        </p:tav>
                                      </p:tavLst>
                                    </p:anim>
                                    <p:anim calcmode="lin" valueType="num">
                                      <p:cBhvr additive="base">
                                        <p:cTn id="302" dur="100" fill="hold"/>
                                        <p:tgtEl>
                                          <p:spTgt spid="121"/>
                                        </p:tgtEl>
                                        <p:attrNameLst>
                                          <p:attrName>ppt_y</p:attrName>
                                        </p:attrNameLst>
                                      </p:cBhvr>
                                      <p:tavLst>
                                        <p:tav tm="0">
                                          <p:val>
                                            <p:strVal val="1+#ppt_h/2"/>
                                          </p:val>
                                        </p:tav>
                                        <p:tav tm="100000">
                                          <p:val>
                                            <p:strVal val="#ppt_y"/>
                                          </p:val>
                                        </p:tav>
                                      </p:tavLst>
                                    </p:anim>
                                  </p:childTnLst>
                                </p:cTn>
                              </p:par>
                            </p:childTnLst>
                          </p:cTn>
                        </p:par>
                        <p:par>
                          <p:cTn id="303" fill="hold">
                            <p:stCondLst>
                              <p:cond delay="6400"/>
                            </p:stCondLst>
                            <p:childTnLst>
                              <p:par>
                                <p:cTn id="304" presetID="2" presetClass="entr" presetSubtype="4" fill="hold" grpId="0" nodeType="afterEffect">
                                  <p:stCondLst>
                                    <p:cond delay="0"/>
                                  </p:stCondLst>
                                  <p:childTnLst>
                                    <p:set>
                                      <p:cBhvr>
                                        <p:cTn id="305" dur="1" fill="hold">
                                          <p:stCondLst>
                                            <p:cond delay="0"/>
                                          </p:stCondLst>
                                        </p:cTn>
                                        <p:tgtEl>
                                          <p:spTgt spid="122"/>
                                        </p:tgtEl>
                                        <p:attrNameLst>
                                          <p:attrName>style.visibility</p:attrName>
                                        </p:attrNameLst>
                                      </p:cBhvr>
                                      <p:to>
                                        <p:strVal val="visible"/>
                                      </p:to>
                                    </p:set>
                                    <p:anim calcmode="lin" valueType="num">
                                      <p:cBhvr additive="base">
                                        <p:cTn id="306" dur="100" fill="hold"/>
                                        <p:tgtEl>
                                          <p:spTgt spid="122"/>
                                        </p:tgtEl>
                                        <p:attrNameLst>
                                          <p:attrName>ppt_x</p:attrName>
                                        </p:attrNameLst>
                                      </p:cBhvr>
                                      <p:tavLst>
                                        <p:tav tm="0">
                                          <p:val>
                                            <p:strVal val="#ppt_x"/>
                                          </p:val>
                                        </p:tav>
                                        <p:tav tm="100000">
                                          <p:val>
                                            <p:strVal val="#ppt_x"/>
                                          </p:val>
                                        </p:tav>
                                      </p:tavLst>
                                    </p:anim>
                                    <p:anim calcmode="lin" valueType="num">
                                      <p:cBhvr additive="base">
                                        <p:cTn id="307" dur="100" fill="hold"/>
                                        <p:tgtEl>
                                          <p:spTgt spid="122"/>
                                        </p:tgtEl>
                                        <p:attrNameLst>
                                          <p:attrName>ppt_y</p:attrName>
                                        </p:attrNameLst>
                                      </p:cBhvr>
                                      <p:tavLst>
                                        <p:tav tm="0">
                                          <p:val>
                                            <p:strVal val="1+#ppt_h/2"/>
                                          </p:val>
                                        </p:tav>
                                        <p:tav tm="100000">
                                          <p:val>
                                            <p:strVal val="#ppt_y"/>
                                          </p:val>
                                        </p:tav>
                                      </p:tavLst>
                                    </p:anim>
                                  </p:childTnLst>
                                </p:cTn>
                              </p:par>
                            </p:childTnLst>
                          </p:cTn>
                        </p:par>
                        <p:par>
                          <p:cTn id="308" fill="hold">
                            <p:stCondLst>
                              <p:cond delay="6500"/>
                            </p:stCondLst>
                            <p:childTnLst>
                              <p:par>
                                <p:cTn id="309" presetID="2" presetClass="entr" presetSubtype="4" fill="hold" grpId="0" nodeType="afterEffect">
                                  <p:stCondLst>
                                    <p:cond delay="0"/>
                                  </p:stCondLst>
                                  <p:childTnLst>
                                    <p:set>
                                      <p:cBhvr>
                                        <p:cTn id="310" dur="1" fill="hold">
                                          <p:stCondLst>
                                            <p:cond delay="0"/>
                                          </p:stCondLst>
                                        </p:cTn>
                                        <p:tgtEl>
                                          <p:spTgt spid="123"/>
                                        </p:tgtEl>
                                        <p:attrNameLst>
                                          <p:attrName>style.visibility</p:attrName>
                                        </p:attrNameLst>
                                      </p:cBhvr>
                                      <p:to>
                                        <p:strVal val="visible"/>
                                      </p:to>
                                    </p:set>
                                    <p:anim calcmode="lin" valueType="num">
                                      <p:cBhvr additive="base">
                                        <p:cTn id="311" dur="100" fill="hold"/>
                                        <p:tgtEl>
                                          <p:spTgt spid="123"/>
                                        </p:tgtEl>
                                        <p:attrNameLst>
                                          <p:attrName>ppt_x</p:attrName>
                                        </p:attrNameLst>
                                      </p:cBhvr>
                                      <p:tavLst>
                                        <p:tav tm="0">
                                          <p:val>
                                            <p:strVal val="#ppt_x"/>
                                          </p:val>
                                        </p:tav>
                                        <p:tav tm="100000">
                                          <p:val>
                                            <p:strVal val="#ppt_x"/>
                                          </p:val>
                                        </p:tav>
                                      </p:tavLst>
                                    </p:anim>
                                    <p:anim calcmode="lin" valueType="num">
                                      <p:cBhvr additive="base">
                                        <p:cTn id="312" dur="100" fill="hold"/>
                                        <p:tgtEl>
                                          <p:spTgt spid="123"/>
                                        </p:tgtEl>
                                        <p:attrNameLst>
                                          <p:attrName>ppt_y</p:attrName>
                                        </p:attrNameLst>
                                      </p:cBhvr>
                                      <p:tavLst>
                                        <p:tav tm="0">
                                          <p:val>
                                            <p:strVal val="1+#ppt_h/2"/>
                                          </p:val>
                                        </p:tav>
                                        <p:tav tm="100000">
                                          <p:val>
                                            <p:strVal val="#ppt_y"/>
                                          </p:val>
                                        </p:tav>
                                      </p:tavLst>
                                    </p:anim>
                                  </p:childTnLst>
                                </p:cTn>
                              </p:par>
                            </p:childTnLst>
                          </p:cTn>
                        </p:par>
                        <p:par>
                          <p:cTn id="313" fill="hold">
                            <p:stCondLst>
                              <p:cond delay="6600"/>
                            </p:stCondLst>
                            <p:childTnLst>
                              <p:par>
                                <p:cTn id="314" presetID="2" presetClass="entr" presetSubtype="4" fill="hold" grpId="0" nodeType="afterEffect">
                                  <p:stCondLst>
                                    <p:cond delay="0"/>
                                  </p:stCondLst>
                                  <p:childTnLst>
                                    <p:set>
                                      <p:cBhvr>
                                        <p:cTn id="315" dur="1" fill="hold">
                                          <p:stCondLst>
                                            <p:cond delay="0"/>
                                          </p:stCondLst>
                                        </p:cTn>
                                        <p:tgtEl>
                                          <p:spTgt spid="124"/>
                                        </p:tgtEl>
                                        <p:attrNameLst>
                                          <p:attrName>style.visibility</p:attrName>
                                        </p:attrNameLst>
                                      </p:cBhvr>
                                      <p:to>
                                        <p:strVal val="visible"/>
                                      </p:to>
                                    </p:set>
                                    <p:anim calcmode="lin" valueType="num">
                                      <p:cBhvr additive="base">
                                        <p:cTn id="316" dur="100" fill="hold"/>
                                        <p:tgtEl>
                                          <p:spTgt spid="124"/>
                                        </p:tgtEl>
                                        <p:attrNameLst>
                                          <p:attrName>ppt_x</p:attrName>
                                        </p:attrNameLst>
                                      </p:cBhvr>
                                      <p:tavLst>
                                        <p:tav tm="0">
                                          <p:val>
                                            <p:strVal val="#ppt_x"/>
                                          </p:val>
                                        </p:tav>
                                        <p:tav tm="100000">
                                          <p:val>
                                            <p:strVal val="#ppt_x"/>
                                          </p:val>
                                        </p:tav>
                                      </p:tavLst>
                                    </p:anim>
                                    <p:anim calcmode="lin" valueType="num">
                                      <p:cBhvr additive="base">
                                        <p:cTn id="317" dur="100" fill="hold"/>
                                        <p:tgtEl>
                                          <p:spTgt spid="124"/>
                                        </p:tgtEl>
                                        <p:attrNameLst>
                                          <p:attrName>ppt_y</p:attrName>
                                        </p:attrNameLst>
                                      </p:cBhvr>
                                      <p:tavLst>
                                        <p:tav tm="0">
                                          <p:val>
                                            <p:strVal val="1+#ppt_h/2"/>
                                          </p:val>
                                        </p:tav>
                                        <p:tav tm="100000">
                                          <p:val>
                                            <p:strVal val="#ppt_y"/>
                                          </p:val>
                                        </p:tav>
                                      </p:tavLst>
                                    </p:anim>
                                  </p:childTnLst>
                                </p:cTn>
                              </p:par>
                            </p:childTnLst>
                          </p:cTn>
                        </p:par>
                        <p:par>
                          <p:cTn id="318" fill="hold">
                            <p:stCondLst>
                              <p:cond delay="6700"/>
                            </p:stCondLst>
                            <p:childTnLst>
                              <p:par>
                                <p:cTn id="319" presetID="2" presetClass="entr" presetSubtype="8" fill="hold" nodeType="afterEffect">
                                  <p:stCondLst>
                                    <p:cond delay="0"/>
                                  </p:stCondLst>
                                  <p:childTnLst>
                                    <p:set>
                                      <p:cBhvr>
                                        <p:cTn id="320" dur="1" fill="hold">
                                          <p:stCondLst>
                                            <p:cond delay="0"/>
                                          </p:stCondLst>
                                        </p:cTn>
                                        <p:tgtEl>
                                          <p:spTgt spid="92"/>
                                        </p:tgtEl>
                                        <p:attrNameLst>
                                          <p:attrName>style.visibility</p:attrName>
                                        </p:attrNameLst>
                                      </p:cBhvr>
                                      <p:to>
                                        <p:strVal val="visible"/>
                                      </p:to>
                                    </p:set>
                                    <p:anim calcmode="lin" valueType="num">
                                      <p:cBhvr additive="base">
                                        <p:cTn id="321" dur="500" fill="hold"/>
                                        <p:tgtEl>
                                          <p:spTgt spid="92"/>
                                        </p:tgtEl>
                                        <p:attrNameLst>
                                          <p:attrName>ppt_x</p:attrName>
                                        </p:attrNameLst>
                                      </p:cBhvr>
                                      <p:tavLst>
                                        <p:tav tm="0">
                                          <p:val>
                                            <p:strVal val="0-#ppt_w/2"/>
                                          </p:val>
                                        </p:tav>
                                        <p:tav tm="100000">
                                          <p:val>
                                            <p:strVal val="#ppt_x"/>
                                          </p:val>
                                        </p:tav>
                                      </p:tavLst>
                                    </p:anim>
                                    <p:anim calcmode="lin" valueType="num">
                                      <p:cBhvr additive="base">
                                        <p:cTn id="322" dur="500" fill="hold"/>
                                        <p:tgtEl>
                                          <p:spTgt spid="92"/>
                                        </p:tgtEl>
                                        <p:attrNameLst>
                                          <p:attrName>ppt_y</p:attrName>
                                        </p:attrNameLst>
                                      </p:cBhvr>
                                      <p:tavLst>
                                        <p:tav tm="0">
                                          <p:val>
                                            <p:strVal val="#ppt_y"/>
                                          </p:val>
                                        </p:tav>
                                        <p:tav tm="100000">
                                          <p:val>
                                            <p:strVal val="#ppt_y"/>
                                          </p:val>
                                        </p:tav>
                                      </p:tavLst>
                                    </p:anim>
                                  </p:childTnLst>
                                </p:cTn>
                              </p:par>
                            </p:childTnLst>
                          </p:cTn>
                        </p:par>
                        <p:par>
                          <p:cTn id="323" fill="hold">
                            <p:stCondLst>
                              <p:cond delay="7200"/>
                            </p:stCondLst>
                            <p:childTnLst>
                              <p:par>
                                <p:cTn id="324" presetID="42" presetClass="entr" presetSubtype="0" fill="hold" grpId="0" nodeType="afterEffect">
                                  <p:stCondLst>
                                    <p:cond delay="0"/>
                                  </p:stCondLst>
                                  <p:childTnLst>
                                    <p:set>
                                      <p:cBhvr>
                                        <p:cTn id="325" dur="1" fill="hold">
                                          <p:stCondLst>
                                            <p:cond delay="0"/>
                                          </p:stCondLst>
                                        </p:cTn>
                                        <p:tgtEl>
                                          <p:spTgt spid="108"/>
                                        </p:tgtEl>
                                        <p:attrNameLst>
                                          <p:attrName>style.visibility</p:attrName>
                                        </p:attrNameLst>
                                      </p:cBhvr>
                                      <p:to>
                                        <p:strVal val="visible"/>
                                      </p:to>
                                    </p:set>
                                    <p:animEffect transition="in" filter="fade">
                                      <p:cBhvr>
                                        <p:cTn id="326" dur="1000"/>
                                        <p:tgtEl>
                                          <p:spTgt spid="108"/>
                                        </p:tgtEl>
                                      </p:cBhvr>
                                    </p:animEffect>
                                    <p:anim calcmode="lin" valueType="num">
                                      <p:cBhvr>
                                        <p:cTn id="327" dur="1000" fill="hold"/>
                                        <p:tgtEl>
                                          <p:spTgt spid="108"/>
                                        </p:tgtEl>
                                        <p:attrNameLst>
                                          <p:attrName>ppt_x</p:attrName>
                                        </p:attrNameLst>
                                      </p:cBhvr>
                                      <p:tavLst>
                                        <p:tav tm="0">
                                          <p:val>
                                            <p:strVal val="#ppt_x"/>
                                          </p:val>
                                        </p:tav>
                                        <p:tav tm="100000">
                                          <p:val>
                                            <p:strVal val="#ppt_x"/>
                                          </p:val>
                                        </p:tav>
                                      </p:tavLst>
                                    </p:anim>
                                    <p:anim calcmode="lin" valueType="num">
                                      <p:cBhvr>
                                        <p:cTn id="328" dur="1000" fill="hold"/>
                                        <p:tgtEl>
                                          <p:spTgt spid="108"/>
                                        </p:tgtEl>
                                        <p:attrNameLst>
                                          <p:attrName>ppt_y</p:attrName>
                                        </p:attrNameLst>
                                      </p:cBhvr>
                                      <p:tavLst>
                                        <p:tav tm="0">
                                          <p:val>
                                            <p:strVal val="#ppt_y+.1"/>
                                          </p:val>
                                        </p:tav>
                                        <p:tav tm="100000">
                                          <p:val>
                                            <p:strVal val="#ppt_y"/>
                                          </p:val>
                                        </p:tav>
                                      </p:tavLst>
                                    </p:anim>
                                  </p:childTnLst>
                                </p:cTn>
                              </p:par>
                            </p:childTnLst>
                          </p:cTn>
                        </p:par>
                        <p:par>
                          <p:cTn id="329" fill="hold">
                            <p:stCondLst>
                              <p:cond delay="8200"/>
                            </p:stCondLst>
                            <p:childTnLst>
                              <p:par>
                                <p:cTn id="330" presetID="31" presetClass="entr" presetSubtype="0" fill="hold" grpId="0" nodeType="afterEffect">
                                  <p:stCondLst>
                                    <p:cond delay="0"/>
                                  </p:stCondLst>
                                  <p:childTnLst>
                                    <p:set>
                                      <p:cBhvr>
                                        <p:cTn id="331" dur="1" fill="hold">
                                          <p:stCondLst>
                                            <p:cond delay="0"/>
                                          </p:stCondLst>
                                        </p:cTn>
                                        <p:tgtEl>
                                          <p:spTgt spid="135"/>
                                        </p:tgtEl>
                                        <p:attrNameLst>
                                          <p:attrName>style.visibility</p:attrName>
                                        </p:attrNameLst>
                                      </p:cBhvr>
                                      <p:to>
                                        <p:strVal val="visible"/>
                                      </p:to>
                                    </p:set>
                                    <p:anim calcmode="lin" valueType="num">
                                      <p:cBhvr>
                                        <p:cTn id="332" dur="1000" fill="hold"/>
                                        <p:tgtEl>
                                          <p:spTgt spid="135"/>
                                        </p:tgtEl>
                                        <p:attrNameLst>
                                          <p:attrName>ppt_w</p:attrName>
                                        </p:attrNameLst>
                                      </p:cBhvr>
                                      <p:tavLst>
                                        <p:tav tm="0">
                                          <p:val>
                                            <p:fltVal val="0"/>
                                          </p:val>
                                        </p:tav>
                                        <p:tav tm="100000">
                                          <p:val>
                                            <p:strVal val="#ppt_w"/>
                                          </p:val>
                                        </p:tav>
                                      </p:tavLst>
                                    </p:anim>
                                    <p:anim calcmode="lin" valueType="num">
                                      <p:cBhvr>
                                        <p:cTn id="333" dur="1000" fill="hold"/>
                                        <p:tgtEl>
                                          <p:spTgt spid="135"/>
                                        </p:tgtEl>
                                        <p:attrNameLst>
                                          <p:attrName>ppt_h</p:attrName>
                                        </p:attrNameLst>
                                      </p:cBhvr>
                                      <p:tavLst>
                                        <p:tav tm="0">
                                          <p:val>
                                            <p:fltVal val="0"/>
                                          </p:val>
                                        </p:tav>
                                        <p:tav tm="100000">
                                          <p:val>
                                            <p:strVal val="#ppt_h"/>
                                          </p:val>
                                        </p:tav>
                                      </p:tavLst>
                                    </p:anim>
                                    <p:anim calcmode="lin" valueType="num">
                                      <p:cBhvr>
                                        <p:cTn id="334" dur="1000" fill="hold"/>
                                        <p:tgtEl>
                                          <p:spTgt spid="135"/>
                                        </p:tgtEl>
                                        <p:attrNameLst>
                                          <p:attrName>style.rotation</p:attrName>
                                        </p:attrNameLst>
                                      </p:cBhvr>
                                      <p:tavLst>
                                        <p:tav tm="0">
                                          <p:val>
                                            <p:fltVal val="90"/>
                                          </p:val>
                                        </p:tav>
                                        <p:tav tm="100000">
                                          <p:val>
                                            <p:fltVal val="0"/>
                                          </p:val>
                                        </p:tav>
                                      </p:tavLst>
                                    </p:anim>
                                    <p:animEffect transition="in" filter="fade">
                                      <p:cBhvr>
                                        <p:cTn id="335" dur="1000"/>
                                        <p:tgtEl>
                                          <p:spTgt spid="135"/>
                                        </p:tgtEl>
                                      </p:cBhvr>
                                    </p:animEffect>
                                  </p:childTnLst>
                                </p:cTn>
                              </p:par>
                            </p:childTnLst>
                          </p:cTn>
                        </p:par>
                        <p:par>
                          <p:cTn id="336" fill="hold">
                            <p:stCondLst>
                              <p:cond delay="9200"/>
                            </p:stCondLst>
                            <p:childTnLst>
                              <p:par>
                                <p:cTn id="337" presetID="2" presetClass="entr" presetSubtype="2" fill="hold" nodeType="afterEffect">
                                  <p:stCondLst>
                                    <p:cond delay="0"/>
                                  </p:stCondLst>
                                  <p:childTnLst>
                                    <p:set>
                                      <p:cBhvr>
                                        <p:cTn id="338" dur="1" fill="hold">
                                          <p:stCondLst>
                                            <p:cond delay="0"/>
                                          </p:stCondLst>
                                        </p:cTn>
                                        <p:tgtEl>
                                          <p:spTgt spid="109"/>
                                        </p:tgtEl>
                                        <p:attrNameLst>
                                          <p:attrName>style.visibility</p:attrName>
                                        </p:attrNameLst>
                                      </p:cBhvr>
                                      <p:to>
                                        <p:strVal val="visible"/>
                                      </p:to>
                                    </p:set>
                                    <p:anim calcmode="lin" valueType="num">
                                      <p:cBhvr additive="base">
                                        <p:cTn id="339" dur="500" fill="hold"/>
                                        <p:tgtEl>
                                          <p:spTgt spid="109"/>
                                        </p:tgtEl>
                                        <p:attrNameLst>
                                          <p:attrName>ppt_x</p:attrName>
                                        </p:attrNameLst>
                                      </p:cBhvr>
                                      <p:tavLst>
                                        <p:tav tm="0">
                                          <p:val>
                                            <p:strVal val="1+#ppt_w/2"/>
                                          </p:val>
                                        </p:tav>
                                        <p:tav tm="100000">
                                          <p:val>
                                            <p:strVal val="#ppt_x"/>
                                          </p:val>
                                        </p:tav>
                                      </p:tavLst>
                                    </p:anim>
                                    <p:anim calcmode="lin" valueType="num">
                                      <p:cBhvr additive="base">
                                        <p:cTn id="340" dur="500" fill="hold"/>
                                        <p:tgtEl>
                                          <p:spTgt spid="109"/>
                                        </p:tgtEl>
                                        <p:attrNameLst>
                                          <p:attrName>ppt_y</p:attrName>
                                        </p:attrNameLst>
                                      </p:cBhvr>
                                      <p:tavLst>
                                        <p:tav tm="0">
                                          <p:val>
                                            <p:strVal val="#ppt_y"/>
                                          </p:val>
                                        </p:tav>
                                        <p:tav tm="100000">
                                          <p:val>
                                            <p:strVal val="#ppt_y"/>
                                          </p:val>
                                        </p:tav>
                                      </p:tavLst>
                                    </p:anim>
                                  </p:childTnLst>
                                </p:cTn>
                              </p:par>
                            </p:childTnLst>
                          </p:cTn>
                        </p:par>
                        <p:par>
                          <p:cTn id="341" fill="hold">
                            <p:stCondLst>
                              <p:cond delay="9700"/>
                            </p:stCondLst>
                            <p:childTnLst>
                              <p:par>
                                <p:cTn id="342" presetID="42" presetClass="entr" presetSubtype="0" fill="hold" grpId="0" nodeType="afterEffect">
                                  <p:stCondLst>
                                    <p:cond delay="0"/>
                                  </p:stCondLst>
                                  <p:childTnLst>
                                    <p:set>
                                      <p:cBhvr>
                                        <p:cTn id="343" dur="1" fill="hold">
                                          <p:stCondLst>
                                            <p:cond delay="0"/>
                                          </p:stCondLst>
                                        </p:cTn>
                                        <p:tgtEl>
                                          <p:spTgt spid="106"/>
                                        </p:tgtEl>
                                        <p:attrNameLst>
                                          <p:attrName>style.visibility</p:attrName>
                                        </p:attrNameLst>
                                      </p:cBhvr>
                                      <p:to>
                                        <p:strVal val="visible"/>
                                      </p:to>
                                    </p:set>
                                    <p:animEffect transition="in" filter="fade">
                                      <p:cBhvr>
                                        <p:cTn id="344" dur="1000"/>
                                        <p:tgtEl>
                                          <p:spTgt spid="106"/>
                                        </p:tgtEl>
                                      </p:cBhvr>
                                    </p:animEffect>
                                    <p:anim calcmode="lin" valueType="num">
                                      <p:cBhvr>
                                        <p:cTn id="345" dur="1000" fill="hold"/>
                                        <p:tgtEl>
                                          <p:spTgt spid="106"/>
                                        </p:tgtEl>
                                        <p:attrNameLst>
                                          <p:attrName>ppt_x</p:attrName>
                                        </p:attrNameLst>
                                      </p:cBhvr>
                                      <p:tavLst>
                                        <p:tav tm="0">
                                          <p:val>
                                            <p:strVal val="#ppt_x"/>
                                          </p:val>
                                        </p:tav>
                                        <p:tav tm="100000">
                                          <p:val>
                                            <p:strVal val="#ppt_x"/>
                                          </p:val>
                                        </p:tav>
                                      </p:tavLst>
                                    </p:anim>
                                    <p:anim calcmode="lin" valueType="num">
                                      <p:cBhvr>
                                        <p:cTn id="346" dur="1000" fill="hold"/>
                                        <p:tgtEl>
                                          <p:spTgt spid="106"/>
                                        </p:tgtEl>
                                        <p:attrNameLst>
                                          <p:attrName>ppt_y</p:attrName>
                                        </p:attrNameLst>
                                      </p:cBhvr>
                                      <p:tavLst>
                                        <p:tav tm="0">
                                          <p:val>
                                            <p:strVal val="#ppt_y+.1"/>
                                          </p:val>
                                        </p:tav>
                                        <p:tav tm="100000">
                                          <p:val>
                                            <p:strVal val="#ppt_y"/>
                                          </p:val>
                                        </p:tav>
                                      </p:tavLst>
                                    </p:anim>
                                  </p:childTnLst>
                                </p:cTn>
                              </p:par>
                            </p:childTnLst>
                          </p:cTn>
                        </p:par>
                        <p:par>
                          <p:cTn id="347" fill="hold">
                            <p:stCondLst>
                              <p:cond delay="10700"/>
                            </p:stCondLst>
                            <p:childTnLst>
                              <p:par>
                                <p:cTn id="348" presetID="31" presetClass="entr" presetSubtype="0" fill="hold" grpId="0" nodeType="afterEffect">
                                  <p:stCondLst>
                                    <p:cond delay="0"/>
                                  </p:stCondLst>
                                  <p:childTnLst>
                                    <p:set>
                                      <p:cBhvr>
                                        <p:cTn id="349" dur="1" fill="hold">
                                          <p:stCondLst>
                                            <p:cond delay="0"/>
                                          </p:stCondLst>
                                        </p:cTn>
                                        <p:tgtEl>
                                          <p:spTgt spid="127"/>
                                        </p:tgtEl>
                                        <p:attrNameLst>
                                          <p:attrName>style.visibility</p:attrName>
                                        </p:attrNameLst>
                                      </p:cBhvr>
                                      <p:to>
                                        <p:strVal val="visible"/>
                                      </p:to>
                                    </p:set>
                                    <p:anim calcmode="lin" valueType="num">
                                      <p:cBhvr>
                                        <p:cTn id="350" dur="1000" fill="hold"/>
                                        <p:tgtEl>
                                          <p:spTgt spid="127"/>
                                        </p:tgtEl>
                                        <p:attrNameLst>
                                          <p:attrName>ppt_w</p:attrName>
                                        </p:attrNameLst>
                                      </p:cBhvr>
                                      <p:tavLst>
                                        <p:tav tm="0">
                                          <p:val>
                                            <p:fltVal val="0"/>
                                          </p:val>
                                        </p:tav>
                                        <p:tav tm="100000">
                                          <p:val>
                                            <p:strVal val="#ppt_w"/>
                                          </p:val>
                                        </p:tav>
                                      </p:tavLst>
                                    </p:anim>
                                    <p:anim calcmode="lin" valueType="num">
                                      <p:cBhvr>
                                        <p:cTn id="351" dur="1000" fill="hold"/>
                                        <p:tgtEl>
                                          <p:spTgt spid="127"/>
                                        </p:tgtEl>
                                        <p:attrNameLst>
                                          <p:attrName>ppt_h</p:attrName>
                                        </p:attrNameLst>
                                      </p:cBhvr>
                                      <p:tavLst>
                                        <p:tav tm="0">
                                          <p:val>
                                            <p:fltVal val="0"/>
                                          </p:val>
                                        </p:tav>
                                        <p:tav tm="100000">
                                          <p:val>
                                            <p:strVal val="#ppt_h"/>
                                          </p:val>
                                        </p:tav>
                                      </p:tavLst>
                                    </p:anim>
                                    <p:anim calcmode="lin" valueType="num">
                                      <p:cBhvr>
                                        <p:cTn id="352" dur="1000" fill="hold"/>
                                        <p:tgtEl>
                                          <p:spTgt spid="127"/>
                                        </p:tgtEl>
                                        <p:attrNameLst>
                                          <p:attrName>style.rotation</p:attrName>
                                        </p:attrNameLst>
                                      </p:cBhvr>
                                      <p:tavLst>
                                        <p:tav tm="0">
                                          <p:val>
                                            <p:fltVal val="90"/>
                                          </p:val>
                                        </p:tav>
                                        <p:tav tm="100000">
                                          <p:val>
                                            <p:fltVal val="0"/>
                                          </p:val>
                                        </p:tav>
                                      </p:tavLst>
                                    </p:anim>
                                    <p:animEffect transition="in" filter="fade">
                                      <p:cBhvr>
                                        <p:cTn id="353" dur="1000"/>
                                        <p:tgtEl>
                                          <p:spTgt spid="127"/>
                                        </p:tgtEl>
                                      </p:cBhvr>
                                    </p:animEffect>
                                  </p:childTnLst>
                                </p:cTn>
                              </p:par>
                            </p:childTnLst>
                          </p:cTn>
                        </p:par>
                        <p:par>
                          <p:cTn id="354" fill="hold">
                            <p:stCondLst>
                              <p:cond delay="11700"/>
                            </p:stCondLst>
                            <p:childTnLst>
                              <p:par>
                                <p:cTn id="355" presetID="2" presetClass="entr" presetSubtype="2" fill="hold" nodeType="afterEffect">
                                  <p:stCondLst>
                                    <p:cond delay="0"/>
                                  </p:stCondLst>
                                  <p:childTnLst>
                                    <p:set>
                                      <p:cBhvr>
                                        <p:cTn id="356" dur="1" fill="hold">
                                          <p:stCondLst>
                                            <p:cond delay="0"/>
                                          </p:stCondLst>
                                        </p:cTn>
                                        <p:tgtEl>
                                          <p:spTgt spid="141"/>
                                        </p:tgtEl>
                                        <p:attrNameLst>
                                          <p:attrName>style.visibility</p:attrName>
                                        </p:attrNameLst>
                                      </p:cBhvr>
                                      <p:to>
                                        <p:strVal val="visible"/>
                                      </p:to>
                                    </p:set>
                                    <p:anim calcmode="lin" valueType="num">
                                      <p:cBhvr additive="base">
                                        <p:cTn id="357" dur="500" fill="hold"/>
                                        <p:tgtEl>
                                          <p:spTgt spid="141"/>
                                        </p:tgtEl>
                                        <p:attrNameLst>
                                          <p:attrName>ppt_x</p:attrName>
                                        </p:attrNameLst>
                                      </p:cBhvr>
                                      <p:tavLst>
                                        <p:tav tm="0">
                                          <p:val>
                                            <p:strVal val="1+#ppt_w/2"/>
                                          </p:val>
                                        </p:tav>
                                        <p:tav tm="100000">
                                          <p:val>
                                            <p:strVal val="#ppt_x"/>
                                          </p:val>
                                        </p:tav>
                                      </p:tavLst>
                                    </p:anim>
                                    <p:anim calcmode="lin" valueType="num">
                                      <p:cBhvr additive="base">
                                        <p:cTn id="358" dur="500" fill="hold"/>
                                        <p:tgtEl>
                                          <p:spTgt spid="141"/>
                                        </p:tgtEl>
                                        <p:attrNameLst>
                                          <p:attrName>ppt_y</p:attrName>
                                        </p:attrNameLst>
                                      </p:cBhvr>
                                      <p:tavLst>
                                        <p:tav tm="0">
                                          <p:val>
                                            <p:strVal val="#ppt_y"/>
                                          </p:val>
                                        </p:tav>
                                        <p:tav tm="100000">
                                          <p:val>
                                            <p:strVal val="#ppt_y"/>
                                          </p:val>
                                        </p:tav>
                                      </p:tavLst>
                                    </p:anim>
                                  </p:childTnLst>
                                </p:cTn>
                              </p:par>
                            </p:childTnLst>
                          </p:cTn>
                        </p:par>
                        <p:par>
                          <p:cTn id="359" fill="hold">
                            <p:stCondLst>
                              <p:cond delay="12200"/>
                            </p:stCondLst>
                            <p:childTnLst>
                              <p:par>
                                <p:cTn id="360" presetID="42" presetClass="entr" presetSubtype="0" fill="hold" grpId="0" nodeType="afterEffect">
                                  <p:stCondLst>
                                    <p:cond delay="0"/>
                                  </p:stCondLst>
                                  <p:childTnLst>
                                    <p:set>
                                      <p:cBhvr>
                                        <p:cTn id="361" dur="1" fill="hold">
                                          <p:stCondLst>
                                            <p:cond delay="0"/>
                                          </p:stCondLst>
                                        </p:cTn>
                                        <p:tgtEl>
                                          <p:spTgt spid="137"/>
                                        </p:tgtEl>
                                        <p:attrNameLst>
                                          <p:attrName>style.visibility</p:attrName>
                                        </p:attrNameLst>
                                      </p:cBhvr>
                                      <p:to>
                                        <p:strVal val="visible"/>
                                      </p:to>
                                    </p:set>
                                    <p:animEffect transition="in" filter="fade">
                                      <p:cBhvr>
                                        <p:cTn id="362" dur="1000"/>
                                        <p:tgtEl>
                                          <p:spTgt spid="137"/>
                                        </p:tgtEl>
                                      </p:cBhvr>
                                    </p:animEffect>
                                    <p:anim calcmode="lin" valueType="num">
                                      <p:cBhvr>
                                        <p:cTn id="363" dur="1000" fill="hold"/>
                                        <p:tgtEl>
                                          <p:spTgt spid="137"/>
                                        </p:tgtEl>
                                        <p:attrNameLst>
                                          <p:attrName>ppt_x</p:attrName>
                                        </p:attrNameLst>
                                      </p:cBhvr>
                                      <p:tavLst>
                                        <p:tav tm="0">
                                          <p:val>
                                            <p:strVal val="#ppt_x"/>
                                          </p:val>
                                        </p:tav>
                                        <p:tav tm="100000">
                                          <p:val>
                                            <p:strVal val="#ppt_x"/>
                                          </p:val>
                                        </p:tav>
                                      </p:tavLst>
                                    </p:anim>
                                    <p:anim calcmode="lin" valueType="num">
                                      <p:cBhvr>
                                        <p:cTn id="364" dur="1000" fill="hold"/>
                                        <p:tgtEl>
                                          <p:spTgt spid="137"/>
                                        </p:tgtEl>
                                        <p:attrNameLst>
                                          <p:attrName>ppt_y</p:attrName>
                                        </p:attrNameLst>
                                      </p:cBhvr>
                                      <p:tavLst>
                                        <p:tav tm="0">
                                          <p:val>
                                            <p:strVal val="#ppt_y+.1"/>
                                          </p:val>
                                        </p:tav>
                                        <p:tav tm="100000">
                                          <p:val>
                                            <p:strVal val="#ppt_y"/>
                                          </p:val>
                                        </p:tav>
                                      </p:tavLst>
                                    </p:anim>
                                  </p:childTnLst>
                                </p:cTn>
                              </p:par>
                            </p:childTnLst>
                          </p:cTn>
                        </p:par>
                        <p:par>
                          <p:cTn id="365" fill="hold">
                            <p:stCondLst>
                              <p:cond delay="13200"/>
                            </p:stCondLst>
                            <p:childTnLst>
                              <p:par>
                                <p:cTn id="366" presetID="31" presetClass="entr" presetSubtype="0" fill="hold" grpId="0" nodeType="afterEffect">
                                  <p:stCondLst>
                                    <p:cond delay="0"/>
                                  </p:stCondLst>
                                  <p:childTnLst>
                                    <p:set>
                                      <p:cBhvr>
                                        <p:cTn id="367" dur="1" fill="hold">
                                          <p:stCondLst>
                                            <p:cond delay="0"/>
                                          </p:stCondLst>
                                        </p:cTn>
                                        <p:tgtEl>
                                          <p:spTgt spid="149"/>
                                        </p:tgtEl>
                                        <p:attrNameLst>
                                          <p:attrName>style.visibility</p:attrName>
                                        </p:attrNameLst>
                                      </p:cBhvr>
                                      <p:to>
                                        <p:strVal val="visible"/>
                                      </p:to>
                                    </p:set>
                                    <p:anim calcmode="lin" valueType="num">
                                      <p:cBhvr>
                                        <p:cTn id="368" dur="1000" fill="hold"/>
                                        <p:tgtEl>
                                          <p:spTgt spid="149"/>
                                        </p:tgtEl>
                                        <p:attrNameLst>
                                          <p:attrName>ppt_w</p:attrName>
                                        </p:attrNameLst>
                                      </p:cBhvr>
                                      <p:tavLst>
                                        <p:tav tm="0">
                                          <p:val>
                                            <p:fltVal val="0"/>
                                          </p:val>
                                        </p:tav>
                                        <p:tav tm="100000">
                                          <p:val>
                                            <p:strVal val="#ppt_w"/>
                                          </p:val>
                                        </p:tav>
                                      </p:tavLst>
                                    </p:anim>
                                    <p:anim calcmode="lin" valueType="num">
                                      <p:cBhvr>
                                        <p:cTn id="369" dur="1000" fill="hold"/>
                                        <p:tgtEl>
                                          <p:spTgt spid="149"/>
                                        </p:tgtEl>
                                        <p:attrNameLst>
                                          <p:attrName>ppt_h</p:attrName>
                                        </p:attrNameLst>
                                      </p:cBhvr>
                                      <p:tavLst>
                                        <p:tav tm="0">
                                          <p:val>
                                            <p:fltVal val="0"/>
                                          </p:val>
                                        </p:tav>
                                        <p:tav tm="100000">
                                          <p:val>
                                            <p:strVal val="#ppt_h"/>
                                          </p:val>
                                        </p:tav>
                                      </p:tavLst>
                                    </p:anim>
                                    <p:anim calcmode="lin" valueType="num">
                                      <p:cBhvr>
                                        <p:cTn id="370" dur="1000" fill="hold"/>
                                        <p:tgtEl>
                                          <p:spTgt spid="149"/>
                                        </p:tgtEl>
                                        <p:attrNameLst>
                                          <p:attrName>style.rotation</p:attrName>
                                        </p:attrNameLst>
                                      </p:cBhvr>
                                      <p:tavLst>
                                        <p:tav tm="0">
                                          <p:val>
                                            <p:fltVal val="90"/>
                                          </p:val>
                                        </p:tav>
                                        <p:tav tm="100000">
                                          <p:val>
                                            <p:fltVal val="0"/>
                                          </p:val>
                                        </p:tav>
                                      </p:tavLst>
                                    </p:anim>
                                    <p:animEffect transition="in" filter="fade">
                                      <p:cBhvr>
                                        <p:cTn id="371" dur="1000"/>
                                        <p:tgtEl>
                                          <p:spTgt spid="1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 grpId="0"/>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98" grpId="0" animBg="1"/>
      <p:bldP spid="102" grpId="0" animBg="1"/>
      <p:bldP spid="103" grpId="0" animBg="1"/>
      <p:bldP spid="107" grpId="0" animBg="1"/>
      <p:bldP spid="110" grpId="0" animBg="1"/>
      <p:bldP spid="113" grpId="0" animBg="1"/>
      <p:bldP spid="114" grpId="0" animBg="1"/>
      <p:bldP spid="116" grpId="0" animBg="1"/>
      <p:bldP spid="117" grpId="0" animBg="1"/>
      <p:bldP spid="120" grpId="0" animBg="1"/>
      <p:bldP spid="121" grpId="0" animBg="1"/>
      <p:bldP spid="122" grpId="0" animBg="1"/>
      <p:bldP spid="123" grpId="0" animBg="1"/>
      <p:bldP spid="124" grpId="0" animBg="1"/>
      <p:bldP spid="106" grpId="0"/>
      <p:bldP spid="108" grpId="0"/>
      <p:bldGraphic spid="127" grpId="0">
        <p:bldAsOne/>
      </p:bldGraphic>
      <p:bldGraphic spid="135" grpId="0">
        <p:bldAsOne/>
      </p:bldGraphic>
      <p:bldP spid="137" grpId="0"/>
      <p:bldGraphic spid="149"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2011</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389</cp:revision>
  <dcterms:created xsi:type="dcterms:W3CDTF">2016-09-28T22:08:47Z</dcterms:created>
  <dcterms:modified xsi:type="dcterms:W3CDTF">2019-07-22T23:05:02Z</dcterms:modified>
</cp:coreProperties>
</file>