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81A-4920-9C4A-E51CAFB26488}"/>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81A-4920-9C4A-E51CAFB26488}"/>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81A-4920-9C4A-E51CAFB26488}"/>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81A-4920-9C4A-E51CAFB26488}"/>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81A-4920-9C4A-E51CAFB26488}"/>
              </c:ext>
            </c:extLst>
          </c:dPt>
          <c:dPt>
            <c:idx val="5"/>
            <c:bubble3D val="0"/>
            <c:extLst>
              <c:ext xmlns:c16="http://schemas.microsoft.com/office/drawing/2014/chart" uri="{C3380CC4-5D6E-409C-BE32-E72D297353CC}">
                <c16:uniqueId val="{0000000A-B81A-4920-9C4A-E51CAFB26488}"/>
              </c:ext>
            </c:extLst>
          </c:dPt>
          <c:dPt>
            <c:idx val="6"/>
            <c:bubble3D val="0"/>
            <c:extLst>
              <c:ext xmlns:c16="http://schemas.microsoft.com/office/drawing/2014/chart" uri="{C3380CC4-5D6E-409C-BE32-E72D297353CC}">
                <c16:uniqueId val="{0000000B-B81A-4920-9C4A-E51CAFB26488}"/>
              </c:ext>
            </c:extLst>
          </c:dPt>
          <c:dPt>
            <c:idx val="7"/>
            <c:bubble3D val="0"/>
            <c:extLst>
              <c:ext xmlns:c16="http://schemas.microsoft.com/office/drawing/2014/chart" uri="{C3380CC4-5D6E-409C-BE32-E72D297353CC}">
                <c16:uniqueId val="{0000000C-B81A-4920-9C4A-E51CAFB26488}"/>
              </c:ext>
            </c:extLst>
          </c:dPt>
          <c:dPt>
            <c:idx val="8"/>
            <c:bubble3D val="0"/>
            <c:extLst>
              <c:ext xmlns:c16="http://schemas.microsoft.com/office/drawing/2014/chart" uri="{C3380CC4-5D6E-409C-BE32-E72D297353CC}">
                <c16:uniqueId val="{0000000D-B81A-4920-9C4A-E51CAFB26488}"/>
              </c:ext>
            </c:extLst>
          </c:dPt>
          <c:dPt>
            <c:idx val="9"/>
            <c:bubble3D val="0"/>
            <c:extLst>
              <c:ext xmlns:c16="http://schemas.microsoft.com/office/drawing/2014/chart" uri="{C3380CC4-5D6E-409C-BE32-E72D297353CC}">
                <c16:uniqueId val="{0000000E-B81A-4920-9C4A-E51CAFB2648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B81A-4920-9C4A-E51CAFB2648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008-42B3-BD0B-BF0DD63BF5C6}"/>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008-42B3-BD0B-BF0DD63BF5C6}"/>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008-42B3-BD0B-BF0DD63BF5C6}"/>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008-42B3-BD0B-BF0DD63BF5C6}"/>
              </c:ext>
            </c:extLst>
          </c:dPt>
          <c:dPt>
            <c:idx val="4"/>
            <c:bubble3D val="0"/>
            <c:extLst>
              <c:ext xmlns:c16="http://schemas.microsoft.com/office/drawing/2014/chart" uri="{C3380CC4-5D6E-409C-BE32-E72D297353CC}">
                <c16:uniqueId val="{00000008-2008-42B3-BD0B-BF0DD63BF5C6}"/>
              </c:ext>
            </c:extLst>
          </c:dPt>
          <c:dPt>
            <c:idx val="5"/>
            <c:bubble3D val="0"/>
            <c:extLst>
              <c:ext xmlns:c16="http://schemas.microsoft.com/office/drawing/2014/chart" uri="{C3380CC4-5D6E-409C-BE32-E72D297353CC}">
                <c16:uniqueId val="{00000009-2008-42B3-BD0B-BF0DD63BF5C6}"/>
              </c:ext>
            </c:extLst>
          </c:dPt>
          <c:dPt>
            <c:idx val="6"/>
            <c:bubble3D val="0"/>
            <c:extLst>
              <c:ext xmlns:c16="http://schemas.microsoft.com/office/drawing/2014/chart" uri="{C3380CC4-5D6E-409C-BE32-E72D297353CC}">
                <c16:uniqueId val="{0000000A-2008-42B3-BD0B-BF0DD63BF5C6}"/>
              </c:ext>
            </c:extLst>
          </c:dPt>
          <c:dPt>
            <c:idx val="7"/>
            <c:bubble3D val="0"/>
            <c:extLst>
              <c:ext xmlns:c16="http://schemas.microsoft.com/office/drawing/2014/chart" uri="{C3380CC4-5D6E-409C-BE32-E72D297353CC}">
                <c16:uniqueId val="{0000000B-2008-42B3-BD0B-BF0DD63BF5C6}"/>
              </c:ext>
            </c:extLst>
          </c:dPt>
          <c:dPt>
            <c:idx val="8"/>
            <c:bubble3D val="0"/>
            <c:extLst>
              <c:ext xmlns:c16="http://schemas.microsoft.com/office/drawing/2014/chart" uri="{C3380CC4-5D6E-409C-BE32-E72D297353CC}">
                <c16:uniqueId val="{0000000C-2008-42B3-BD0B-BF0DD63BF5C6}"/>
              </c:ext>
            </c:extLst>
          </c:dPt>
          <c:dPt>
            <c:idx val="9"/>
            <c:bubble3D val="0"/>
            <c:extLst>
              <c:ext xmlns:c16="http://schemas.microsoft.com/office/drawing/2014/chart" uri="{C3380CC4-5D6E-409C-BE32-E72D297353CC}">
                <c16:uniqueId val="{0000000D-2008-42B3-BD0B-BF0DD63BF5C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2008-42B3-BD0B-BF0DD63BF5C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91D-4638-8E7D-6570C85B86F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91D-4638-8E7D-6570C85B86F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91D-4638-8E7D-6570C85B86FD}"/>
              </c:ext>
            </c:extLst>
          </c:dPt>
          <c:dPt>
            <c:idx val="3"/>
            <c:bubble3D val="0"/>
            <c:extLst>
              <c:ext xmlns:c16="http://schemas.microsoft.com/office/drawing/2014/chart" uri="{C3380CC4-5D6E-409C-BE32-E72D297353CC}">
                <c16:uniqueId val="{00000006-691D-4638-8E7D-6570C85B86FD}"/>
              </c:ext>
            </c:extLst>
          </c:dPt>
          <c:dPt>
            <c:idx val="4"/>
            <c:bubble3D val="0"/>
            <c:extLst>
              <c:ext xmlns:c16="http://schemas.microsoft.com/office/drawing/2014/chart" uri="{C3380CC4-5D6E-409C-BE32-E72D297353CC}">
                <c16:uniqueId val="{00000007-691D-4638-8E7D-6570C85B86FD}"/>
              </c:ext>
            </c:extLst>
          </c:dPt>
          <c:dPt>
            <c:idx val="5"/>
            <c:bubble3D val="0"/>
            <c:extLst>
              <c:ext xmlns:c16="http://schemas.microsoft.com/office/drawing/2014/chart" uri="{C3380CC4-5D6E-409C-BE32-E72D297353CC}">
                <c16:uniqueId val="{00000008-691D-4638-8E7D-6570C85B86FD}"/>
              </c:ext>
            </c:extLst>
          </c:dPt>
          <c:dPt>
            <c:idx val="6"/>
            <c:bubble3D val="0"/>
            <c:extLst>
              <c:ext xmlns:c16="http://schemas.microsoft.com/office/drawing/2014/chart" uri="{C3380CC4-5D6E-409C-BE32-E72D297353CC}">
                <c16:uniqueId val="{00000009-691D-4638-8E7D-6570C85B86FD}"/>
              </c:ext>
            </c:extLst>
          </c:dPt>
          <c:dPt>
            <c:idx val="7"/>
            <c:bubble3D val="0"/>
            <c:extLst>
              <c:ext xmlns:c16="http://schemas.microsoft.com/office/drawing/2014/chart" uri="{C3380CC4-5D6E-409C-BE32-E72D297353CC}">
                <c16:uniqueId val="{0000000A-691D-4638-8E7D-6570C85B86FD}"/>
              </c:ext>
            </c:extLst>
          </c:dPt>
          <c:dPt>
            <c:idx val="8"/>
            <c:bubble3D val="0"/>
            <c:extLst>
              <c:ext xmlns:c16="http://schemas.microsoft.com/office/drawing/2014/chart" uri="{C3380CC4-5D6E-409C-BE32-E72D297353CC}">
                <c16:uniqueId val="{0000000B-691D-4638-8E7D-6570C85B86FD}"/>
              </c:ext>
            </c:extLst>
          </c:dPt>
          <c:dPt>
            <c:idx val="9"/>
            <c:bubble3D val="0"/>
            <c:extLst>
              <c:ext xmlns:c16="http://schemas.microsoft.com/office/drawing/2014/chart" uri="{C3380CC4-5D6E-409C-BE32-E72D297353CC}">
                <c16:uniqueId val="{0000000C-691D-4638-8E7D-6570C85B86F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691D-4638-8E7D-6570C85B86F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9"/>
          <p:cNvSpPr>
            <a:spLocks/>
          </p:cNvSpPr>
          <p:nvPr/>
        </p:nvSpPr>
        <p:spPr bwMode="auto">
          <a:xfrm>
            <a:off x="8279102" y="2429219"/>
            <a:ext cx="1110590" cy="2513325"/>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3" name="Freeform 24"/>
          <p:cNvSpPr>
            <a:spLocks noEditPoints="1"/>
          </p:cNvSpPr>
          <p:nvPr/>
        </p:nvSpPr>
        <p:spPr bwMode="auto">
          <a:xfrm>
            <a:off x="6172849" y="1304668"/>
            <a:ext cx="3041770" cy="253695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94" name="Freeform 13"/>
          <p:cNvSpPr>
            <a:spLocks/>
          </p:cNvSpPr>
          <p:nvPr/>
        </p:nvSpPr>
        <p:spPr bwMode="auto">
          <a:xfrm>
            <a:off x="4342632" y="4855545"/>
            <a:ext cx="3111584" cy="1246995"/>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5" name="Freeform 11"/>
          <p:cNvSpPr>
            <a:spLocks/>
          </p:cNvSpPr>
          <p:nvPr/>
        </p:nvSpPr>
        <p:spPr bwMode="auto">
          <a:xfrm>
            <a:off x="5352259" y="3350772"/>
            <a:ext cx="3197510" cy="2148141"/>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6" name="Freeform 15"/>
          <p:cNvSpPr>
            <a:spLocks/>
          </p:cNvSpPr>
          <p:nvPr/>
        </p:nvSpPr>
        <p:spPr bwMode="auto">
          <a:xfrm>
            <a:off x="4172929" y="2004962"/>
            <a:ext cx="2572400" cy="2329659"/>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7" name="Freeform 19"/>
          <p:cNvSpPr>
            <a:spLocks/>
          </p:cNvSpPr>
          <p:nvPr/>
        </p:nvSpPr>
        <p:spPr bwMode="auto">
          <a:xfrm>
            <a:off x="3746522" y="5133729"/>
            <a:ext cx="1077294" cy="894701"/>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9" name="Freeform 17"/>
          <p:cNvSpPr>
            <a:spLocks/>
          </p:cNvSpPr>
          <p:nvPr/>
        </p:nvSpPr>
        <p:spPr bwMode="auto">
          <a:xfrm>
            <a:off x="3648782" y="3457105"/>
            <a:ext cx="2242661" cy="1892512"/>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100" name="Freeform 21"/>
          <p:cNvSpPr>
            <a:spLocks/>
          </p:cNvSpPr>
          <p:nvPr/>
        </p:nvSpPr>
        <p:spPr bwMode="auto">
          <a:xfrm>
            <a:off x="1308380" y="4154177"/>
            <a:ext cx="2974104" cy="1971993"/>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1" name="Freeform 7"/>
          <p:cNvSpPr>
            <a:spLocks/>
          </p:cNvSpPr>
          <p:nvPr/>
        </p:nvSpPr>
        <p:spPr bwMode="auto">
          <a:xfrm>
            <a:off x="520012" y="4815804"/>
            <a:ext cx="877517" cy="1278144"/>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4" name="Freeform 25"/>
          <p:cNvSpPr>
            <a:spLocks/>
          </p:cNvSpPr>
          <p:nvPr/>
        </p:nvSpPr>
        <p:spPr bwMode="auto">
          <a:xfrm>
            <a:off x="8156658" y="2202591"/>
            <a:ext cx="475814" cy="36840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5" name="TextBox 104"/>
          <p:cNvSpPr txBox="1"/>
          <p:nvPr/>
        </p:nvSpPr>
        <p:spPr>
          <a:xfrm>
            <a:off x="6310489" y="258228"/>
            <a:ext cx="5508978" cy="1046440"/>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AUSTRIA MAP</a:t>
            </a:r>
          </a:p>
          <a:p>
            <a:pPr algn="r"/>
            <a:r>
              <a:rPr lang="en-US" dirty="0">
                <a:solidFill>
                  <a:srgbClr val="4D4D4D"/>
                </a:solidFill>
                <a:latin typeface="Candara" panose="020E0502030303020204" pitchFamily="34" charset="0"/>
              </a:rPr>
              <a:t>Your Subtitle</a:t>
            </a:r>
          </a:p>
        </p:txBody>
      </p:sp>
      <p:grpSp>
        <p:nvGrpSpPr>
          <p:cNvPr id="40" name="Group 39">
            <a:extLst>
              <a:ext uri="{FF2B5EF4-FFF2-40B4-BE49-F238E27FC236}">
                <a16:creationId xmlns:a16="http://schemas.microsoft.com/office/drawing/2014/main" id="{495F96D8-7730-45DE-B3C0-6C02389B8054}"/>
              </a:ext>
            </a:extLst>
          </p:cNvPr>
          <p:cNvGrpSpPr/>
          <p:nvPr/>
        </p:nvGrpSpPr>
        <p:grpSpPr>
          <a:xfrm>
            <a:off x="1973131" y="2127525"/>
            <a:ext cx="3594912" cy="1375905"/>
            <a:chOff x="2243731" y="2891162"/>
            <a:chExt cx="3594912" cy="1375905"/>
          </a:xfrm>
        </p:grpSpPr>
        <p:grpSp>
          <p:nvGrpSpPr>
            <p:cNvPr id="41" name="Group 40">
              <a:extLst>
                <a:ext uri="{FF2B5EF4-FFF2-40B4-BE49-F238E27FC236}">
                  <a16:creationId xmlns:a16="http://schemas.microsoft.com/office/drawing/2014/main" id="{F30F1032-493F-4ABC-A10A-2F2E325E46C8}"/>
                </a:ext>
              </a:extLst>
            </p:cNvPr>
            <p:cNvGrpSpPr/>
            <p:nvPr/>
          </p:nvGrpSpPr>
          <p:grpSpPr>
            <a:xfrm>
              <a:off x="2243731" y="3192308"/>
              <a:ext cx="2743200" cy="508758"/>
              <a:chOff x="1066801" y="2238247"/>
              <a:chExt cx="2743200" cy="508758"/>
            </a:xfrm>
          </p:grpSpPr>
          <p:sp>
            <p:nvSpPr>
              <p:cNvPr id="49" name="Freeform: Shape 48">
                <a:extLst>
                  <a:ext uri="{FF2B5EF4-FFF2-40B4-BE49-F238E27FC236}">
                    <a16:creationId xmlns:a16="http://schemas.microsoft.com/office/drawing/2014/main" id="{FFBD8315-9877-4B4A-86D9-9D5FA4CD49B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 Box 10">
                <a:extLst>
                  <a:ext uri="{FF2B5EF4-FFF2-40B4-BE49-F238E27FC236}">
                    <a16:creationId xmlns:a16="http://schemas.microsoft.com/office/drawing/2014/main" id="{4B0AB143-F44B-46F5-AA97-769A0217F30F}"/>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2" name="Group 41">
              <a:extLst>
                <a:ext uri="{FF2B5EF4-FFF2-40B4-BE49-F238E27FC236}">
                  <a16:creationId xmlns:a16="http://schemas.microsoft.com/office/drawing/2014/main" id="{F828422A-3E20-4D21-9349-EC58B22A9B9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43" name="Freeform: Shape 42">
                <a:extLst>
                  <a:ext uri="{FF2B5EF4-FFF2-40B4-BE49-F238E27FC236}">
                    <a16:creationId xmlns:a16="http://schemas.microsoft.com/office/drawing/2014/main" id="{444576F6-42B0-4F88-B819-C5243692D91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2A9C3A2A-09D0-4D47-8304-57C6B075802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aphic 26" descr="Hike">
                <a:extLst>
                  <a:ext uri="{FF2B5EF4-FFF2-40B4-BE49-F238E27FC236}">
                    <a16:creationId xmlns:a16="http://schemas.microsoft.com/office/drawing/2014/main" id="{00121A40-EFBC-435F-8A3A-1E132631F90F}"/>
                  </a:ext>
                </a:extLst>
              </p:cNvPr>
              <p:cNvGrpSpPr>
                <a:grpSpLocks noChangeAspect="1"/>
              </p:cNvGrpSpPr>
              <p:nvPr/>
            </p:nvGrpSpPr>
            <p:grpSpPr>
              <a:xfrm>
                <a:off x="3835579" y="2208930"/>
                <a:ext cx="548640" cy="548640"/>
                <a:chOff x="5638800" y="2971800"/>
                <a:chExt cx="914400" cy="914400"/>
              </a:xfrm>
              <a:solidFill>
                <a:srgbClr val="4D4D4D"/>
              </a:solidFill>
            </p:grpSpPr>
            <p:sp>
              <p:nvSpPr>
                <p:cNvPr id="46" name="Freeform: Shape 45">
                  <a:extLst>
                    <a:ext uri="{FF2B5EF4-FFF2-40B4-BE49-F238E27FC236}">
                      <a16:creationId xmlns:a16="http://schemas.microsoft.com/office/drawing/2014/main" id="{23D4EBA1-8E83-47AD-9D8C-3E48860C6BE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5DA45600-8570-493A-90AB-BADF44D8725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8C95E6A5-5E33-428F-B5C3-CF70C3C6B93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1" name="TextBox 50">
            <a:extLst>
              <a:ext uri="{FF2B5EF4-FFF2-40B4-BE49-F238E27FC236}">
                <a16:creationId xmlns:a16="http://schemas.microsoft.com/office/drawing/2014/main" id="{A25E7BB1-7BD3-4251-A430-13F900895516}"/>
              </a:ext>
            </a:extLst>
          </p:cNvPr>
          <p:cNvSpPr txBox="1"/>
          <p:nvPr/>
        </p:nvSpPr>
        <p:spPr>
          <a:xfrm>
            <a:off x="9496025" y="2154433"/>
            <a:ext cx="2886536" cy="1723549"/>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613C05A2-3B46-4C70-8A30-B29D7F11E41A}"/>
              </a:ext>
            </a:extLst>
          </p:cNvPr>
          <p:cNvSpPr txBox="1"/>
          <p:nvPr/>
        </p:nvSpPr>
        <p:spPr>
          <a:xfrm>
            <a:off x="284055" y="2973121"/>
            <a:ext cx="3692015" cy="1138773"/>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53" name="Group 52">
            <a:extLst>
              <a:ext uri="{FF2B5EF4-FFF2-40B4-BE49-F238E27FC236}">
                <a16:creationId xmlns:a16="http://schemas.microsoft.com/office/drawing/2014/main" id="{36F7CAEA-F395-4871-87AD-9602E7A38F97}"/>
              </a:ext>
            </a:extLst>
          </p:cNvPr>
          <p:cNvGrpSpPr/>
          <p:nvPr/>
        </p:nvGrpSpPr>
        <p:grpSpPr>
          <a:xfrm>
            <a:off x="6548419" y="1263020"/>
            <a:ext cx="3509383" cy="1375905"/>
            <a:chOff x="6025615" y="1230029"/>
            <a:chExt cx="3509383" cy="1375905"/>
          </a:xfrm>
        </p:grpSpPr>
        <p:grpSp>
          <p:nvGrpSpPr>
            <p:cNvPr id="54" name="Group 53">
              <a:extLst>
                <a:ext uri="{FF2B5EF4-FFF2-40B4-BE49-F238E27FC236}">
                  <a16:creationId xmlns:a16="http://schemas.microsoft.com/office/drawing/2014/main" id="{199C4017-047C-4DD3-97E4-F9F85568D9D6}"/>
                </a:ext>
              </a:extLst>
            </p:cNvPr>
            <p:cNvGrpSpPr/>
            <p:nvPr/>
          </p:nvGrpSpPr>
          <p:grpSpPr>
            <a:xfrm>
              <a:off x="6791798" y="1528954"/>
              <a:ext cx="2743200" cy="508758"/>
              <a:chOff x="7772400" y="675620"/>
              <a:chExt cx="2743200" cy="508758"/>
            </a:xfrm>
          </p:grpSpPr>
          <p:sp>
            <p:nvSpPr>
              <p:cNvPr id="59" name="Freeform: Shape 58">
                <a:extLst>
                  <a:ext uri="{FF2B5EF4-FFF2-40B4-BE49-F238E27FC236}">
                    <a16:creationId xmlns:a16="http://schemas.microsoft.com/office/drawing/2014/main" id="{438F57FE-51A0-4501-A1EC-7B079D8EEAFD}"/>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AFB1E195-5E02-42C3-B52E-FE96065F227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FBA21E1D-527E-47D7-A766-E8837817167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6" name="Freeform: Shape 55">
                <a:extLst>
                  <a:ext uri="{FF2B5EF4-FFF2-40B4-BE49-F238E27FC236}">
                    <a16:creationId xmlns:a16="http://schemas.microsoft.com/office/drawing/2014/main" id="{1262B27E-93A3-46BC-9AD1-2870056057E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098F921E-72EF-413F-B795-B2B41AB49888}"/>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8" name="Graphic 57" descr="Tent">
                <a:extLst>
                  <a:ext uri="{FF2B5EF4-FFF2-40B4-BE49-F238E27FC236}">
                    <a16:creationId xmlns:a16="http://schemas.microsoft.com/office/drawing/2014/main" id="{37E3FF79-0990-47D4-BFA2-8C40CC4DECD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1" name="Chart 60">
            <a:extLst>
              <a:ext uri="{FF2B5EF4-FFF2-40B4-BE49-F238E27FC236}">
                <a16:creationId xmlns:a16="http://schemas.microsoft.com/office/drawing/2014/main" id="{35FB212F-1DE5-481C-8CE7-65C6DF1C63F2}"/>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2" name="Chart 61">
            <a:extLst>
              <a:ext uri="{FF2B5EF4-FFF2-40B4-BE49-F238E27FC236}">
                <a16:creationId xmlns:a16="http://schemas.microsoft.com/office/drawing/2014/main" id="{535A3C01-F207-4097-9E37-EA6373A4DE66}"/>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63" name="TextBox 62">
            <a:extLst>
              <a:ext uri="{FF2B5EF4-FFF2-40B4-BE49-F238E27FC236}">
                <a16:creationId xmlns:a16="http://schemas.microsoft.com/office/drawing/2014/main" id="{0BC2F20F-7E22-43CA-AFAD-E23321765B01}"/>
              </a:ext>
            </a:extLst>
          </p:cNvPr>
          <p:cNvSpPr txBox="1"/>
          <p:nvPr/>
        </p:nvSpPr>
        <p:spPr>
          <a:xfrm>
            <a:off x="8622753" y="5329800"/>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64" name="Group 63">
            <a:extLst>
              <a:ext uri="{FF2B5EF4-FFF2-40B4-BE49-F238E27FC236}">
                <a16:creationId xmlns:a16="http://schemas.microsoft.com/office/drawing/2014/main" id="{E03CC378-FBD7-43E5-8CE8-5BCF507296E2}"/>
              </a:ext>
            </a:extLst>
          </p:cNvPr>
          <p:cNvGrpSpPr/>
          <p:nvPr/>
        </p:nvGrpSpPr>
        <p:grpSpPr>
          <a:xfrm>
            <a:off x="7216913" y="4000933"/>
            <a:ext cx="3509383" cy="1375905"/>
            <a:chOff x="6025615" y="1230029"/>
            <a:chExt cx="3509383" cy="1375905"/>
          </a:xfrm>
        </p:grpSpPr>
        <p:grpSp>
          <p:nvGrpSpPr>
            <p:cNvPr id="65" name="Group 64">
              <a:extLst>
                <a:ext uri="{FF2B5EF4-FFF2-40B4-BE49-F238E27FC236}">
                  <a16:creationId xmlns:a16="http://schemas.microsoft.com/office/drawing/2014/main" id="{1A0E81A1-AA31-47B1-9344-3D79253FBC77}"/>
                </a:ext>
              </a:extLst>
            </p:cNvPr>
            <p:cNvGrpSpPr/>
            <p:nvPr/>
          </p:nvGrpSpPr>
          <p:grpSpPr>
            <a:xfrm>
              <a:off x="6791798" y="1528954"/>
              <a:ext cx="2743200" cy="508758"/>
              <a:chOff x="7772400" y="675620"/>
              <a:chExt cx="2743200" cy="508758"/>
            </a:xfrm>
          </p:grpSpPr>
          <p:sp>
            <p:nvSpPr>
              <p:cNvPr id="70" name="Freeform: Shape 69">
                <a:extLst>
                  <a:ext uri="{FF2B5EF4-FFF2-40B4-BE49-F238E27FC236}">
                    <a16:creationId xmlns:a16="http://schemas.microsoft.com/office/drawing/2014/main" id="{A0754481-FEB0-4110-AC5C-D62D06BD1CA1}"/>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91348546-476A-416B-B1D6-8F459282203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6" name="Group 65">
              <a:extLst>
                <a:ext uri="{FF2B5EF4-FFF2-40B4-BE49-F238E27FC236}">
                  <a16:creationId xmlns:a16="http://schemas.microsoft.com/office/drawing/2014/main" id="{73812612-35A9-4AE5-8D6F-AB2335C3CF8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7" name="Freeform: Shape 66">
                <a:extLst>
                  <a:ext uri="{FF2B5EF4-FFF2-40B4-BE49-F238E27FC236}">
                    <a16:creationId xmlns:a16="http://schemas.microsoft.com/office/drawing/2014/main" id="{0751392D-883F-4901-BF8D-AE10D62E14DB}"/>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Oval 67">
                <a:extLst>
                  <a:ext uri="{FF2B5EF4-FFF2-40B4-BE49-F238E27FC236}">
                    <a16:creationId xmlns:a16="http://schemas.microsoft.com/office/drawing/2014/main" id="{DAE63CFB-FDF4-4F64-8BF1-6C168C724C1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9" name="Graphic 68" descr="Tent">
                <a:extLst>
                  <a:ext uri="{FF2B5EF4-FFF2-40B4-BE49-F238E27FC236}">
                    <a16:creationId xmlns:a16="http://schemas.microsoft.com/office/drawing/2014/main" id="{35A9BBC1-D1ED-49C0-A511-F2E5EFB654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2" name="Chart 71">
            <a:extLst>
              <a:ext uri="{FF2B5EF4-FFF2-40B4-BE49-F238E27FC236}">
                <a16:creationId xmlns:a16="http://schemas.microsoft.com/office/drawing/2014/main" id="{791C1117-E1E4-4B08-8F76-CF09CA113A1A}"/>
              </a:ext>
            </a:extLst>
          </p:cNvPr>
          <p:cNvGraphicFramePr>
            <a:graphicFrameLocks noChangeAspect="1"/>
          </p:cNvGraphicFramePr>
          <p:nvPr>
            <p:extLst/>
          </p:nvPr>
        </p:nvGraphicFramePr>
        <p:xfrm>
          <a:off x="7029310" y="3786056"/>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3" name="Picture 72">
            <a:hlinkClick r:id="rId7"/>
            <a:extLst>
              <a:ext uri="{FF2B5EF4-FFF2-40B4-BE49-F238E27FC236}">
                <a16:creationId xmlns:a16="http://schemas.microsoft.com/office/drawing/2014/main" id="{D5464DE1-E899-443E-9FFC-70322313F68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71199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wipe(left)">
                                      <p:cBhvr>
                                        <p:cTn id="7" dur="500"/>
                                        <p:tgtEl>
                                          <p:spTgt spid="105"/>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92"/>
                                        </p:tgtEl>
                                        <p:attrNameLst>
                                          <p:attrName>style.visibility</p:attrName>
                                        </p:attrNameLst>
                                      </p:cBhvr>
                                      <p:to>
                                        <p:strVal val="visible"/>
                                      </p:to>
                                    </p:set>
                                    <p:anim calcmode="lin" valueType="num">
                                      <p:cBhvr additive="base">
                                        <p:cTn id="11" dur="250" fill="hold"/>
                                        <p:tgtEl>
                                          <p:spTgt spid="92"/>
                                        </p:tgtEl>
                                        <p:attrNameLst>
                                          <p:attrName>ppt_x</p:attrName>
                                        </p:attrNameLst>
                                      </p:cBhvr>
                                      <p:tavLst>
                                        <p:tav tm="0">
                                          <p:val>
                                            <p:strVal val="#ppt_x"/>
                                          </p:val>
                                        </p:tav>
                                        <p:tav tm="100000">
                                          <p:val>
                                            <p:strVal val="#ppt_x"/>
                                          </p:val>
                                        </p:tav>
                                      </p:tavLst>
                                    </p:anim>
                                    <p:anim calcmode="lin" valueType="num">
                                      <p:cBhvr additive="base">
                                        <p:cTn id="12" dur="250" fill="hold"/>
                                        <p:tgtEl>
                                          <p:spTgt spid="9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250" fill="hold"/>
                                        <p:tgtEl>
                                          <p:spTgt spid="93"/>
                                        </p:tgtEl>
                                        <p:attrNameLst>
                                          <p:attrName>ppt_x</p:attrName>
                                        </p:attrNameLst>
                                      </p:cBhvr>
                                      <p:tavLst>
                                        <p:tav tm="0">
                                          <p:val>
                                            <p:strVal val="#ppt_x"/>
                                          </p:val>
                                        </p:tav>
                                        <p:tav tm="100000">
                                          <p:val>
                                            <p:strVal val="#ppt_x"/>
                                          </p:val>
                                        </p:tav>
                                      </p:tavLst>
                                    </p:anim>
                                    <p:anim calcmode="lin" valueType="num">
                                      <p:cBhvr additive="base">
                                        <p:cTn id="17" dur="250" fill="hold"/>
                                        <p:tgtEl>
                                          <p:spTgt spid="93"/>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94"/>
                                        </p:tgtEl>
                                        <p:attrNameLst>
                                          <p:attrName>style.visibility</p:attrName>
                                        </p:attrNameLst>
                                      </p:cBhvr>
                                      <p:to>
                                        <p:strVal val="visible"/>
                                      </p:to>
                                    </p:set>
                                    <p:anim calcmode="lin" valueType="num">
                                      <p:cBhvr additive="base">
                                        <p:cTn id="21" dur="250" fill="hold"/>
                                        <p:tgtEl>
                                          <p:spTgt spid="94"/>
                                        </p:tgtEl>
                                        <p:attrNameLst>
                                          <p:attrName>ppt_x</p:attrName>
                                        </p:attrNameLst>
                                      </p:cBhvr>
                                      <p:tavLst>
                                        <p:tav tm="0">
                                          <p:val>
                                            <p:strVal val="#ppt_x"/>
                                          </p:val>
                                        </p:tav>
                                        <p:tav tm="100000">
                                          <p:val>
                                            <p:strVal val="#ppt_x"/>
                                          </p:val>
                                        </p:tav>
                                      </p:tavLst>
                                    </p:anim>
                                    <p:anim calcmode="lin" valueType="num">
                                      <p:cBhvr additive="base">
                                        <p:cTn id="22" dur="250" fill="hold"/>
                                        <p:tgtEl>
                                          <p:spTgt spid="94"/>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95"/>
                                        </p:tgtEl>
                                        <p:attrNameLst>
                                          <p:attrName>style.visibility</p:attrName>
                                        </p:attrNameLst>
                                      </p:cBhvr>
                                      <p:to>
                                        <p:strVal val="visible"/>
                                      </p:to>
                                    </p:set>
                                    <p:anim calcmode="lin" valueType="num">
                                      <p:cBhvr additive="base">
                                        <p:cTn id="26" dur="250" fill="hold"/>
                                        <p:tgtEl>
                                          <p:spTgt spid="95"/>
                                        </p:tgtEl>
                                        <p:attrNameLst>
                                          <p:attrName>ppt_x</p:attrName>
                                        </p:attrNameLst>
                                      </p:cBhvr>
                                      <p:tavLst>
                                        <p:tav tm="0">
                                          <p:val>
                                            <p:strVal val="#ppt_x"/>
                                          </p:val>
                                        </p:tav>
                                        <p:tav tm="100000">
                                          <p:val>
                                            <p:strVal val="#ppt_x"/>
                                          </p:val>
                                        </p:tav>
                                      </p:tavLst>
                                    </p:anim>
                                    <p:anim calcmode="lin" valueType="num">
                                      <p:cBhvr additive="base">
                                        <p:cTn id="27" dur="250" fill="hold"/>
                                        <p:tgtEl>
                                          <p:spTgt spid="95"/>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96"/>
                                        </p:tgtEl>
                                        <p:attrNameLst>
                                          <p:attrName>style.visibility</p:attrName>
                                        </p:attrNameLst>
                                      </p:cBhvr>
                                      <p:to>
                                        <p:strVal val="visible"/>
                                      </p:to>
                                    </p:set>
                                    <p:anim calcmode="lin" valueType="num">
                                      <p:cBhvr additive="base">
                                        <p:cTn id="31" dur="250" fill="hold"/>
                                        <p:tgtEl>
                                          <p:spTgt spid="96"/>
                                        </p:tgtEl>
                                        <p:attrNameLst>
                                          <p:attrName>ppt_x</p:attrName>
                                        </p:attrNameLst>
                                      </p:cBhvr>
                                      <p:tavLst>
                                        <p:tav tm="0">
                                          <p:val>
                                            <p:strVal val="#ppt_x"/>
                                          </p:val>
                                        </p:tav>
                                        <p:tav tm="100000">
                                          <p:val>
                                            <p:strVal val="#ppt_x"/>
                                          </p:val>
                                        </p:tav>
                                      </p:tavLst>
                                    </p:anim>
                                    <p:anim calcmode="lin" valueType="num">
                                      <p:cBhvr additive="base">
                                        <p:cTn id="32" dur="250" fill="hold"/>
                                        <p:tgtEl>
                                          <p:spTgt spid="96"/>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97"/>
                                        </p:tgtEl>
                                        <p:attrNameLst>
                                          <p:attrName>style.visibility</p:attrName>
                                        </p:attrNameLst>
                                      </p:cBhvr>
                                      <p:to>
                                        <p:strVal val="visible"/>
                                      </p:to>
                                    </p:set>
                                    <p:anim calcmode="lin" valueType="num">
                                      <p:cBhvr additive="base">
                                        <p:cTn id="36" dur="250" fill="hold"/>
                                        <p:tgtEl>
                                          <p:spTgt spid="97"/>
                                        </p:tgtEl>
                                        <p:attrNameLst>
                                          <p:attrName>ppt_x</p:attrName>
                                        </p:attrNameLst>
                                      </p:cBhvr>
                                      <p:tavLst>
                                        <p:tav tm="0">
                                          <p:val>
                                            <p:strVal val="#ppt_x"/>
                                          </p:val>
                                        </p:tav>
                                        <p:tav tm="100000">
                                          <p:val>
                                            <p:strVal val="#ppt_x"/>
                                          </p:val>
                                        </p:tav>
                                      </p:tavLst>
                                    </p:anim>
                                    <p:anim calcmode="lin" valueType="num">
                                      <p:cBhvr additive="base">
                                        <p:cTn id="37" dur="250" fill="hold"/>
                                        <p:tgtEl>
                                          <p:spTgt spid="97"/>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99"/>
                                        </p:tgtEl>
                                        <p:attrNameLst>
                                          <p:attrName>style.visibility</p:attrName>
                                        </p:attrNameLst>
                                      </p:cBhvr>
                                      <p:to>
                                        <p:strVal val="visible"/>
                                      </p:to>
                                    </p:set>
                                    <p:anim calcmode="lin" valueType="num">
                                      <p:cBhvr additive="base">
                                        <p:cTn id="41" dur="250" fill="hold"/>
                                        <p:tgtEl>
                                          <p:spTgt spid="99"/>
                                        </p:tgtEl>
                                        <p:attrNameLst>
                                          <p:attrName>ppt_x</p:attrName>
                                        </p:attrNameLst>
                                      </p:cBhvr>
                                      <p:tavLst>
                                        <p:tav tm="0">
                                          <p:val>
                                            <p:strVal val="#ppt_x"/>
                                          </p:val>
                                        </p:tav>
                                        <p:tav tm="100000">
                                          <p:val>
                                            <p:strVal val="#ppt_x"/>
                                          </p:val>
                                        </p:tav>
                                      </p:tavLst>
                                    </p:anim>
                                    <p:anim calcmode="lin" valueType="num">
                                      <p:cBhvr additive="base">
                                        <p:cTn id="42" dur="250" fill="hold"/>
                                        <p:tgtEl>
                                          <p:spTgt spid="99"/>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100"/>
                                        </p:tgtEl>
                                        <p:attrNameLst>
                                          <p:attrName>style.visibility</p:attrName>
                                        </p:attrNameLst>
                                      </p:cBhvr>
                                      <p:to>
                                        <p:strVal val="visible"/>
                                      </p:to>
                                    </p:set>
                                    <p:anim calcmode="lin" valueType="num">
                                      <p:cBhvr additive="base">
                                        <p:cTn id="46" dur="250" fill="hold"/>
                                        <p:tgtEl>
                                          <p:spTgt spid="100"/>
                                        </p:tgtEl>
                                        <p:attrNameLst>
                                          <p:attrName>ppt_x</p:attrName>
                                        </p:attrNameLst>
                                      </p:cBhvr>
                                      <p:tavLst>
                                        <p:tav tm="0">
                                          <p:val>
                                            <p:strVal val="#ppt_x"/>
                                          </p:val>
                                        </p:tav>
                                        <p:tav tm="100000">
                                          <p:val>
                                            <p:strVal val="#ppt_x"/>
                                          </p:val>
                                        </p:tav>
                                      </p:tavLst>
                                    </p:anim>
                                    <p:anim calcmode="lin" valueType="num">
                                      <p:cBhvr additive="base">
                                        <p:cTn id="47" dur="250" fill="hold"/>
                                        <p:tgtEl>
                                          <p:spTgt spid="100"/>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101"/>
                                        </p:tgtEl>
                                        <p:attrNameLst>
                                          <p:attrName>style.visibility</p:attrName>
                                        </p:attrNameLst>
                                      </p:cBhvr>
                                      <p:to>
                                        <p:strVal val="visible"/>
                                      </p:to>
                                    </p:set>
                                    <p:anim calcmode="lin" valueType="num">
                                      <p:cBhvr additive="base">
                                        <p:cTn id="51" dur="250" fill="hold"/>
                                        <p:tgtEl>
                                          <p:spTgt spid="101"/>
                                        </p:tgtEl>
                                        <p:attrNameLst>
                                          <p:attrName>ppt_x</p:attrName>
                                        </p:attrNameLst>
                                      </p:cBhvr>
                                      <p:tavLst>
                                        <p:tav tm="0">
                                          <p:val>
                                            <p:strVal val="#ppt_x"/>
                                          </p:val>
                                        </p:tav>
                                        <p:tav tm="100000">
                                          <p:val>
                                            <p:strVal val="#ppt_x"/>
                                          </p:val>
                                        </p:tav>
                                      </p:tavLst>
                                    </p:anim>
                                    <p:anim calcmode="lin" valueType="num">
                                      <p:cBhvr additive="base">
                                        <p:cTn id="52" dur="250" fill="hold"/>
                                        <p:tgtEl>
                                          <p:spTgt spid="101"/>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104"/>
                                        </p:tgtEl>
                                        <p:attrNameLst>
                                          <p:attrName>style.visibility</p:attrName>
                                        </p:attrNameLst>
                                      </p:cBhvr>
                                      <p:to>
                                        <p:strVal val="visible"/>
                                      </p:to>
                                    </p:set>
                                    <p:anim calcmode="lin" valueType="num">
                                      <p:cBhvr additive="base">
                                        <p:cTn id="56" dur="250" fill="hold"/>
                                        <p:tgtEl>
                                          <p:spTgt spid="104"/>
                                        </p:tgtEl>
                                        <p:attrNameLst>
                                          <p:attrName>ppt_x</p:attrName>
                                        </p:attrNameLst>
                                      </p:cBhvr>
                                      <p:tavLst>
                                        <p:tav tm="0">
                                          <p:val>
                                            <p:strVal val="#ppt_x"/>
                                          </p:val>
                                        </p:tav>
                                        <p:tav tm="100000">
                                          <p:val>
                                            <p:strVal val="#ppt_x"/>
                                          </p:val>
                                        </p:tav>
                                      </p:tavLst>
                                    </p:anim>
                                    <p:anim calcmode="lin" valueType="num">
                                      <p:cBhvr additive="base">
                                        <p:cTn id="57" dur="250" fill="hold"/>
                                        <p:tgtEl>
                                          <p:spTgt spid="104"/>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8" fill="hold"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500" fill="hold"/>
                                        <p:tgtEl>
                                          <p:spTgt spid="40"/>
                                        </p:tgtEl>
                                        <p:attrNameLst>
                                          <p:attrName>ppt_x</p:attrName>
                                        </p:attrNameLst>
                                      </p:cBhvr>
                                      <p:tavLst>
                                        <p:tav tm="0">
                                          <p:val>
                                            <p:strVal val="0-#ppt_w/2"/>
                                          </p:val>
                                        </p:tav>
                                        <p:tav tm="100000">
                                          <p:val>
                                            <p:strVal val="#ppt_x"/>
                                          </p:val>
                                        </p:tav>
                                      </p:tavLst>
                                    </p:anim>
                                    <p:anim calcmode="lin" valueType="num">
                                      <p:cBhvr additive="base">
                                        <p:cTn id="62" dur="500" fill="hold"/>
                                        <p:tgtEl>
                                          <p:spTgt spid="40"/>
                                        </p:tgtEl>
                                        <p:attrNameLst>
                                          <p:attrName>ppt_y</p:attrName>
                                        </p:attrNameLst>
                                      </p:cBhvr>
                                      <p:tavLst>
                                        <p:tav tm="0">
                                          <p:val>
                                            <p:strVal val="#ppt_y"/>
                                          </p:val>
                                        </p:tav>
                                        <p:tav tm="100000">
                                          <p:val>
                                            <p:strVal val="#ppt_y"/>
                                          </p:val>
                                        </p:tav>
                                      </p:tavLst>
                                    </p:anim>
                                  </p:childTnLst>
                                </p:cTn>
                              </p:par>
                            </p:childTnLst>
                          </p:cTn>
                        </p:par>
                        <p:par>
                          <p:cTn id="63" fill="hold">
                            <p:stCondLst>
                              <p:cond delay="3500"/>
                            </p:stCondLst>
                            <p:childTnLst>
                              <p:par>
                                <p:cTn id="64" presetID="42" presetClass="entr" presetSubtype="0" fill="hold" grpId="0" nodeType="afterEffect">
                                  <p:stCondLst>
                                    <p:cond delay="0"/>
                                  </p:stCondLst>
                                  <p:childTnLst>
                                    <p:set>
                                      <p:cBhvr>
                                        <p:cTn id="65" dur="1" fill="hold">
                                          <p:stCondLst>
                                            <p:cond delay="0"/>
                                          </p:stCondLst>
                                        </p:cTn>
                                        <p:tgtEl>
                                          <p:spTgt spid="52"/>
                                        </p:tgtEl>
                                        <p:attrNameLst>
                                          <p:attrName>style.visibility</p:attrName>
                                        </p:attrNameLst>
                                      </p:cBhvr>
                                      <p:to>
                                        <p:strVal val="visible"/>
                                      </p:to>
                                    </p:set>
                                    <p:animEffect transition="in" filter="fade">
                                      <p:cBhvr>
                                        <p:cTn id="66" dur="1000"/>
                                        <p:tgtEl>
                                          <p:spTgt spid="52"/>
                                        </p:tgtEl>
                                      </p:cBhvr>
                                    </p:animEffect>
                                    <p:anim calcmode="lin" valueType="num">
                                      <p:cBhvr>
                                        <p:cTn id="67" dur="1000" fill="hold"/>
                                        <p:tgtEl>
                                          <p:spTgt spid="52"/>
                                        </p:tgtEl>
                                        <p:attrNameLst>
                                          <p:attrName>ppt_x</p:attrName>
                                        </p:attrNameLst>
                                      </p:cBhvr>
                                      <p:tavLst>
                                        <p:tav tm="0">
                                          <p:val>
                                            <p:strVal val="#ppt_x"/>
                                          </p:val>
                                        </p:tav>
                                        <p:tav tm="100000">
                                          <p:val>
                                            <p:strVal val="#ppt_x"/>
                                          </p:val>
                                        </p:tav>
                                      </p:tavLst>
                                    </p:anim>
                                    <p:anim calcmode="lin" valueType="num">
                                      <p:cBhvr>
                                        <p:cTn id="68" dur="1000" fill="hold"/>
                                        <p:tgtEl>
                                          <p:spTgt spid="52"/>
                                        </p:tgtEl>
                                        <p:attrNameLst>
                                          <p:attrName>ppt_y</p:attrName>
                                        </p:attrNameLst>
                                      </p:cBhvr>
                                      <p:tavLst>
                                        <p:tav tm="0">
                                          <p:val>
                                            <p:strVal val="#ppt_y+.1"/>
                                          </p:val>
                                        </p:tav>
                                        <p:tav tm="100000">
                                          <p:val>
                                            <p:strVal val="#ppt_y"/>
                                          </p:val>
                                        </p:tav>
                                      </p:tavLst>
                                    </p:anim>
                                  </p:childTnLst>
                                </p:cTn>
                              </p:par>
                            </p:childTnLst>
                          </p:cTn>
                        </p:par>
                        <p:par>
                          <p:cTn id="69" fill="hold">
                            <p:stCondLst>
                              <p:cond delay="4500"/>
                            </p:stCondLst>
                            <p:childTnLst>
                              <p:par>
                                <p:cTn id="70" presetID="31" presetClass="entr" presetSubtype="0" fill="hold" grpId="0" nodeType="afterEffect">
                                  <p:stCondLst>
                                    <p:cond delay="0"/>
                                  </p:stCondLst>
                                  <p:childTnLst>
                                    <p:set>
                                      <p:cBhvr>
                                        <p:cTn id="71" dur="1" fill="hold">
                                          <p:stCondLst>
                                            <p:cond delay="0"/>
                                          </p:stCondLst>
                                        </p:cTn>
                                        <p:tgtEl>
                                          <p:spTgt spid="62"/>
                                        </p:tgtEl>
                                        <p:attrNameLst>
                                          <p:attrName>style.visibility</p:attrName>
                                        </p:attrNameLst>
                                      </p:cBhvr>
                                      <p:to>
                                        <p:strVal val="visible"/>
                                      </p:to>
                                    </p:set>
                                    <p:anim calcmode="lin" valueType="num">
                                      <p:cBhvr>
                                        <p:cTn id="72" dur="1000" fill="hold"/>
                                        <p:tgtEl>
                                          <p:spTgt spid="62"/>
                                        </p:tgtEl>
                                        <p:attrNameLst>
                                          <p:attrName>ppt_w</p:attrName>
                                        </p:attrNameLst>
                                      </p:cBhvr>
                                      <p:tavLst>
                                        <p:tav tm="0">
                                          <p:val>
                                            <p:fltVal val="0"/>
                                          </p:val>
                                        </p:tav>
                                        <p:tav tm="100000">
                                          <p:val>
                                            <p:strVal val="#ppt_w"/>
                                          </p:val>
                                        </p:tav>
                                      </p:tavLst>
                                    </p:anim>
                                    <p:anim calcmode="lin" valueType="num">
                                      <p:cBhvr>
                                        <p:cTn id="73" dur="1000" fill="hold"/>
                                        <p:tgtEl>
                                          <p:spTgt spid="62"/>
                                        </p:tgtEl>
                                        <p:attrNameLst>
                                          <p:attrName>ppt_h</p:attrName>
                                        </p:attrNameLst>
                                      </p:cBhvr>
                                      <p:tavLst>
                                        <p:tav tm="0">
                                          <p:val>
                                            <p:fltVal val="0"/>
                                          </p:val>
                                        </p:tav>
                                        <p:tav tm="100000">
                                          <p:val>
                                            <p:strVal val="#ppt_h"/>
                                          </p:val>
                                        </p:tav>
                                      </p:tavLst>
                                    </p:anim>
                                    <p:anim calcmode="lin" valueType="num">
                                      <p:cBhvr>
                                        <p:cTn id="74" dur="1000" fill="hold"/>
                                        <p:tgtEl>
                                          <p:spTgt spid="62"/>
                                        </p:tgtEl>
                                        <p:attrNameLst>
                                          <p:attrName>style.rotation</p:attrName>
                                        </p:attrNameLst>
                                      </p:cBhvr>
                                      <p:tavLst>
                                        <p:tav tm="0">
                                          <p:val>
                                            <p:fltVal val="90"/>
                                          </p:val>
                                        </p:tav>
                                        <p:tav tm="100000">
                                          <p:val>
                                            <p:fltVal val="0"/>
                                          </p:val>
                                        </p:tav>
                                      </p:tavLst>
                                    </p:anim>
                                    <p:animEffect transition="in" filter="fade">
                                      <p:cBhvr>
                                        <p:cTn id="75" dur="1000"/>
                                        <p:tgtEl>
                                          <p:spTgt spid="62"/>
                                        </p:tgtEl>
                                      </p:cBhvr>
                                    </p:animEffect>
                                  </p:childTnLst>
                                </p:cTn>
                              </p:par>
                            </p:childTnLst>
                          </p:cTn>
                        </p:par>
                        <p:par>
                          <p:cTn id="76" fill="hold">
                            <p:stCondLst>
                              <p:cond delay="5500"/>
                            </p:stCondLst>
                            <p:childTnLst>
                              <p:par>
                                <p:cTn id="77" presetID="2" presetClass="entr" presetSubtype="2" fill="hold" nodeType="afterEffect">
                                  <p:stCondLst>
                                    <p:cond delay="0"/>
                                  </p:stCondLst>
                                  <p:childTnLst>
                                    <p:set>
                                      <p:cBhvr>
                                        <p:cTn id="78" dur="1" fill="hold">
                                          <p:stCondLst>
                                            <p:cond delay="0"/>
                                          </p:stCondLst>
                                        </p:cTn>
                                        <p:tgtEl>
                                          <p:spTgt spid="53"/>
                                        </p:tgtEl>
                                        <p:attrNameLst>
                                          <p:attrName>style.visibility</p:attrName>
                                        </p:attrNameLst>
                                      </p:cBhvr>
                                      <p:to>
                                        <p:strVal val="visible"/>
                                      </p:to>
                                    </p:set>
                                    <p:anim calcmode="lin" valueType="num">
                                      <p:cBhvr additive="base">
                                        <p:cTn id="79" dur="500" fill="hold"/>
                                        <p:tgtEl>
                                          <p:spTgt spid="53"/>
                                        </p:tgtEl>
                                        <p:attrNameLst>
                                          <p:attrName>ppt_x</p:attrName>
                                        </p:attrNameLst>
                                      </p:cBhvr>
                                      <p:tavLst>
                                        <p:tav tm="0">
                                          <p:val>
                                            <p:strVal val="1+#ppt_w/2"/>
                                          </p:val>
                                        </p:tav>
                                        <p:tav tm="100000">
                                          <p:val>
                                            <p:strVal val="#ppt_x"/>
                                          </p:val>
                                        </p:tav>
                                      </p:tavLst>
                                    </p:anim>
                                    <p:anim calcmode="lin" valueType="num">
                                      <p:cBhvr additive="base">
                                        <p:cTn id="80" dur="500" fill="hold"/>
                                        <p:tgtEl>
                                          <p:spTgt spid="53"/>
                                        </p:tgtEl>
                                        <p:attrNameLst>
                                          <p:attrName>ppt_y</p:attrName>
                                        </p:attrNameLst>
                                      </p:cBhvr>
                                      <p:tavLst>
                                        <p:tav tm="0">
                                          <p:val>
                                            <p:strVal val="#ppt_y"/>
                                          </p:val>
                                        </p:tav>
                                        <p:tav tm="100000">
                                          <p:val>
                                            <p:strVal val="#ppt_y"/>
                                          </p:val>
                                        </p:tav>
                                      </p:tavLst>
                                    </p:anim>
                                  </p:childTnLst>
                                </p:cTn>
                              </p:par>
                            </p:childTnLst>
                          </p:cTn>
                        </p:par>
                        <p:par>
                          <p:cTn id="81" fill="hold">
                            <p:stCondLst>
                              <p:cond delay="6000"/>
                            </p:stCondLst>
                            <p:childTnLst>
                              <p:par>
                                <p:cTn id="82" presetID="42" presetClass="entr" presetSubtype="0" fill="hold" grpId="0" nodeType="after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fade">
                                      <p:cBhvr>
                                        <p:cTn id="84" dur="1000"/>
                                        <p:tgtEl>
                                          <p:spTgt spid="51"/>
                                        </p:tgtEl>
                                      </p:cBhvr>
                                    </p:animEffect>
                                    <p:anim calcmode="lin" valueType="num">
                                      <p:cBhvr>
                                        <p:cTn id="85" dur="1000" fill="hold"/>
                                        <p:tgtEl>
                                          <p:spTgt spid="51"/>
                                        </p:tgtEl>
                                        <p:attrNameLst>
                                          <p:attrName>ppt_x</p:attrName>
                                        </p:attrNameLst>
                                      </p:cBhvr>
                                      <p:tavLst>
                                        <p:tav tm="0">
                                          <p:val>
                                            <p:strVal val="#ppt_x"/>
                                          </p:val>
                                        </p:tav>
                                        <p:tav tm="100000">
                                          <p:val>
                                            <p:strVal val="#ppt_x"/>
                                          </p:val>
                                        </p:tav>
                                      </p:tavLst>
                                    </p:anim>
                                    <p:anim calcmode="lin" valueType="num">
                                      <p:cBhvr>
                                        <p:cTn id="86" dur="1000" fill="hold"/>
                                        <p:tgtEl>
                                          <p:spTgt spid="51"/>
                                        </p:tgtEl>
                                        <p:attrNameLst>
                                          <p:attrName>ppt_y</p:attrName>
                                        </p:attrNameLst>
                                      </p:cBhvr>
                                      <p:tavLst>
                                        <p:tav tm="0">
                                          <p:val>
                                            <p:strVal val="#ppt_y+.1"/>
                                          </p:val>
                                        </p:tav>
                                        <p:tav tm="100000">
                                          <p:val>
                                            <p:strVal val="#ppt_y"/>
                                          </p:val>
                                        </p:tav>
                                      </p:tavLst>
                                    </p:anim>
                                  </p:childTnLst>
                                </p:cTn>
                              </p:par>
                            </p:childTnLst>
                          </p:cTn>
                        </p:par>
                        <p:par>
                          <p:cTn id="87" fill="hold">
                            <p:stCondLst>
                              <p:cond delay="7000"/>
                            </p:stCondLst>
                            <p:childTnLst>
                              <p:par>
                                <p:cTn id="88" presetID="31" presetClass="entr" presetSubtype="0" fill="hold" grpId="0" nodeType="afterEffect">
                                  <p:stCondLst>
                                    <p:cond delay="0"/>
                                  </p:stCondLst>
                                  <p:childTnLst>
                                    <p:set>
                                      <p:cBhvr>
                                        <p:cTn id="89" dur="1" fill="hold">
                                          <p:stCondLst>
                                            <p:cond delay="0"/>
                                          </p:stCondLst>
                                        </p:cTn>
                                        <p:tgtEl>
                                          <p:spTgt spid="61"/>
                                        </p:tgtEl>
                                        <p:attrNameLst>
                                          <p:attrName>style.visibility</p:attrName>
                                        </p:attrNameLst>
                                      </p:cBhvr>
                                      <p:to>
                                        <p:strVal val="visible"/>
                                      </p:to>
                                    </p:set>
                                    <p:anim calcmode="lin" valueType="num">
                                      <p:cBhvr>
                                        <p:cTn id="90" dur="1000" fill="hold"/>
                                        <p:tgtEl>
                                          <p:spTgt spid="61"/>
                                        </p:tgtEl>
                                        <p:attrNameLst>
                                          <p:attrName>ppt_w</p:attrName>
                                        </p:attrNameLst>
                                      </p:cBhvr>
                                      <p:tavLst>
                                        <p:tav tm="0">
                                          <p:val>
                                            <p:fltVal val="0"/>
                                          </p:val>
                                        </p:tav>
                                        <p:tav tm="100000">
                                          <p:val>
                                            <p:strVal val="#ppt_w"/>
                                          </p:val>
                                        </p:tav>
                                      </p:tavLst>
                                    </p:anim>
                                    <p:anim calcmode="lin" valueType="num">
                                      <p:cBhvr>
                                        <p:cTn id="91" dur="1000" fill="hold"/>
                                        <p:tgtEl>
                                          <p:spTgt spid="61"/>
                                        </p:tgtEl>
                                        <p:attrNameLst>
                                          <p:attrName>ppt_h</p:attrName>
                                        </p:attrNameLst>
                                      </p:cBhvr>
                                      <p:tavLst>
                                        <p:tav tm="0">
                                          <p:val>
                                            <p:fltVal val="0"/>
                                          </p:val>
                                        </p:tav>
                                        <p:tav tm="100000">
                                          <p:val>
                                            <p:strVal val="#ppt_h"/>
                                          </p:val>
                                        </p:tav>
                                      </p:tavLst>
                                    </p:anim>
                                    <p:anim calcmode="lin" valueType="num">
                                      <p:cBhvr>
                                        <p:cTn id="92" dur="1000" fill="hold"/>
                                        <p:tgtEl>
                                          <p:spTgt spid="61"/>
                                        </p:tgtEl>
                                        <p:attrNameLst>
                                          <p:attrName>style.rotation</p:attrName>
                                        </p:attrNameLst>
                                      </p:cBhvr>
                                      <p:tavLst>
                                        <p:tav tm="0">
                                          <p:val>
                                            <p:fltVal val="90"/>
                                          </p:val>
                                        </p:tav>
                                        <p:tav tm="100000">
                                          <p:val>
                                            <p:fltVal val="0"/>
                                          </p:val>
                                        </p:tav>
                                      </p:tavLst>
                                    </p:anim>
                                    <p:animEffect transition="in" filter="fade">
                                      <p:cBhvr>
                                        <p:cTn id="93" dur="1000"/>
                                        <p:tgtEl>
                                          <p:spTgt spid="61"/>
                                        </p:tgtEl>
                                      </p:cBhvr>
                                    </p:animEffect>
                                  </p:childTnLst>
                                </p:cTn>
                              </p:par>
                            </p:childTnLst>
                          </p:cTn>
                        </p:par>
                        <p:par>
                          <p:cTn id="94" fill="hold">
                            <p:stCondLst>
                              <p:cond delay="8000"/>
                            </p:stCondLst>
                            <p:childTnLst>
                              <p:par>
                                <p:cTn id="95" presetID="2" presetClass="entr" presetSubtype="2" fill="hold" nodeType="afterEffect">
                                  <p:stCondLst>
                                    <p:cond delay="0"/>
                                  </p:stCondLst>
                                  <p:childTnLst>
                                    <p:set>
                                      <p:cBhvr>
                                        <p:cTn id="96" dur="1" fill="hold">
                                          <p:stCondLst>
                                            <p:cond delay="0"/>
                                          </p:stCondLst>
                                        </p:cTn>
                                        <p:tgtEl>
                                          <p:spTgt spid="64"/>
                                        </p:tgtEl>
                                        <p:attrNameLst>
                                          <p:attrName>style.visibility</p:attrName>
                                        </p:attrNameLst>
                                      </p:cBhvr>
                                      <p:to>
                                        <p:strVal val="visible"/>
                                      </p:to>
                                    </p:set>
                                    <p:anim calcmode="lin" valueType="num">
                                      <p:cBhvr additive="base">
                                        <p:cTn id="97" dur="500" fill="hold"/>
                                        <p:tgtEl>
                                          <p:spTgt spid="64"/>
                                        </p:tgtEl>
                                        <p:attrNameLst>
                                          <p:attrName>ppt_x</p:attrName>
                                        </p:attrNameLst>
                                      </p:cBhvr>
                                      <p:tavLst>
                                        <p:tav tm="0">
                                          <p:val>
                                            <p:strVal val="1+#ppt_w/2"/>
                                          </p:val>
                                        </p:tav>
                                        <p:tav tm="100000">
                                          <p:val>
                                            <p:strVal val="#ppt_x"/>
                                          </p:val>
                                        </p:tav>
                                      </p:tavLst>
                                    </p:anim>
                                    <p:anim calcmode="lin" valueType="num">
                                      <p:cBhvr additive="base">
                                        <p:cTn id="98" dur="500" fill="hold"/>
                                        <p:tgtEl>
                                          <p:spTgt spid="64"/>
                                        </p:tgtEl>
                                        <p:attrNameLst>
                                          <p:attrName>ppt_y</p:attrName>
                                        </p:attrNameLst>
                                      </p:cBhvr>
                                      <p:tavLst>
                                        <p:tav tm="0">
                                          <p:val>
                                            <p:strVal val="#ppt_y"/>
                                          </p:val>
                                        </p:tav>
                                        <p:tav tm="100000">
                                          <p:val>
                                            <p:strVal val="#ppt_y"/>
                                          </p:val>
                                        </p:tav>
                                      </p:tavLst>
                                    </p:anim>
                                  </p:childTnLst>
                                </p:cTn>
                              </p:par>
                            </p:childTnLst>
                          </p:cTn>
                        </p:par>
                        <p:par>
                          <p:cTn id="99" fill="hold">
                            <p:stCondLst>
                              <p:cond delay="8500"/>
                            </p:stCondLst>
                            <p:childTnLst>
                              <p:par>
                                <p:cTn id="100" presetID="42" presetClass="entr" presetSubtype="0" fill="hold" grpId="0" nodeType="afterEffect">
                                  <p:stCondLst>
                                    <p:cond delay="0"/>
                                  </p:stCondLst>
                                  <p:childTnLst>
                                    <p:set>
                                      <p:cBhvr>
                                        <p:cTn id="101" dur="1" fill="hold">
                                          <p:stCondLst>
                                            <p:cond delay="0"/>
                                          </p:stCondLst>
                                        </p:cTn>
                                        <p:tgtEl>
                                          <p:spTgt spid="63"/>
                                        </p:tgtEl>
                                        <p:attrNameLst>
                                          <p:attrName>style.visibility</p:attrName>
                                        </p:attrNameLst>
                                      </p:cBhvr>
                                      <p:to>
                                        <p:strVal val="visible"/>
                                      </p:to>
                                    </p:set>
                                    <p:animEffect transition="in" filter="fade">
                                      <p:cBhvr>
                                        <p:cTn id="102" dur="1000"/>
                                        <p:tgtEl>
                                          <p:spTgt spid="63"/>
                                        </p:tgtEl>
                                      </p:cBhvr>
                                    </p:animEffect>
                                    <p:anim calcmode="lin" valueType="num">
                                      <p:cBhvr>
                                        <p:cTn id="103" dur="1000" fill="hold"/>
                                        <p:tgtEl>
                                          <p:spTgt spid="63"/>
                                        </p:tgtEl>
                                        <p:attrNameLst>
                                          <p:attrName>ppt_x</p:attrName>
                                        </p:attrNameLst>
                                      </p:cBhvr>
                                      <p:tavLst>
                                        <p:tav tm="0">
                                          <p:val>
                                            <p:strVal val="#ppt_x"/>
                                          </p:val>
                                        </p:tav>
                                        <p:tav tm="100000">
                                          <p:val>
                                            <p:strVal val="#ppt_x"/>
                                          </p:val>
                                        </p:tav>
                                      </p:tavLst>
                                    </p:anim>
                                    <p:anim calcmode="lin" valueType="num">
                                      <p:cBhvr>
                                        <p:cTn id="104" dur="1000" fill="hold"/>
                                        <p:tgtEl>
                                          <p:spTgt spid="63"/>
                                        </p:tgtEl>
                                        <p:attrNameLst>
                                          <p:attrName>ppt_y</p:attrName>
                                        </p:attrNameLst>
                                      </p:cBhvr>
                                      <p:tavLst>
                                        <p:tav tm="0">
                                          <p:val>
                                            <p:strVal val="#ppt_y+.1"/>
                                          </p:val>
                                        </p:tav>
                                        <p:tav tm="100000">
                                          <p:val>
                                            <p:strVal val="#ppt_y"/>
                                          </p:val>
                                        </p:tav>
                                      </p:tavLst>
                                    </p:anim>
                                  </p:childTnLst>
                                </p:cTn>
                              </p:par>
                            </p:childTnLst>
                          </p:cTn>
                        </p:par>
                        <p:par>
                          <p:cTn id="105" fill="hold">
                            <p:stCondLst>
                              <p:cond delay="9500"/>
                            </p:stCondLst>
                            <p:childTnLst>
                              <p:par>
                                <p:cTn id="106" presetID="31" presetClass="entr" presetSubtype="0" fill="hold" grpId="0" nodeType="afterEffect">
                                  <p:stCondLst>
                                    <p:cond delay="0"/>
                                  </p:stCondLst>
                                  <p:childTnLst>
                                    <p:set>
                                      <p:cBhvr>
                                        <p:cTn id="107" dur="1" fill="hold">
                                          <p:stCondLst>
                                            <p:cond delay="0"/>
                                          </p:stCondLst>
                                        </p:cTn>
                                        <p:tgtEl>
                                          <p:spTgt spid="72"/>
                                        </p:tgtEl>
                                        <p:attrNameLst>
                                          <p:attrName>style.visibility</p:attrName>
                                        </p:attrNameLst>
                                      </p:cBhvr>
                                      <p:to>
                                        <p:strVal val="visible"/>
                                      </p:to>
                                    </p:set>
                                    <p:anim calcmode="lin" valueType="num">
                                      <p:cBhvr>
                                        <p:cTn id="108" dur="1000" fill="hold"/>
                                        <p:tgtEl>
                                          <p:spTgt spid="72"/>
                                        </p:tgtEl>
                                        <p:attrNameLst>
                                          <p:attrName>ppt_w</p:attrName>
                                        </p:attrNameLst>
                                      </p:cBhvr>
                                      <p:tavLst>
                                        <p:tav tm="0">
                                          <p:val>
                                            <p:fltVal val="0"/>
                                          </p:val>
                                        </p:tav>
                                        <p:tav tm="100000">
                                          <p:val>
                                            <p:strVal val="#ppt_w"/>
                                          </p:val>
                                        </p:tav>
                                      </p:tavLst>
                                    </p:anim>
                                    <p:anim calcmode="lin" valueType="num">
                                      <p:cBhvr>
                                        <p:cTn id="109" dur="1000" fill="hold"/>
                                        <p:tgtEl>
                                          <p:spTgt spid="72"/>
                                        </p:tgtEl>
                                        <p:attrNameLst>
                                          <p:attrName>ppt_h</p:attrName>
                                        </p:attrNameLst>
                                      </p:cBhvr>
                                      <p:tavLst>
                                        <p:tav tm="0">
                                          <p:val>
                                            <p:fltVal val="0"/>
                                          </p:val>
                                        </p:tav>
                                        <p:tav tm="100000">
                                          <p:val>
                                            <p:strVal val="#ppt_h"/>
                                          </p:val>
                                        </p:tav>
                                      </p:tavLst>
                                    </p:anim>
                                    <p:anim calcmode="lin" valueType="num">
                                      <p:cBhvr>
                                        <p:cTn id="110" dur="1000" fill="hold"/>
                                        <p:tgtEl>
                                          <p:spTgt spid="72"/>
                                        </p:tgtEl>
                                        <p:attrNameLst>
                                          <p:attrName>style.rotation</p:attrName>
                                        </p:attrNameLst>
                                      </p:cBhvr>
                                      <p:tavLst>
                                        <p:tav tm="0">
                                          <p:val>
                                            <p:fltVal val="90"/>
                                          </p:val>
                                        </p:tav>
                                        <p:tav tm="100000">
                                          <p:val>
                                            <p:fltVal val="0"/>
                                          </p:val>
                                        </p:tav>
                                      </p:tavLst>
                                    </p:anim>
                                    <p:animEffect transition="in" filter="fade">
                                      <p:cBhvr>
                                        <p:cTn id="111" dur="10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3" grpId="0" animBg="1"/>
      <p:bldP spid="94" grpId="0" animBg="1"/>
      <p:bldP spid="95" grpId="0" animBg="1"/>
      <p:bldP spid="96" grpId="0" animBg="1"/>
      <p:bldP spid="97" grpId="0" animBg="1"/>
      <p:bldP spid="99" grpId="0" animBg="1"/>
      <p:bldP spid="100" grpId="0" animBg="1"/>
      <p:bldP spid="101" grpId="0" animBg="1"/>
      <p:bldP spid="104" grpId="0" animBg="1"/>
      <p:bldP spid="105" grpId="0"/>
      <p:bldP spid="51" grpId="0"/>
      <p:bldP spid="52" grpId="0"/>
      <p:bldGraphic spid="61" grpId="0">
        <p:bldAsOne/>
      </p:bldGraphic>
      <p:bldGraphic spid="62" grpId="0">
        <p:bldAsOne/>
      </p:bldGraphic>
      <p:bldP spid="63" grpId="0"/>
      <p:bldGraphic spid="7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2010</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2019-07-22T23:04:25Z</dcterms:modified>
</cp:coreProperties>
</file>