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DA6-45E2-8E48-8F24AB55A7F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DA6-45E2-8E48-8F24AB55A7F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DA6-45E2-8E48-8F24AB55A7F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DA6-45E2-8E48-8F24AB55A7F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DA6-45E2-8E48-8F24AB55A7F5}"/>
              </c:ext>
            </c:extLst>
          </c:dPt>
          <c:dPt>
            <c:idx val="5"/>
            <c:bubble3D val="0"/>
            <c:extLst>
              <c:ext xmlns:c16="http://schemas.microsoft.com/office/drawing/2014/chart" uri="{C3380CC4-5D6E-409C-BE32-E72D297353CC}">
                <c16:uniqueId val="{0000000A-FDA6-45E2-8E48-8F24AB55A7F5}"/>
              </c:ext>
            </c:extLst>
          </c:dPt>
          <c:dPt>
            <c:idx val="6"/>
            <c:bubble3D val="0"/>
            <c:extLst>
              <c:ext xmlns:c16="http://schemas.microsoft.com/office/drawing/2014/chart" uri="{C3380CC4-5D6E-409C-BE32-E72D297353CC}">
                <c16:uniqueId val="{0000000B-FDA6-45E2-8E48-8F24AB55A7F5}"/>
              </c:ext>
            </c:extLst>
          </c:dPt>
          <c:dPt>
            <c:idx val="7"/>
            <c:bubble3D val="0"/>
            <c:extLst>
              <c:ext xmlns:c16="http://schemas.microsoft.com/office/drawing/2014/chart" uri="{C3380CC4-5D6E-409C-BE32-E72D297353CC}">
                <c16:uniqueId val="{0000000C-FDA6-45E2-8E48-8F24AB55A7F5}"/>
              </c:ext>
            </c:extLst>
          </c:dPt>
          <c:dPt>
            <c:idx val="8"/>
            <c:bubble3D val="0"/>
            <c:extLst>
              <c:ext xmlns:c16="http://schemas.microsoft.com/office/drawing/2014/chart" uri="{C3380CC4-5D6E-409C-BE32-E72D297353CC}">
                <c16:uniqueId val="{0000000D-FDA6-45E2-8E48-8F24AB55A7F5}"/>
              </c:ext>
            </c:extLst>
          </c:dPt>
          <c:dPt>
            <c:idx val="9"/>
            <c:bubble3D val="0"/>
            <c:extLst>
              <c:ext xmlns:c16="http://schemas.microsoft.com/office/drawing/2014/chart" uri="{C3380CC4-5D6E-409C-BE32-E72D297353CC}">
                <c16:uniqueId val="{0000000E-FDA6-45E2-8E48-8F24AB55A7F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DA6-45E2-8E48-8F24AB55A7F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AAE-4093-817E-922A8B31368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AAE-4093-817E-922A8B31368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AAE-4093-817E-922A8B31368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AAE-4093-817E-922A8B313689}"/>
              </c:ext>
            </c:extLst>
          </c:dPt>
          <c:dPt>
            <c:idx val="4"/>
            <c:bubble3D val="0"/>
            <c:extLst>
              <c:ext xmlns:c16="http://schemas.microsoft.com/office/drawing/2014/chart" uri="{C3380CC4-5D6E-409C-BE32-E72D297353CC}">
                <c16:uniqueId val="{00000008-3AAE-4093-817E-922A8B313689}"/>
              </c:ext>
            </c:extLst>
          </c:dPt>
          <c:dPt>
            <c:idx val="5"/>
            <c:bubble3D val="0"/>
            <c:extLst>
              <c:ext xmlns:c16="http://schemas.microsoft.com/office/drawing/2014/chart" uri="{C3380CC4-5D6E-409C-BE32-E72D297353CC}">
                <c16:uniqueId val="{00000009-3AAE-4093-817E-922A8B313689}"/>
              </c:ext>
            </c:extLst>
          </c:dPt>
          <c:dPt>
            <c:idx val="6"/>
            <c:bubble3D val="0"/>
            <c:extLst>
              <c:ext xmlns:c16="http://schemas.microsoft.com/office/drawing/2014/chart" uri="{C3380CC4-5D6E-409C-BE32-E72D297353CC}">
                <c16:uniqueId val="{0000000A-3AAE-4093-817E-922A8B313689}"/>
              </c:ext>
            </c:extLst>
          </c:dPt>
          <c:dPt>
            <c:idx val="7"/>
            <c:bubble3D val="0"/>
            <c:extLst>
              <c:ext xmlns:c16="http://schemas.microsoft.com/office/drawing/2014/chart" uri="{C3380CC4-5D6E-409C-BE32-E72D297353CC}">
                <c16:uniqueId val="{0000000B-3AAE-4093-817E-922A8B313689}"/>
              </c:ext>
            </c:extLst>
          </c:dPt>
          <c:dPt>
            <c:idx val="8"/>
            <c:bubble3D val="0"/>
            <c:extLst>
              <c:ext xmlns:c16="http://schemas.microsoft.com/office/drawing/2014/chart" uri="{C3380CC4-5D6E-409C-BE32-E72D297353CC}">
                <c16:uniqueId val="{0000000C-3AAE-4093-817E-922A8B313689}"/>
              </c:ext>
            </c:extLst>
          </c:dPt>
          <c:dPt>
            <c:idx val="9"/>
            <c:bubble3D val="0"/>
            <c:extLst>
              <c:ext xmlns:c16="http://schemas.microsoft.com/office/drawing/2014/chart" uri="{C3380CC4-5D6E-409C-BE32-E72D297353CC}">
                <c16:uniqueId val="{0000000D-3AAE-4093-817E-922A8B31368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AAE-4093-817E-922A8B31368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2FE-47AE-A956-B69511F796F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2FE-47AE-A956-B69511F796F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2FE-47AE-A956-B69511F796FB}"/>
              </c:ext>
            </c:extLst>
          </c:dPt>
          <c:dPt>
            <c:idx val="3"/>
            <c:bubble3D val="0"/>
            <c:extLst>
              <c:ext xmlns:c16="http://schemas.microsoft.com/office/drawing/2014/chart" uri="{C3380CC4-5D6E-409C-BE32-E72D297353CC}">
                <c16:uniqueId val="{00000006-B2FE-47AE-A956-B69511F796FB}"/>
              </c:ext>
            </c:extLst>
          </c:dPt>
          <c:dPt>
            <c:idx val="4"/>
            <c:bubble3D val="0"/>
            <c:extLst>
              <c:ext xmlns:c16="http://schemas.microsoft.com/office/drawing/2014/chart" uri="{C3380CC4-5D6E-409C-BE32-E72D297353CC}">
                <c16:uniqueId val="{00000007-B2FE-47AE-A956-B69511F796FB}"/>
              </c:ext>
            </c:extLst>
          </c:dPt>
          <c:dPt>
            <c:idx val="5"/>
            <c:bubble3D val="0"/>
            <c:extLst>
              <c:ext xmlns:c16="http://schemas.microsoft.com/office/drawing/2014/chart" uri="{C3380CC4-5D6E-409C-BE32-E72D297353CC}">
                <c16:uniqueId val="{00000008-B2FE-47AE-A956-B69511F796FB}"/>
              </c:ext>
            </c:extLst>
          </c:dPt>
          <c:dPt>
            <c:idx val="6"/>
            <c:bubble3D val="0"/>
            <c:extLst>
              <c:ext xmlns:c16="http://schemas.microsoft.com/office/drawing/2014/chart" uri="{C3380CC4-5D6E-409C-BE32-E72D297353CC}">
                <c16:uniqueId val="{00000009-B2FE-47AE-A956-B69511F796FB}"/>
              </c:ext>
            </c:extLst>
          </c:dPt>
          <c:dPt>
            <c:idx val="7"/>
            <c:bubble3D val="0"/>
            <c:extLst>
              <c:ext xmlns:c16="http://schemas.microsoft.com/office/drawing/2014/chart" uri="{C3380CC4-5D6E-409C-BE32-E72D297353CC}">
                <c16:uniqueId val="{0000000A-B2FE-47AE-A956-B69511F796FB}"/>
              </c:ext>
            </c:extLst>
          </c:dPt>
          <c:dPt>
            <c:idx val="8"/>
            <c:bubble3D val="0"/>
            <c:extLst>
              <c:ext xmlns:c16="http://schemas.microsoft.com/office/drawing/2014/chart" uri="{C3380CC4-5D6E-409C-BE32-E72D297353CC}">
                <c16:uniqueId val="{0000000B-B2FE-47AE-A956-B69511F796FB}"/>
              </c:ext>
            </c:extLst>
          </c:dPt>
          <c:dPt>
            <c:idx val="9"/>
            <c:bubble3D val="0"/>
            <c:extLst>
              <c:ext xmlns:c16="http://schemas.microsoft.com/office/drawing/2014/chart" uri="{C3380CC4-5D6E-409C-BE32-E72D297353CC}">
                <c16:uniqueId val="{0000000C-B2FE-47AE-A956-B69511F796F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2FE-47AE-A956-B69511F796F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8168104" y="2619862"/>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8331369" y="2697480"/>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8394229" y="1995631"/>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8113116" y="1938190"/>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7269110" y="1699897"/>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8129726" y="1475647"/>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7472541" y="1510130"/>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7795141" y="827676"/>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1692142" y="2630265"/>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5671481" y="3567751"/>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5529005" y="3629232"/>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5541843" y="3529345"/>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5376647" y="3824434"/>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5292624" y="3877313"/>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5373463" y="3869405"/>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5859402" y="3244463"/>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6011685" y="3180009"/>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5928403" y="3429409"/>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5951338" y="3331553"/>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6016285" y="3328549"/>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6039770" y="3290632"/>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6108985" y="3164010"/>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6094555" y="3106782"/>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4717591" y="3770277"/>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4910572" y="3699970"/>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4664889" y="3709704"/>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4540795" y="3850094"/>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4347258" y="3850686"/>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4350733" y="3607603"/>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4374611" y="3469069"/>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4262009" y="3354939"/>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4086009" y="3674307"/>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4309440" y="3773940"/>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4201428" y="3996599"/>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3907429" y="3630041"/>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3866111" y="3936426"/>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3166537" y="3606477"/>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2756432" y="3322581"/>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2939773" y="4019978"/>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2322528" y="3798204"/>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2285538" y="3876840"/>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1801043" y="3657814"/>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1619341" y="3515914"/>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6304761" y="2845918"/>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6728895" y="2031868"/>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7580607" y="1535676"/>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8445577" y="1838980"/>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8504999" y="1987515"/>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8409718" y="2253114"/>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UNITED ARAB EMERATES MAP</a:t>
            </a:r>
          </a:p>
          <a:p>
            <a:r>
              <a:rPr lang="en-US" dirty="0">
                <a:solidFill>
                  <a:srgbClr val="4D4D4D"/>
                </a:solidFill>
                <a:latin typeface="Candara" panose="020E0502030303020204" pitchFamily="34" charset="0"/>
              </a:rPr>
              <a:t>Your Subtitle</a:t>
            </a:r>
          </a:p>
        </p:txBody>
      </p:sp>
      <p:grpSp>
        <p:nvGrpSpPr>
          <p:cNvPr id="79" name="Group 78">
            <a:extLst>
              <a:ext uri="{FF2B5EF4-FFF2-40B4-BE49-F238E27FC236}">
                <a16:creationId xmlns:a16="http://schemas.microsoft.com/office/drawing/2014/main" id="{E8DB03A3-D2A8-4D4B-8364-A52ABBC86F36}"/>
              </a:ext>
            </a:extLst>
          </p:cNvPr>
          <p:cNvGrpSpPr/>
          <p:nvPr/>
        </p:nvGrpSpPr>
        <p:grpSpPr>
          <a:xfrm>
            <a:off x="701728" y="4074851"/>
            <a:ext cx="3594912" cy="1375905"/>
            <a:chOff x="2243731" y="2891162"/>
            <a:chExt cx="3594912" cy="1375905"/>
          </a:xfrm>
        </p:grpSpPr>
        <p:grpSp>
          <p:nvGrpSpPr>
            <p:cNvPr id="80" name="Group 79">
              <a:extLst>
                <a:ext uri="{FF2B5EF4-FFF2-40B4-BE49-F238E27FC236}">
                  <a16:creationId xmlns:a16="http://schemas.microsoft.com/office/drawing/2014/main" id="{491135D0-4460-4C12-8179-F256B0D23075}"/>
                </a:ext>
              </a:extLst>
            </p:cNvPr>
            <p:cNvGrpSpPr/>
            <p:nvPr/>
          </p:nvGrpSpPr>
          <p:grpSpPr>
            <a:xfrm>
              <a:off x="2243731" y="3192308"/>
              <a:ext cx="2743200" cy="508758"/>
              <a:chOff x="1066801" y="2238247"/>
              <a:chExt cx="2743200" cy="508758"/>
            </a:xfrm>
          </p:grpSpPr>
          <p:sp>
            <p:nvSpPr>
              <p:cNvPr id="88" name="Freeform: Shape 87">
                <a:extLst>
                  <a:ext uri="{FF2B5EF4-FFF2-40B4-BE49-F238E27FC236}">
                    <a16:creationId xmlns:a16="http://schemas.microsoft.com/office/drawing/2014/main" id="{B35FF00F-907C-4312-A8B8-754D77482F0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 Box 10">
                <a:extLst>
                  <a:ext uri="{FF2B5EF4-FFF2-40B4-BE49-F238E27FC236}">
                    <a16:creationId xmlns:a16="http://schemas.microsoft.com/office/drawing/2014/main" id="{CD951070-3D85-4A13-9B4C-192A9AAA508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1" name="Group 80">
              <a:extLst>
                <a:ext uri="{FF2B5EF4-FFF2-40B4-BE49-F238E27FC236}">
                  <a16:creationId xmlns:a16="http://schemas.microsoft.com/office/drawing/2014/main" id="{1EDF4D0A-5A0A-428A-97C7-66C2505B606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2" name="Freeform: Shape 81">
                <a:extLst>
                  <a:ext uri="{FF2B5EF4-FFF2-40B4-BE49-F238E27FC236}">
                    <a16:creationId xmlns:a16="http://schemas.microsoft.com/office/drawing/2014/main" id="{CEED682B-DD4F-4DFE-8227-CBBC4771EF0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3F08A16B-7501-4908-9F65-CA83A8246A5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F676F5D1-9D01-401A-919D-24FCF419ABF0}"/>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0339130E-BDF7-46BF-B082-A11E25D398F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936B076D-FB69-4FE8-9B4A-317CA796CC5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D42183B-3CBF-4880-8703-D0126E9ED7F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0" name="TextBox 89">
            <a:extLst>
              <a:ext uri="{FF2B5EF4-FFF2-40B4-BE49-F238E27FC236}">
                <a16:creationId xmlns:a16="http://schemas.microsoft.com/office/drawing/2014/main" id="{366DB40D-0EA3-4C79-B8DF-2321A0C56345}"/>
              </a:ext>
            </a:extLst>
          </p:cNvPr>
          <p:cNvSpPr txBox="1"/>
          <p:nvPr/>
        </p:nvSpPr>
        <p:spPr>
          <a:xfrm>
            <a:off x="8900692" y="2240612"/>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0082CE1C-B319-4DE5-AFB5-5E89EED80D56}"/>
              </a:ext>
            </a:extLst>
          </p:cNvPr>
          <p:cNvSpPr txBox="1"/>
          <p:nvPr/>
        </p:nvSpPr>
        <p:spPr>
          <a:xfrm>
            <a:off x="-122288" y="5017345"/>
            <a:ext cx="2694223"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2" name="Group 91">
            <a:extLst>
              <a:ext uri="{FF2B5EF4-FFF2-40B4-BE49-F238E27FC236}">
                <a16:creationId xmlns:a16="http://schemas.microsoft.com/office/drawing/2014/main" id="{19A6CC66-1EF3-4598-AB0F-BD1ADA3284A3}"/>
              </a:ext>
            </a:extLst>
          </p:cNvPr>
          <p:cNvGrpSpPr/>
          <p:nvPr/>
        </p:nvGrpSpPr>
        <p:grpSpPr>
          <a:xfrm>
            <a:off x="6548419" y="1263020"/>
            <a:ext cx="3509383" cy="1375905"/>
            <a:chOff x="6025615" y="1230029"/>
            <a:chExt cx="3509383" cy="1375905"/>
          </a:xfrm>
        </p:grpSpPr>
        <p:grpSp>
          <p:nvGrpSpPr>
            <p:cNvPr id="93" name="Group 92">
              <a:extLst>
                <a:ext uri="{FF2B5EF4-FFF2-40B4-BE49-F238E27FC236}">
                  <a16:creationId xmlns:a16="http://schemas.microsoft.com/office/drawing/2014/main" id="{5EEC35D3-91BF-4522-9B5B-BE6111785170}"/>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ADFF77D3-8F2D-4101-96D0-B4A1BC3BE12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941E7C1C-B0E1-464E-AB6F-9EA454F819B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3E329882-8231-40EB-AF7B-1C49B216FE7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5760DA69-706F-405C-81D3-4BE1ADF458E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4D288575-CF9D-41C4-86E1-1A138FAC04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7" name="Graphic 96" descr="Tent">
                <a:extLst>
                  <a:ext uri="{FF2B5EF4-FFF2-40B4-BE49-F238E27FC236}">
                    <a16:creationId xmlns:a16="http://schemas.microsoft.com/office/drawing/2014/main" id="{1E64CB8B-A8B7-4E84-9670-404115C8DE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0" name="Chart 99">
            <a:extLst>
              <a:ext uri="{FF2B5EF4-FFF2-40B4-BE49-F238E27FC236}">
                <a16:creationId xmlns:a16="http://schemas.microsoft.com/office/drawing/2014/main" id="{5CB57FFE-5C00-45BF-89C9-B3D3C5363082}"/>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1" name="Chart 100">
            <a:extLst>
              <a:ext uri="{FF2B5EF4-FFF2-40B4-BE49-F238E27FC236}">
                <a16:creationId xmlns:a16="http://schemas.microsoft.com/office/drawing/2014/main" id="{4AA73976-C020-4917-988B-74565EE7C310}"/>
              </a:ext>
            </a:extLst>
          </p:cNvPr>
          <p:cNvGraphicFramePr>
            <a:graphicFrameLocks noChangeAspect="1"/>
          </p:cNvGraphicFramePr>
          <p:nvPr>
            <p:extLst/>
          </p:nvPr>
        </p:nvGraphicFramePr>
        <p:xfrm>
          <a:off x="3010157" y="3848154"/>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02" name="TextBox 101">
            <a:extLst>
              <a:ext uri="{FF2B5EF4-FFF2-40B4-BE49-F238E27FC236}">
                <a16:creationId xmlns:a16="http://schemas.microsoft.com/office/drawing/2014/main" id="{4D5A649B-0463-46E1-B193-7793385F4530}"/>
              </a:ext>
            </a:extLst>
          </p:cNvPr>
          <p:cNvSpPr txBox="1"/>
          <p:nvPr/>
        </p:nvSpPr>
        <p:spPr>
          <a:xfrm>
            <a:off x="7455487" y="5085787"/>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3" name="Group 102">
            <a:extLst>
              <a:ext uri="{FF2B5EF4-FFF2-40B4-BE49-F238E27FC236}">
                <a16:creationId xmlns:a16="http://schemas.microsoft.com/office/drawing/2014/main" id="{FB2526B1-2230-4268-A247-E83B4252ED2C}"/>
              </a:ext>
            </a:extLst>
          </p:cNvPr>
          <p:cNvGrpSpPr/>
          <p:nvPr/>
        </p:nvGrpSpPr>
        <p:grpSpPr>
          <a:xfrm>
            <a:off x="6597895" y="3847195"/>
            <a:ext cx="3509383" cy="1375905"/>
            <a:chOff x="6025615" y="1230029"/>
            <a:chExt cx="3509383" cy="1375905"/>
          </a:xfrm>
        </p:grpSpPr>
        <p:grpSp>
          <p:nvGrpSpPr>
            <p:cNvPr id="104" name="Group 103">
              <a:extLst>
                <a:ext uri="{FF2B5EF4-FFF2-40B4-BE49-F238E27FC236}">
                  <a16:creationId xmlns:a16="http://schemas.microsoft.com/office/drawing/2014/main" id="{8A062696-9D06-4C9B-9DE9-B1B809B91564}"/>
                </a:ext>
              </a:extLst>
            </p:cNvPr>
            <p:cNvGrpSpPr/>
            <p:nvPr/>
          </p:nvGrpSpPr>
          <p:grpSpPr>
            <a:xfrm>
              <a:off x="6791798" y="1528954"/>
              <a:ext cx="2743200" cy="508758"/>
              <a:chOff x="7772400" y="675620"/>
              <a:chExt cx="2743200" cy="508758"/>
            </a:xfrm>
          </p:grpSpPr>
          <p:sp>
            <p:nvSpPr>
              <p:cNvPr id="109" name="Freeform: Shape 108">
                <a:extLst>
                  <a:ext uri="{FF2B5EF4-FFF2-40B4-BE49-F238E27FC236}">
                    <a16:creationId xmlns:a16="http://schemas.microsoft.com/office/drawing/2014/main" id="{FADD8E2F-61AA-4320-ADF5-1CA36BB825A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1B6F00FD-ABDD-4845-9A67-83DF1F72E74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5" name="Group 104">
              <a:extLst>
                <a:ext uri="{FF2B5EF4-FFF2-40B4-BE49-F238E27FC236}">
                  <a16:creationId xmlns:a16="http://schemas.microsoft.com/office/drawing/2014/main" id="{39873088-5BB9-4CB2-A22A-1F7BA284E99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6" name="Freeform: Shape 105">
                <a:extLst>
                  <a:ext uri="{FF2B5EF4-FFF2-40B4-BE49-F238E27FC236}">
                    <a16:creationId xmlns:a16="http://schemas.microsoft.com/office/drawing/2014/main" id="{C54B30CE-CB74-4C3C-8C17-1F760AF6CF7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065E8396-263F-47B0-91B4-636E74127B7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8" name="Graphic 107" descr="Tent">
                <a:extLst>
                  <a:ext uri="{FF2B5EF4-FFF2-40B4-BE49-F238E27FC236}">
                    <a16:creationId xmlns:a16="http://schemas.microsoft.com/office/drawing/2014/main" id="{78A1B23D-F6ED-4EEF-8116-C25E7BEB7F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1" name="Chart 110">
            <a:extLst>
              <a:ext uri="{FF2B5EF4-FFF2-40B4-BE49-F238E27FC236}">
                <a16:creationId xmlns:a16="http://schemas.microsoft.com/office/drawing/2014/main" id="{94A1A4FB-6F64-42B4-BF12-22A3098F9B80}"/>
              </a:ext>
            </a:extLst>
          </p:cNvPr>
          <p:cNvGraphicFramePr>
            <a:graphicFrameLocks noChangeAspect="1"/>
          </p:cNvGraphicFramePr>
          <p:nvPr>
            <p:extLst/>
          </p:nvPr>
        </p:nvGraphicFramePr>
        <p:xfrm>
          <a:off x="6410292" y="363231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2" name="Picture 111">
            <a:hlinkClick r:id="rId7"/>
            <a:extLst>
              <a:ext uri="{FF2B5EF4-FFF2-40B4-BE49-F238E27FC236}">
                <a16:creationId xmlns:a16="http://schemas.microsoft.com/office/drawing/2014/main" id="{486FA095-CA50-4D68-9277-E71A033B80A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912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2" presetClass="entr" presetSubtype="8" fill="hold" nodeType="afterEffect">
                                  <p:stCondLst>
                                    <p:cond delay="0"/>
                                  </p:stCondLst>
                                  <p:childTnLst>
                                    <p:set>
                                      <p:cBhvr>
                                        <p:cTn id="207" dur="1" fill="hold">
                                          <p:stCondLst>
                                            <p:cond delay="0"/>
                                          </p:stCondLst>
                                        </p:cTn>
                                        <p:tgtEl>
                                          <p:spTgt spid="79"/>
                                        </p:tgtEl>
                                        <p:attrNameLst>
                                          <p:attrName>style.visibility</p:attrName>
                                        </p:attrNameLst>
                                      </p:cBhvr>
                                      <p:to>
                                        <p:strVal val="visible"/>
                                      </p:to>
                                    </p:set>
                                    <p:anim calcmode="lin" valueType="num">
                                      <p:cBhvr additive="base">
                                        <p:cTn id="208" dur="500" fill="hold"/>
                                        <p:tgtEl>
                                          <p:spTgt spid="79"/>
                                        </p:tgtEl>
                                        <p:attrNameLst>
                                          <p:attrName>ppt_x</p:attrName>
                                        </p:attrNameLst>
                                      </p:cBhvr>
                                      <p:tavLst>
                                        <p:tav tm="0">
                                          <p:val>
                                            <p:strVal val="0-#ppt_w/2"/>
                                          </p:val>
                                        </p:tav>
                                        <p:tav tm="100000">
                                          <p:val>
                                            <p:strVal val="#ppt_x"/>
                                          </p:val>
                                        </p:tav>
                                      </p:tavLst>
                                    </p:anim>
                                    <p:anim calcmode="lin" valueType="num">
                                      <p:cBhvr additive="base">
                                        <p:cTn id="209" dur="500" fill="hold"/>
                                        <p:tgtEl>
                                          <p:spTgt spid="79"/>
                                        </p:tgtEl>
                                        <p:attrNameLst>
                                          <p:attrName>ppt_y</p:attrName>
                                        </p:attrNameLst>
                                      </p:cBhvr>
                                      <p:tavLst>
                                        <p:tav tm="0">
                                          <p:val>
                                            <p:strVal val="#ppt_y"/>
                                          </p:val>
                                        </p:tav>
                                        <p:tav tm="100000">
                                          <p:val>
                                            <p:strVal val="#ppt_y"/>
                                          </p:val>
                                        </p:tav>
                                      </p:tavLst>
                                    </p:anim>
                                  </p:childTnLst>
                                </p:cTn>
                              </p:par>
                            </p:childTnLst>
                          </p:cTn>
                        </p:par>
                        <p:par>
                          <p:cTn id="210" fill="hold">
                            <p:stCondLst>
                              <p:cond delay="3000"/>
                            </p:stCondLst>
                            <p:childTnLst>
                              <p:par>
                                <p:cTn id="211" presetID="42" presetClass="entr" presetSubtype="0" fill="hold" grpId="0" nodeType="afterEffect">
                                  <p:stCondLst>
                                    <p:cond delay="0"/>
                                  </p:stCondLst>
                                  <p:childTnLst>
                                    <p:set>
                                      <p:cBhvr>
                                        <p:cTn id="212" dur="1" fill="hold">
                                          <p:stCondLst>
                                            <p:cond delay="0"/>
                                          </p:stCondLst>
                                        </p:cTn>
                                        <p:tgtEl>
                                          <p:spTgt spid="91"/>
                                        </p:tgtEl>
                                        <p:attrNameLst>
                                          <p:attrName>style.visibility</p:attrName>
                                        </p:attrNameLst>
                                      </p:cBhvr>
                                      <p:to>
                                        <p:strVal val="visible"/>
                                      </p:to>
                                    </p:set>
                                    <p:animEffect transition="in" filter="fade">
                                      <p:cBhvr>
                                        <p:cTn id="213" dur="1000"/>
                                        <p:tgtEl>
                                          <p:spTgt spid="91"/>
                                        </p:tgtEl>
                                      </p:cBhvr>
                                    </p:animEffect>
                                    <p:anim calcmode="lin" valueType="num">
                                      <p:cBhvr>
                                        <p:cTn id="214" dur="1000" fill="hold"/>
                                        <p:tgtEl>
                                          <p:spTgt spid="91"/>
                                        </p:tgtEl>
                                        <p:attrNameLst>
                                          <p:attrName>ppt_x</p:attrName>
                                        </p:attrNameLst>
                                      </p:cBhvr>
                                      <p:tavLst>
                                        <p:tav tm="0">
                                          <p:val>
                                            <p:strVal val="#ppt_x"/>
                                          </p:val>
                                        </p:tav>
                                        <p:tav tm="100000">
                                          <p:val>
                                            <p:strVal val="#ppt_x"/>
                                          </p:val>
                                        </p:tav>
                                      </p:tavLst>
                                    </p:anim>
                                    <p:anim calcmode="lin" valueType="num">
                                      <p:cBhvr>
                                        <p:cTn id="215" dur="1000" fill="hold"/>
                                        <p:tgtEl>
                                          <p:spTgt spid="91"/>
                                        </p:tgtEl>
                                        <p:attrNameLst>
                                          <p:attrName>ppt_y</p:attrName>
                                        </p:attrNameLst>
                                      </p:cBhvr>
                                      <p:tavLst>
                                        <p:tav tm="0">
                                          <p:val>
                                            <p:strVal val="#ppt_y+.1"/>
                                          </p:val>
                                        </p:tav>
                                        <p:tav tm="100000">
                                          <p:val>
                                            <p:strVal val="#ppt_y"/>
                                          </p:val>
                                        </p:tav>
                                      </p:tavLst>
                                    </p:anim>
                                  </p:childTnLst>
                                </p:cTn>
                              </p:par>
                            </p:childTnLst>
                          </p:cTn>
                        </p:par>
                        <p:par>
                          <p:cTn id="216" fill="hold">
                            <p:stCondLst>
                              <p:cond delay="4000"/>
                            </p:stCondLst>
                            <p:childTnLst>
                              <p:par>
                                <p:cTn id="217" presetID="31" presetClass="entr" presetSubtype="0" fill="hold" grpId="0" nodeType="afterEffect">
                                  <p:stCondLst>
                                    <p:cond delay="0"/>
                                  </p:stCondLst>
                                  <p:childTnLst>
                                    <p:set>
                                      <p:cBhvr>
                                        <p:cTn id="218" dur="1" fill="hold">
                                          <p:stCondLst>
                                            <p:cond delay="0"/>
                                          </p:stCondLst>
                                        </p:cTn>
                                        <p:tgtEl>
                                          <p:spTgt spid="101"/>
                                        </p:tgtEl>
                                        <p:attrNameLst>
                                          <p:attrName>style.visibility</p:attrName>
                                        </p:attrNameLst>
                                      </p:cBhvr>
                                      <p:to>
                                        <p:strVal val="visible"/>
                                      </p:to>
                                    </p:set>
                                    <p:anim calcmode="lin" valueType="num">
                                      <p:cBhvr>
                                        <p:cTn id="219" dur="1000" fill="hold"/>
                                        <p:tgtEl>
                                          <p:spTgt spid="101"/>
                                        </p:tgtEl>
                                        <p:attrNameLst>
                                          <p:attrName>ppt_w</p:attrName>
                                        </p:attrNameLst>
                                      </p:cBhvr>
                                      <p:tavLst>
                                        <p:tav tm="0">
                                          <p:val>
                                            <p:fltVal val="0"/>
                                          </p:val>
                                        </p:tav>
                                        <p:tav tm="100000">
                                          <p:val>
                                            <p:strVal val="#ppt_w"/>
                                          </p:val>
                                        </p:tav>
                                      </p:tavLst>
                                    </p:anim>
                                    <p:anim calcmode="lin" valueType="num">
                                      <p:cBhvr>
                                        <p:cTn id="220" dur="1000" fill="hold"/>
                                        <p:tgtEl>
                                          <p:spTgt spid="101"/>
                                        </p:tgtEl>
                                        <p:attrNameLst>
                                          <p:attrName>ppt_h</p:attrName>
                                        </p:attrNameLst>
                                      </p:cBhvr>
                                      <p:tavLst>
                                        <p:tav tm="0">
                                          <p:val>
                                            <p:fltVal val="0"/>
                                          </p:val>
                                        </p:tav>
                                        <p:tav tm="100000">
                                          <p:val>
                                            <p:strVal val="#ppt_h"/>
                                          </p:val>
                                        </p:tav>
                                      </p:tavLst>
                                    </p:anim>
                                    <p:anim calcmode="lin" valueType="num">
                                      <p:cBhvr>
                                        <p:cTn id="221" dur="1000" fill="hold"/>
                                        <p:tgtEl>
                                          <p:spTgt spid="101"/>
                                        </p:tgtEl>
                                        <p:attrNameLst>
                                          <p:attrName>style.rotation</p:attrName>
                                        </p:attrNameLst>
                                      </p:cBhvr>
                                      <p:tavLst>
                                        <p:tav tm="0">
                                          <p:val>
                                            <p:fltVal val="90"/>
                                          </p:val>
                                        </p:tav>
                                        <p:tav tm="100000">
                                          <p:val>
                                            <p:fltVal val="0"/>
                                          </p:val>
                                        </p:tav>
                                      </p:tavLst>
                                    </p:anim>
                                    <p:animEffect transition="in" filter="fade">
                                      <p:cBhvr>
                                        <p:cTn id="222" dur="1000"/>
                                        <p:tgtEl>
                                          <p:spTgt spid="101"/>
                                        </p:tgtEl>
                                      </p:cBhvr>
                                    </p:animEffect>
                                  </p:childTnLst>
                                </p:cTn>
                              </p:par>
                            </p:childTnLst>
                          </p:cTn>
                        </p:par>
                        <p:par>
                          <p:cTn id="223" fill="hold">
                            <p:stCondLst>
                              <p:cond delay="5000"/>
                            </p:stCondLst>
                            <p:childTnLst>
                              <p:par>
                                <p:cTn id="224" presetID="2" presetClass="entr" presetSubtype="2" fill="hold" nodeType="afterEffect">
                                  <p:stCondLst>
                                    <p:cond delay="0"/>
                                  </p:stCondLst>
                                  <p:childTnLst>
                                    <p:set>
                                      <p:cBhvr>
                                        <p:cTn id="225" dur="1" fill="hold">
                                          <p:stCondLst>
                                            <p:cond delay="0"/>
                                          </p:stCondLst>
                                        </p:cTn>
                                        <p:tgtEl>
                                          <p:spTgt spid="92"/>
                                        </p:tgtEl>
                                        <p:attrNameLst>
                                          <p:attrName>style.visibility</p:attrName>
                                        </p:attrNameLst>
                                      </p:cBhvr>
                                      <p:to>
                                        <p:strVal val="visible"/>
                                      </p:to>
                                    </p:set>
                                    <p:anim calcmode="lin" valueType="num">
                                      <p:cBhvr additive="base">
                                        <p:cTn id="226" dur="500" fill="hold"/>
                                        <p:tgtEl>
                                          <p:spTgt spid="92"/>
                                        </p:tgtEl>
                                        <p:attrNameLst>
                                          <p:attrName>ppt_x</p:attrName>
                                        </p:attrNameLst>
                                      </p:cBhvr>
                                      <p:tavLst>
                                        <p:tav tm="0">
                                          <p:val>
                                            <p:strVal val="1+#ppt_w/2"/>
                                          </p:val>
                                        </p:tav>
                                        <p:tav tm="100000">
                                          <p:val>
                                            <p:strVal val="#ppt_x"/>
                                          </p:val>
                                        </p:tav>
                                      </p:tavLst>
                                    </p:anim>
                                    <p:anim calcmode="lin" valueType="num">
                                      <p:cBhvr additive="base">
                                        <p:cTn id="227" dur="500" fill="hold"/>
                                        <p:tgtEl>
                                          <p:spTgt spid="92"/>
                                        </p:tgtEl>
                                        <p:attrNameLst>
                                          <p:attrName>ppt_y</p:attrName>
                                        </p:attrNameLst>
                                      </p:cBhvr>
                                      <p:tavLst>
                                        <p:tav tm="0">
                                          <p:val>
                                            <p:strVal val="#ppt_y"/>
                                          </p:val>
                                        </p:tav>
                                        <p:tav tm="100000">
                                          <p:val>
                                            <p:strVal val="#ppt_y"/>
                                          </p:val>
                                        </p:tav>
                                      </p:tavLst>
                                    </p:anim>
                                  </p:childTnLst>
                                </p:cTn>
                              </p:par>
                            </p:childTnLst>
                          </p:cTn>
                        </p:par>
                        <p:par>
                          <p:cTn id="228" fill="hold">
                            <p:stCondLst>
                              <p:cond delay="5500"/>
                            </p:stCondLst>
                            <p:childTnLst>
                              <p:par>
                                <p:cTn id="229" presetID="42" presetClass="entr" presetSubtype="0" fill="hold" grpId="0" nodeType="afterEffect">
                                  <p:stCondLst>
                                    <p:cond delay="0"/>
                                  </p:stCondLst>
                                  <p:childTnLst>
                                    <p:set>
                                      <p:cBhvr>
                                        <p:cTn id="230" dur="1" fill="hold">
                                          <p:stCondLst>
                                            <p:cond delay="0"/>
                                          </p:stCondLst>
                                        </p:cTn>
                                        <p:tgtEl>
                                          <p:spTgt spid="90"/>
                                        </p:tgtEl>
                                        <p:attrNameLst>
                                          <p:attrName>style.visibility</p:attrName>
                                        </p:attrNameLst>
                                      </p:cBhvr>
                                      <p:to>
                                        <p:strVal val="visible"/>
                                      </p:to>
                                    </p:set>
                                    <p:animEffect transition="in" filter="fade">
                                      <p:cBhvr>
                                        <p:cTn id="231" dur="1000"/>
                                        <p:tgtEl>
                                          <p:spTgt spid="90"/>
                                        </p:tgtEl>
                                      </p:cBhvr>
                                    </p:animEffect>
                                    <p:anim calcmode="lin" valueType="num">
                                      <p:cBhvr>
                                        <p:cTn id="232" dur="1000" fill="hold"/>
                                        <p:tgtEl>
                                          <p:spTgt spid="90"/>
                                        </p:tgtEl>
                                        <p:attrNameLst>
                                          <p:attrName>ppt_x</p:attrName>
                                        </p:attrNameLst>
                                      </p:cBhvr>
                                      <p:tavLst>
                                        <p:tav tm="0">
                                          <p:val>
                                            <p:strVal val="#ppt_x"/>
                                          </p:val>
                                        </p:tav>
                                        <p:tav tm="100000">
                                          <p:val>
                                            <p:strVal val="#ppt_x"/>
                                          </p:val>
                                        </p:tav>
                                      </p:tavLst>
                                    </p:anim>
                                    <p:anim calcmode="lin" valueType="num">
                                      <p:cBhvr>
                                        <p:cTn id="233" dur="1000" fill="hold"/>
                                        <p:tgtEl>
                                          <p:spTgt spid="90"/>
                                        </p:tgtEl>
                                        <p:attrNameLst>
                                          <p:attrName>ppt_y</p:attrName>
                                        </p:attrNameLst>
                                      </p:cBhvr>
                                      <p:tavLst>
                                        <p:tav tm="0">
                                          <p:val>
                                            <p:strVal val="#ppt_y+.1"/>
                                          </p:val>
                                        </p:tav>
                                        <p:tav tm="100000">
                                          <p:val>
                                            <p:strVal val="#ppt_y"/>
                                          </p:val>
                                        </p:tav>
                                      </p:tavLst>
                                    </p:anim>
                                  </p:childTnLst>
                                </p:cTn>
                              </p:par>
                            </p:childTnLst>
                          </p:cTn>
                        </p:par>
                        <p:par>
                          <p:cTn id="234" fill="hold">
                            <p:stCondLst>
                              <p:cond delay="6500"/>
                            </p:stCondLst>
                            <p:childTnLst>
                              <p:par>
                                <p:cTn id="235" presetID="31" presetClass="entr" presetSubtype="0" fill="hold" grpId="0" nodeType="afterEffect">
                                  <p:stCondLst>
                                    <p:cond delay="0"/>
                                  </p:stCondLst>
                                  <p:childTnLst>
                                    <p:set>
                                      <p:cBhvr>
                                        <p:cTn id="236" dur="1" fill="hold">
                                          <p:stCondLst>
                                            <p:cond delay="0"/>
                                          </p:stCondLst>
                                        </p:cTn>
                                        <p:tgtEl>
                                          <p:spTgt spid="100"/>
                                        </p:tgtEl>
                                        <p:attrNameLst>
                                          <p:attrName>style.visibility</p:attrName>
                                        </p:attrNameLst>
                                      </p:cBhvr>
                                      <p:to>
                                        <p:strVal val="visible"/>
                                      </p:to>
                                    </p:set>
                                    <p:anim calcmode="lin" valueType="num">
                                      <p:cBhvr>
                                        <p:cTn id="237" dur="1000" fill="hold"/>
                                        <p:tgtEl>
                                          <p:spTgt spid="100"/>
                                        </p:tgtEl>
                                        <p:attrNameLst>
                                          <p:attrName>ppt_w</p:attrName>
                                        </p:attrNameLst>
                                      </p:cBhvr>
                                      <p:tavLst>
                                        <p:tav tm="0">
                                          <p:val>
                                            <p:fltVal val="0"/>
                                          </p:val>
                                        </p:tav>
                                        <p:tav tm="100000">
                                          <p:val>
                                            <p:strVal val="#ppt_w"/>
                                          </p:val>
                                        </p:tav>
                                      </p:tavLst>
                                    </p:anim>
                                    <p:anim calcmode="lin" valueType="num">
                                      <p:cBhvr>
                                        <p:cTn id="238" dur="1000" fill="hold"/>
                                        <p:tgtEl>
                                          <p:spTgt spid="100"/>
                                        </p:tgtEl>
                                        <p:attrNameLst>
                                          <p:attrName>ppt_h</p:attrName>
                                        </p:attrNameLst>
                                      </p:cBhvr>
                                      <p:tavLst>
                                        <p:tav tm="0">
                                          <p:val>
                                            <p:fltVal val="0"/>
                                          </p:val>
                                        </p:tav>
                                        <p:tav tm="100000">
                                          <p:val>
                                            <p:strVal val="#ppt_h"/>
                                          </p:val>
                                        </p:tav>
                                      </p:tavLst>
                                    </p:anim>
                                    <p:anim calcmode="lin" valueType="num">
                                      <p:cBhvr>
                                        <p:cTn id="239" dur="1000" fill="hold"/>
                                        <p:tgtEl>
                                          <p:spTgt spid="100"/>
                                        </p:tgtEl>
                                        <p:attrNameLst>
                                          <p:attrName>style.rotation</p:attrName>
                                        </p:attrNameLst>
                                      </p:cBhvr>
                                      <p:tavLst>
                                        <p:tav tm="0">
                                          <p:val>
                                            <p:fltVal val="90"/>
                                          </p:val>
                                        </p:tav>
                                        <p:tav tm="100000">
                                          <p:val>
                                            <p:fltVal val="0"/>
                                          </p:val>
                                        </p:tav>
                                      </p:tavLst>
                                    </p:anim>
                                    <p:animEffect transition="in" filter="fade">
                                      <p:cBhvr>
                                        <p:cTn id="240" dur="1000"/>
                                        <p:tgtEl>
                                          <p:spTgt spid="100"/>
                                        </p:tgtEl>
                                      </p:cBhvr>
                                    </p:animEffect>
                                  </p:childTnLst>
                                </p:cTn>
                              </p:par>
                            </p:childTnLst>
                          </p:cTn>
                        </p:par>
                        <p:par>
                          <p:cTn id="241" fill="hold">
                            <p:stCondLst>
                              <p:cond delay="7500"/>
                            </p:stCondLst>
                            <p:childTnLst>
                              <p:par>
                                <p:cTn id="242" presetID="2" presetClass="entr" presetSubtype="2" fill="hold" nodeType="afterEffect">
                                  <p:stCondLst>
                                    <p:cond delay="0"/>
                                  </p:stCondLst>
                                  <p:childTnLst>
                                    <p:set>
                                      <p:cBhvr>
                                        <p:cTn id="243" dur="1" fill="hold">
                                          <p:stCondLst>
                                            <p:cond delay="0"/>
                                          </p:stCondLst>
                                        </p:cTn>
                                        <p:tgtEl>
                                          <p:spTgt spid="103"/>
                                        </p:tgtEl>
                                        <p:attrNameLst>
                                          <p:attrName>style.visibility</p:attrName>
                                        </p:attrNameLst>
                                      </p:cBhvr>
                                      <p:to>
                                        <p:strVal val="visible"/>
                                      </p:to>
                                    </p:set>
                                    <p:anim calcmode="lin" valueType="num">
                                      <p:cBhvr additive="base">
                                        <p:cTn id="244" dur="500" fill="hold"/>
                                        <p:tgtEl>
                                          <p:spTgt spid="103"/>
                                        </p:tgtEl>
                                        <p:attrNameLst>
                                          <p:attrName>ppt_x</p:attrName>
                                        </p:attrNameLst>
                                      </p:cBhvr>
                                      <p:tavLst>
                                        <p:tav tm="0">
                                          <p:val>
                                            <p:strVal val="1+#ppt_w/2"/>
                                          </p:val>
                                        </p:tav>
                                        <p:tav tm="100000">
                                          <p:val>
                                            <p:strVal val="#ppt_x"/>
                                          </p:val>
                                        </p:tav>
                                      </p:tavLst>
                                    </p:anim>
                                    <p:anim calcmode="lin" valueType="num">
                                      <p:cBhvr additive="base">
                                        <p:cTn id="245" dur="500" fill="hold"/>
                                        <p:tgtEl>
                                          <p:spTgt spid="103"/>
                                        </p:tgtEl>
                                        <p:attrNameLst>
                                          <p:attrName>ppt_y</p:attrName>
                                        </p:attrNameLst>
                                      </p:cBhvr>
                                      <p:tavLst>
                                        <p:tav tm="0">
                                          <p:val>
                                            <p:strVal val="#ppt_y"/>
                                          </p:val>
                                        </p:tav>
                                        <p:tav tm="100000">
                                          <p:val>
                                            <p:strVal val="#ppt_y"/>
                                          </p:val>
                                        </p:tav>
                                      </p:tavLst>
                                    </p:anim>
                                  </p:childTnLst>
                                </p:cTn>
                              </p:par>
                            </p:childTnLst>
                          </p:cTn>
                        </p:par>
                        <p:par>
                          <p:cTn id="246" fill="hold">
                            <p:stCondLst>
                              <p:cond delay="8000"/>
                            </p:stCondLst>
                            <p:childTnLst>
                              <p:par>
                                <p:cTn id="247" presetID="42" presetClass="entr" presetSubtype="0" fill="hold" grpId="0" nodeType="afterEffect">
                                  <p:stCondLst>
                                    <p:cond delay="0"/>
                                  </p:stCondLst>
                                  <p:childTnLst>
                                    <p:set>
                                      <p:cBhvr>
                                        <p:cTn id="248" dur="1" fill="hold">
                                          <p:stCondLst>
                                            <p:cond delay="0"/>
                                          </p:stCondLst>
                                        </p:cTn>
                                        <p:tgtEl>
                                          <p:spTgt spid="102"/>
                                        </p:tgtEl>
                                        <p:attrNameLst>
                                          <p:attrName>style.visibility</p:attrName>
                                        </p:attrNameLst>
                                      </p:cBhvr>
                                      <p:to>
                                        <p:strVal val="visible"/>
                                      </p:to>
                                    </p:set>
                                    <p:animEffect transition="in" filter="fade">
                                      <p:cBhvr>
                                        <p:cTn id="249" dur="1000"/>
                                        <p:tgtEl>
                                          <p:spTgt spid="102"/>
                                        </p:tgtEl>
                                      </p:cBhvr>
                                    </p:animEffect>
                                    <p:anim calcmode="lin" valueType="num">
                                      <p:cBhvr>
                                        <p:cTn id="250" dur="1000" fill="hold"/>
                                        <p:tgtEl>
                                          <p:spTgt spid="102"/>
                                        </p:tgtEl>
                                        <p:attrNameLst>
                                          <p:attrName>ppt_x</p:attrName>
                                        </p:attrNameLst>
                                      </p:cBhvr>
                                      <p:tavLst>
                                        <p:tav tm="0">
                                          <p:val>
                                            <p:strVal val="#ppt_x"/>
                                          </p:val>
                                        </p:tav>
                                        <p:tav tm="100000">
                                          <p:val>
                                            <p:strVal val="#ppt_x"/>
                                          </p:val>
                                        </p:tav>
                                      </p:tavLst>
                                    </p:anim>
                                    <p:anim calcmode="lin" valueType="num">
                                      <p:cBhvr>
                                        <p:cTn id="251" dur="1000" fill="hold"/>
                                        <p:tgtEl>
                                          <p:spTgt spid="102"/>
                                        </p:tgtEl>
                                        <p:attrNameLst>
                                          <p:attrName>ppt_y</p:attrName>
                                        </p:attrNameLst>
                                      </p:cBhvr>
                                      <p:tavLst>
                                        <p:tav tm="0">
                                          <p:val>
                                            <p:strVal val="#ppt_y+.1"/>
                                          </p:val>
                                        </p:tav>
                                        <p:tav tm="100000">
                                          <p:val>
                                            <p:strVal val="#ppt_y"/>
                                          </p:val>
                                        </p:tav>
                                      </p:tavLst>
                                    </p:anim>
                                  </p:childTnLst>
                                </p:cTn>
                              </p:par>
                            </p:childTnLst>
                          </p:cTn>
                        </p:par>
                        <p:par>
                          <p:cTn id="252" fill="hold">
                            <p:stCondLst>
                              <p:cond delay="9000"/>
                            </p:stCondLst>
                            <p:childTnLst>
                              <p:par>
                                <p:cTn id="253" presetID="31" presetClass="entr" presetSubtype="0" fill="hold" grpId="0" nodeType="afterEffect">
                                  <p:stCondLst>
                                    <p:cond delay="0"/>
                                  </p:stCondLst>
                                  <p:childTnLst>
                                    <p:set>
                                      <p:cBhvr>
                                        <p:cTn id="254" dur="1" fill="hold">
                                          <p:stCondLst>
                                            <p:cond delay="0"/>
                                          </p:stCondLst>
                                        </p:cTn>
                                        <p:tgtEl>
                                          <p:spTgt spid="111"/>
                                        </p:tgtEl>
                                        <p:attrNameLst>
                                          <p:attrName>style.visibility</p:attrName>
                                        </p:attrNameLst>
                                      </p:cBhvr>
                                      <p:to>
                                        <p:strVal val="visible"/>
                                      </p:to>
                                    </p:set>
                                    <p:anim calcmode="lin" valueType="num">
                                      <p:cBhvr>
                                        <p:cTn id="255" dur="1000" fill="hold"/>
                                        <p:tgtEl>
                                          <p:spTgt spid="111"/>
                                        </p:tgtEl>
                                        <p:attrNameLst>
                                          <p:attrName>ppt_w</p:attrName>
                                        </p:attrNameLst>
                                      </p:cBhvr>
                                      <p:tavLst>
                                        <p:tav tm="0">
                                          <p:val>
                                            <p:fltVal val="0"/>
                                          </p:val>
                                        </p:tav>
                                        <p:tav tm="100000">
                                          <p:val>
                                            <p:strVal val="#ppt_w"/>
                                          </p:val>
                                        </p:tav>
                                      </p:tavLst>
                                    </p:anim>
                                    <p:anim calcmode="lin" valueType="num">
                                      <p:cBhvr>
                                        <p:cTn id="256" dur="1000" fill="hold"/>
                                        <p:tgtEl>
                                          <p:spTgt spid="111"/>
                                        </p:tgtEl>
                                        <p:attrNameLst>
                                          <p:attrName>ppt_h</p:attrName>
                                        </p:attrNameLst>
                                      </p:cBhvr>
                                      <p:tavLst>
                                        <p:tav tm="0">
                                          <p:val>
                                            <p:fltVal val="0"/>
                                          </p:val>
                                        </p:tav>
                                        <p:tav tm="100000">
                                          <p:val>
                                            <p:strVal val="#ppt_h"/>
                                          </p:val>
                                        </p:tav>
                                      </p:tavLst>
                                    </p:anim>
                                    <p:anim calcmode="lin" valueType="num">
                                      <p:cBhvr>
                                        <p:cTn id="257" dur="1000" fill="hold"/>
                                        <p:tgtEl>
                                          <p:spTgt spid="111"/>
                                        </p:tgtEl>
                                        <p:attrNameLst>
                                          <p:attrName>style.rotation</p:attrName>
                                        </p:attrNameLst>
                                      </p:cBhvr>
                                      <p:tavLst>
                                        <p:tav tm="0">
                                          <p:val>
                                            <p:fltVal val="90"/>
                                          </p:val>
                                        </p:tav>
                                        <p:tav tm="100000">
                                          <p:val>
                                            <p:fltVal val="0"/>
                                          </p:val>
                                        </p:tav>
                                      </p:tavLst>
                                    </p:anim>
                                    <p:animEffect transition="in" filter="fade">
                                      <p:cBhvr>
                                        <p:cTn id="258" dur="10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90" grpId="0"/>
      <p:bldP spid="91" grpId="0"/>
      <p:bldGraphic spid="100" grpId="0">
        <p:bldAsOne/>
      </p:bldGraphic>
      <p:bldGraphic spid="101" grpId="0">
        <p:bldAsOne/>
      </p:bldGraphic>
      <p:bldP spid="102" grpId="0"/>
      <p:bldGraphic spid="11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2010</TotalTime>
  <Words>1402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2019-07-22T23:03:34Z</dcterms:modified>
</cp:coreProperties>
</file>