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553-47B0-9987-F5580F5882E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553-47B0-9987-F5580F5882E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553-47B0-9987-F5580F5882E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553-47B0-9987-F5580F5882E8}"/>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553-47B0-9987-F5580F5882E8}"/>
              </c:ext>
            </c:extLst>
          </c:dPt>
          <c:dPt>
            <c:idx val="5"/>
            <c:bubble3D val="0"/>
            <c:extLst>
              <c:ext xmlns:c16="http://schemas.microsoft.com/office/drawing/2014/chart" uri="{C3380CC4-5D6E-409C-BE32-E72D297353CC}">
                <c16:uniqueId val="{0000000A-6553-47B0-9987-F5580F5882E8}"/>
              </c:ext>
            </c:extLst>
          </c:dPt>
          <c:dPt>
            <c:idx val="6"/>
            <c:bubble3D val="0"/>
            <c:extLst>
              <c:ext xmlns:c16="http://schemas.microsoft.com/office/drawing/2014/chart" uri="{C3380CC4-5D6E-409C-BE32-E72D297353CC}">
                <c16:uniqueId val="{0000000B-6553-47B0-9987-F5580F5882E8}"/>
              </c:ext>
            </c:extLst>
          </c:dPt>
          <c:dPt>
            <c:idx val="7"/>
            <c:bubble3D val="0"/>
            <c:extLst>
              <c:ext xmlns:c16="http://schemas.microsoft.com/office/drawing/2014/chart" uri="{C3380CC4-5D6E-409C-BE32-E72D297353CC}">
                <c16:uniqueId val="{0000000C-6553-47B0-9987-F5580F5882E8}"/>
              </c:ext>
            </c:extLst>
          </c:dPt>
          <c:dPt>
            <c:idx val="8"/>
            <c:bubble3D val="0"/>
            <c:extLst>
              <c:ext xmlns:c16="http://schemas.microsoft.com/office/drawing/2014/chart" uri="{C3380CC4-5D6E-409C-BE32-E72D297353CC}">
                <c16:uniqueId val="{0000000D-6553-47B0-9987-F5580F5882E8}"/>
              </c:ext>
            </c:extLst>
          </c:dPt>
          <c:dPt>
            <c:idx val="9"/>
            <c:bubble3D val="0"/>
            <c:extLst>
              <c:ext xmlns:c16="http://schemas.microsoft.com/office/drawing/2014/chart" uri="{C3380CC4-5D6E-409C-BE32-E72D297353CC}">
                <c16:uniqueId val="{0000000E-6553-47B0-9987-F5580F5882E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553-47B0-9987-F5580F5882E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18B-4DD0-8F9D-2D8951DE231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18B-4DD0-8F9D-2D8951DE231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18B-4DD0-8F9D-2D8951DE231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18B-4DD0-8F9D-2D8951DE231A}"/>
              </c:ext>
            </c:extLst>
          </c:dPt>
          <c:dPt>
            <c:idx val="4"/>
            <c:bubble3D val="0"/>
            <c:extLst>
              <c:ext xmlns:c16="http://schemas.microsoft.com/office/drawing/2014/chart" uri="{C3380CC4-5D6E-409C-BE32-E72D297353CC}">
                <c16:uniqueId val="{00000008-218B-4DD0-8F9D-2D8951DE231A}"/>
              </c:ext>
            </c:extLst>
          </c:dPt>
          <c:dPt>
            <c:idx val="5"/>
            <c:bubble3D val="0"/>
            <c:extLst>
              <c:ext xmlns:c16="http://schemas.microsoft.com/office/drawing/2014/chart" uri="{C3380CC4-5D6E-409C-BE32-E72D297353CC}">
                <c16:uniqueId val="{00000009-218B-4DD0-8F9D-2D8951DE231A}"/>
              </c:ext>
            </c:extLst>
          </c:dPt>
          <c:dPt>
            <c:idx val="6"/>
            <c:bubble3D val="0"/>
            <c:extLst>
              <c:ext xmlns:c16="http://schemas.microsoft.com/office/drawing/2014/chart" uri="{C3380CC4-5D6E-409C-BE32-E72D297353CC}">
                <c16:uniqueId val="{0000000A-218B-4DD0-8F9D-2D8951DE231A}"/>
              </c:ext>
            </c:extLst>
          </c:dPt>
          <c:dPt>
            <c:idx val="7"/>
            <c:bubble3D val="0"/>
            <c:extLst>
              <c:ext xmlns:c16="http://schemas.microsoft.com/office/drawing/2014/chart" uri="{C3380CC4-5D6E-409C-BE32-E72D297353CC}">
                <c16:uniqueId val="{0000000B-218B-4DD0-8F9D-2D8951DE231A}"/>
              </c:ext>
            </c:extLst>
          </c:dPt>
          <c:dPt>
            <c:idx val="8"/>
            <c:bubble3D val="0"/>
            <c:extLst>
              <c:ext xmlns:c16="http://schemas.microsoft.com/office/drawing/2014/chart" uri="{C3380CC4-5D6E-409C-BE32-E72D297353CC}">
                <c16:uniqueId val="{0000000C-218B-4DD0-8F9D-2D8951DE231A}"/>
              </c:ext>
            </c:extLst>
          </c:dPt>
          <c:dPt>
            <c:idx val="9"/>
            <c:bubble3D val="0"/>
            <c:extLst>
              <c:ext xmlns:c16="http://schemas.microsoft.com/office/drawing/2014/chart" uri="{C3380CC4-5D6E-409C-BE32-E72D297353CC}">
                <c16:uniqueId val="{0000000D-218B-4DD0-8F9D-2D8951DE231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18B-4DD0-8F9D-2D8951DE231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C9B-4E09-824D-D9549FF0752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C9B-4E09-824D-D9549FF0752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C9B-4E09-824D-D9549FF0752D}"/>
              </c:ext>
            </c:extLst>
          </c:dPt>
          <c:dPt>
            <c:idx val="3"/>
            <c:bubble3D val="0"/>
            <c:extLst>
              <c:ext xmlns:c16="http://schemas.microsoft.com/office/drawing/2014/chart" uri="{C3380CC4-5D6E-409C-BE32-E72D297353CC}">
                <c16:uniqueId val="{00000006-1C9B-4E09-824D-D9549FF0752D}"/>
              </c:ext>
            </c:extLst>
          </c:dPt>
          <c:dPt>
            <c:idx val="4"/>
            <c:bubble3D val="0"/>
            <c:extLst>
              <c:ext xmlns:c16="http://schemas.microsoft.com/office/drawing/2014/chart" uri="{C3380CC4-5D6E-409C-BE32-E72D297353CC}">
                <c16:uniqueId val="{00000007-1C9B-4E09-824D-D9549FF0752D}"/>
              </c:ext>
            </c:extLst>
          </c:dPt>
          <c:dPt>
            <c:idx val="5"/>
            <c:bubble3D val="0"/>
            <c:extLst>
              <c:ext xmlns:c16="http://schemas.microsoft.com/office/drawing/2014/chart" uri="{C3380CC4-5D6E-409C-BE32-E72D297353CC}">
                <c16:uniqueId val="{00000008-1C9B-4E09-824D-D9549FF0752D}"/>
              </c:ext>
            </c:extLst>
          </c:dPt>
          <c:dPt>
            <c:idx val="6"/>
            <c:bubble3D val="0"/>
            <c:extLst>
              <c:ext xmlns:c16="http://schemas.microsoft.com/office/drawing/2014/chart" uri="{C3380CC4-5D6E-409C-BE32-E72D297353CC}">
                <c16:uniqueId val="{00000009-1C9B-4E09-824D-D9549FF0752D}"/>
              </c:ext>
            </c:extLst>
          </c:dPt>
          <c:dPt>
            <c:idx val="7"/>
            <c:bubble3D val="0"/>
            <c:extLst>
              <c:ext xmlns:c16="http://schemas.microsoft.com/office/drawing/2014/chart" uri="{C3380CC4-5D6E-409C-BE32-E72D297353CC}">
                <c16:uniqueId val="{0000000A-1C9B-4E09-824D-D9549FF0752D}"/>
              </c:ext>
            </c:extLst>
          </c:dPt>
          <c:dPt>
            <c:idx val="8"/>
            <c:bubble3D val="0"/>
            <c:extLst>
              <c:ext xmlns:c16="http://schemas.microsoft.com/office/drawing/2014/chart" uri="{C3380CC4-5D6E-409C-BE32-E72D297353CC}">
                <c16:uniqueId val="{0000000B-1C9B-4E09-824D-D9549FF0752D}"/>
              </c:ext>
            </c:extLst>
          </c:dPt>
          <c:dPt>
            <c:idx val="9"/>
            <c:bubble3D val="0"/>
            <c:extLst>
              <c:ext xmlns:c16="http://schemas.microsoft.com/office/drawing/2014/chart" uri="{C3380CC4-5D6E-409C-BE32-E72D297353CC}">
                <c16:uniqueId val="{0000000C-1C9B-4E09-824D-D9549FF0752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C9B-4E09-824D-D9549FF0752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482"/>
          <p:cNvSpPr/>
          <p:nvPr/>
        </p:nvSpPr>
        <p:spPr>
          <a:xfrm>
            <a:off x="2461517" y="861738"/>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3" name="Shape 4483"/>
          <p:cNvSpPr/>
          <p:nvPr/>
        </p:nvSpPr>
        <p:spPr>
          <a:xfrm>
            <a:off x="2110957" y="1303955"/>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4" name="Shape 4484"/>
          <p:cNvSpPr/>
          <p:nvPr/>
        </p:nvSpPr>
        <p:spPr>
          <a:xfrm>
            <a:off x="3209769" y="1050968"/>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5" name="Shape 4485"/>
          <p:cNvSpPr/>
          <p:nvPr/>
        </p:nvSpPr>
        <p:spPr>
          <a:xfrm>
            <a:off x="3653654" y="1079840"/>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6" name="Shape 4486"/>
          <p:cNvSpPr/>
          <p:nvPr/>
        </p:nvSpPr>
        <p:spPr>
          <a:xfrm>
            <a:off x="5149677" y="1346018"/>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7" name="Shape 4487"/>
          <p:cNvSpPr/>
          <p:nvPr/>
        </p:nvSpPr>
        <p:spPr>
          <a:xfrm>
            <a:off x="6105755" y="1401440"/>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8" name="Shape 4488"/>
          <p:cNvSpPr/>
          <p:nvPr/>
        </p:nvSpPr>
        <p:spPr>
          <a:xfrm>
            <a:off x="4014542" y="1980683"/>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9" name="Shape 4489"/>
          <p:cNvSpPr/>
          <p:nvPr/>
        </p:nvSpPr>
        <p:spPr>
          <a:xfrm>
            <a:off x="5087450" y="1944225"/>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0" name="Shape 4490"/>
          <p:cNvSpPr/>
          <p:nvPr/>
        </p:nvSpPr>
        <p:spPr>
          <a:xfrm>
            <a:off x="5052451" y="2514593"/>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1" name="Shape 4491"/>
          <p:cNvSpPr/>
          <p:nvPr/>
        </p:nvSpPr>
        <p:spPr>
          <a:xfrm>
            <a:off x="6162511" y="2479212"/>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 name="Shape 4492"/>
          <p:cNvSpPr/>
          <p:nvPr/>
        </p:nvSpPr>
        <p:spPr>
          <a:xfrm>
            <a:off x="6699580" y="1815928"/>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3" name="Shape 4493"/>
          <p:cNvSpPr/>
          <p:nvPr/>
        </p:nvSpPr>
        <p:spPr>
          <a:xfrm>
            <a:off x="7033109" y="1663195"/>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4" name="Shape 4494"/>
          <p:cNvSpPr/>
          <p:nvPr/>
        </p:nvSpPr>
        <p:spPr>
          <a:xfrm>
            <a:off x="6943930" y="2669907"/>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 name="Shape 4495"/>
          <p:cNvSpPr/>
          <p:nvPr/>
        </p:nvSpPr>
        <p:spPr>
          <a:xfrm>
            <a:off x="7497274" y="2756835"/>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6" name="Shape 4496"/>
          <p:cNvSpPr/>
          <p:nvPr/>
        </p:nvSpPr>
        <p:spPr>
          <a:xfrm>
            <a:off x="7913306" y="2654365"/>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7" name="Shape 4497"/>
          <p:cNvSpPr/>
          <p:nvPr/>
        </p:nvSpPr>
        <p:spPr>
          <a:xfrm>
            <a:off x="8532639" y="2508440"/>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8" name="Shape 4498"/>
          <p:cNvSpPr/>
          <p:nvPr/>
        </p:nvSpPr>
        <p:spPr>
          <a:xfrm>
            <a:off x="1953656" y="2070863"/>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9" name="Shape 4499"/>
          <p:cNvSpPr/>
          <p:nvPr/>
        </p:nvSpPr>
        <p:spPr>
          <a:xfrm>
            <a:off x="2570745" y="2247057"/>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0" name="Shape 4500"/>
          <p:cNvSpPr/>
          <p:nvPr/>
        </p:nvSpPr>
        <p:spPr>
          <a:xfrm>
            <a:off x="3395342" y="2478746"/>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1" name="Shape 4501"/>
          <p:cNvSpPr/>
          <p:nvPr/>
        </p:nvSpPr>
        <p:spPr>
          <a:xfrm>
            <a:off x="4188599" y="2804239"/>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2" name="Shape 4502"/>
          <p:cNvSpPr/>
          <p:nvPr/>
        </p:nvSpPr>
        <p:spPr>
          <a:xfrm>
            <a:off x="5269512" y="3120690"/>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3" name="Shape 4503"/>
          <p:cNvSpPr/>
          <p:nvPr/>
        </p:nvSpPr>
        <p:spPr>
          <a:xfrm>
            <a:off x="6300284" y="3055748"/>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4" name="Shape 4504"/>
          <p:cNvSpPr/>
          <p:nvPr/>
        </p:nvSpPr>
        <p:spPr>
          <a:xfrm>
            <a:off x="7263728" y="3272788"/>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5" name="Shape 4505"/>
          <p:cNvSpPr/>
          <p:nvPr/>
        </p:nvSpPr>
        <p:spPr>
          <a:xfrm>
            <a:off x="3091038" y="3441886"/>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6" name="Shape 4506"/>
          <p:cNvSpPr/>
          <p:nvPr/>
        </p:nvSpPr>
        <p:spPr>
          <a:xfrm>
            <a:off x="4031515" y="3588109"/>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7" name="Shape 4507"/>
          <p:cNvSpPr/>
          <p:nvPr/>
        </p:nvSpPr>
        <p:spPr>
          <a:xfrm>
            <a:off x="5112721" y="3699626"/>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8" name="Shape 4508"/>
          <p:cNvSpPr/>
          <p:nvPr/>
        </p:nvSpPr>
        <p:spPr>
          <a:xfrm>
            <a:off x="8642475" y="1857397"/>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9" name="Shape 4509"/>
          <p:cNvSpPr/>
          <p:nvPr/>
        </p:nvSpPr>
        <p:spPr>
          <a:xfrm>
            <a:off x="9423713" y="1781653"/>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0" name="Shape 4510"/>
          <p:cNvSpPr/>
          <p:nvPr/>
        </p:nvSpPr>
        <p:spPr>
          <a:xfrm>
            <a:off x="9621051" y="1718661"/>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1" name="Shape 4511"/>
          <p:cNvSpPr/>
          <p:nvPr/>
        </p:nvSpPr>
        <p:spPr>
          <a:xfrm>
            <a:off x="9710230" y="1244266"/>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2" name="Shape 4512"/>
          <p:cNvSpPr/>
          <p:nvPr/>
        </p:nvSpPr>
        <p:spPr>
          <a:xfrm>
            <a:off x="9516176" y="2169046"/>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3" name="Shape 4513"/>
          <p:cNvSpPr/>
          <p:nvPr/>
        </p:nvSpPr>
        <p:spPr>
          <a:xfrm>
            <a:off x="9529679" y="2367784"/>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4" name="Shape 4514"/>
          <p:cNvSpPr/>
          <p:nvPr/>
        </p:nvSpPr>
        <p:spPr>
          <a:xfrm>
            <a:off x="9792229" y="2351078"/>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5" name="Shape 4515"/>
          <p:cNvSpPr/>
          <p:nvPr/>
        </p:nvSpPr>
        <p:spPr>
          <a:xfrm>
            <a:off x="9372100" y="2624829"/>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6" name="Shape 4516"/>
          <p:cNvSpPr/>
          <p:nvPr/>
        </p:nvSpPr>
        <p:spPr>
          <a:xfrm>
            <a:off x="8355099" y="3044871"/>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7" name="Shape 4517"/>
          <p:cNvSpPr/>
          <p:nvPr/>
        </p:nvSpPr>
        <p:spPr>
          <a:xfrm>
            <a:off x="8753752" y="2958251"/>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8" name="Shape 4518"/>
          <p:cNvSpPr/>
          <p:nvPr/>
        </p:nvSpPr>
        <p:spPr>
          <a:xfrm>
            <a:off x="9355478" y="2939736"/>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9" name="Shape 4519"/>
          <p:cNvSpPr/>
          <p:nvPr/>
        </p:nvSpPr>
        <p:spPr>
          <a:xfrm>
            <a:off x="8197558" y="3093518"/>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0" name="Shape 4520"/>
          <p:cNvSpPr/>
          <p:nvPr/>
        </p:nvSpPr>
        <p:spPr>
          <a:xfrm>
            <a:off x="4453947" y="3799241"/>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1" name="Shape 4521"/>
          <p:cNvSpPr/>
          <p:nvPr/>
        </p:nvSpPr>
        <p:spPr>
          <a:xfrm>
            <a:off x="6454763" y="3838688"/>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2" name="Shape 4522"/>
          <p:cNvSpPr/>
          <p:nvPr/>
        </p:nvSpPr>
        <p:spPr>
          <a:xfrm>
            <a:off x="6533738" y="4539565"/>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3" name="Shape 4523"/>
          <p:cNvSpPr/>
          <p:nvPr/>
        </p:nvSpPr>
        <p:spPr>
          <a:xfrm>
            <a:off x="7184073" y="3706193"/>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4" name="Shape 4524"/>
          <p:cNvSpPr/>
          <p:nvPr/>
        </p:nvSpPr>
        <p:spPr>
          <a:xfrm>
            <a:off x="8089861" y="3580938"/>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5" name="Shape 4525"/>
          <p:cNvSpPr/>
          <p:nvPr/>
        </p:nvSpPr>
        <p:spPr>
          <a:xfrm>
            <a:off x="8306582" y="3992532"/>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6" name="Shape 4526"/>
          <p:cNvSpPr/>
          <p:nvPr/>
        </p:nvSpPr>
        <p:spPr>
          <a:xfrm>
            <a:off x="7936195" y="4067038"/>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7" name="Shape 4527"/>
          <p:cNvSpPr/>
          <p:nvPr/>
        </p:nvSpPr>
        <p:spPr>
          <a:xfrm>
            <a:off x="7646934" y="4866699"/>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8" name="Shape 4528"/>
          <p:cNvSpPr/>
          <p:nvPr/>
        </p:nvSpPr>
        <p:spPr>
          <a:xfrm>
            <a:off x="6957491" y="4124463"/>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9" name="Shape 4529"/>
          <p:cNvSpPr/>
          <p:nvPr/>
        </p:nvSpPr>
        <p:spPr>
          <a:xfrm>
            <a:off x="7487952" y="4106591"/>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0" name="Shape 4530"/>
          <p:cNvSpPr/>
          <p:nvPr/>
        </p:nvSpPr>
        <p:spPr>
          <a:xfrm>
            <a:off x="2495532" y="4664424"/>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1" name="Shape 4531"/>
          <p:cNvSpPr/>
          <p:nvPr/>
        </p:nvSpPr>
        <p:spPr>
          <a:xfrm>
            <a:off x="4229341" y="5294355"/>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2" name="Shape 4532"/>
          <p:cNvSpPr/>
          <p:nvPr/>
        </p:nvSpPr>
        <p:spPr>
          <a:xfrm>
            <a:off x="4337803" y="5243816"/>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3" name="Shape 4533"/>
          <p:cNvSpPr/>
          <p:nvPr/>
        </p:nvSpPr>
        <p:spPr>
          <a:xfrm>
            <a:off x="4645488" y="5360426"/>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4" name="Shape 4534"/>
          <p:cNvSpPr/>
          <p:nvPr/>
        </p:nvSpPr>
        <p:spPr>
          <a:xfrm>
            <a:off x="4829031" y="5482250"/>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5" name="Shape 4535"/>
          <p:cNvSpPr/>
          <p:nvPr/>
        </p:nvSpPr>
        <p:spPr>
          <a:xfrm>
            <a:off x="4991947" y="5533843"/>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6" name="Shape 4536"/>
          <p:cNvSpPr/>
          <p:nvPr/>
        </p:nvSpPr>
        <p:spPr>
          <a:xfrm>
            <a:off x="4917684" y="5548576"/>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7" name="Shape 4537"/>
          <p:cNvSpPr/>
          <p:nvPr/>
        </p:nvSpPr>
        <p:spPr>
          <a:xfrm>
            <a:off x="4987734" y="5628540"/>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8" name="Shape 4538"/>
          <p:cNvSpPr/>
          <p:nvPr/>
        </p:nvSpPr>
        <p:spPr>
          <a:xfrm>
            <a:off x="5118807" y="5707948"/>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9" name="Shape 4539"/>
          <p:cNvSpPr/>
          <p:nvPr/>
        </p:nvSpPr>
        <p:spPr>
          <a:xfrm>
            <a:off x="3253502" y="5738819"/>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0" name="Shape 4540"/>
          <p:cNvSpPr/>
          <p:nvPr/>
        </p:nvSpPr>
        <p:spPr>
          <a:xfrm>
            <a:off x="2588061" y="5518464"/>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1" name="Shape 4541"/>
          <p:cNvSpPr/>
          <p:nvPr/>
        </p:nvSpPr>
        <p:spPr>
          <a:xfrm>
            <a:off x="2826676" y="5026968"/>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2" name="Shape 4542"/>
          <p:cNvSpPr/>
          <p:nvPr/>
        </p:nvSpPr>
        <p:spPr>
          <a:xfrm>
            <a:off x="2640168" y="5193852"/>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3" name="Shape 4543"/>
          <p:cNvSpPr/>
          <p:nvPr/>
        </p:nvSpPr>
        <p:spPr>
          <a:xfrm>
            <a:off x="2598659" y="5611662"/>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4" name="Shape 4544"/>
          <p:cNvSpPr/>
          <p:nvPr/>
        </p:nvSpPr>
        <p:spPr>
          <a:xfrm>
            <a:off x="2170875" y="5855559"/>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5" name="Shape 4545"/>
          <p:cNvSpPr/>
          <p:nvPr/>
        </p:nvSpPr>
        <p:spPr>
          <a:xfrm>
            <a:off x="2368560" y="5924770"/>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6" name="Shape 4546"/>
          <p:cNvSpPr/>
          <p:nvPr/>
        </p:nvSpPr>
        <p:spPr>
          <a:xfrm>
            <a:off x="2293572" y="5905386"/>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7" name="Shape 4547"/>
          <p:cNvSpPr/>
          <p:nvPr/>
        </p:nvSpPr>
        <p:spPr>
          <a:xfrm>
            <a:off x="2024354" y="5767586"/>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8" name="Shape 4548"/>
          <p:cNvSpPr/>
          <p:nvPr/>
        </p:nvSpPr>
        <p:spPr>
          <a:xfrm>
            <a:off x="1895981" y="5682047"/>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9" name="Shape 4549"/>
          <p:cNvSpPr/>
          <p:nvPr/>
        </p:nvSpPr>
        <p:spPr>
          <a:xfrm>
            <a:off x="1837075" y="5613630"/>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0" name="Shape 4550"/>
          <p:cNvSpPr/>
          <p:nvPr/>
        </p:nvSpPr>
        <p:spPr>
          <a:xfrm>
            <a:off x="1944846" y="5692917"/>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1" name="Shape 4551"/>
          <p:cNvSpPr/>
          <p:nvPr/>
        </p:nvSpPr>
        <p:spPr>
          <a:xfrm>
            <a:off x="3189681" y="5904735"/>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UNITED STATES MAP</a:t>
            </a:r>
          </a:p>
          <a:p>
            <a:pPr algn="r"/>
            <a:r>
              <a:rPr lang="en-US" dirty="0">
                <a:solidFill>
                  <a:srgbClr val="4D4D4D"/>
                </a:solidFill>
                <a:latin typeface="Candara" panose="020E0502030303020204" pitchFamily="34" charset="0"/>
              </a:rPr>
              <a:t>Your Subtitle</a:t>
            </a:r>
          </a:p>
        </p:txBody>
      </p:sp>
      <p:grpSp>
        <p:nvGrpSpPr>
          <p:cNvPr id="105" name="Group 104">
            <a:extLst>
              <a:ext uri="{FF2B5EF4-FFF2-40B4-BE49-F238E27FC236}">
                <a16:creationId xmlns:a16="http://schemas.microsoft.com/office/drawing/2014/main" id="{AEF04580-440C-46F0-A13A-56D68BFFCD2E}"/>
              </a:ext>
            </a:extLst>
          </p:cNvPr>
          <p:cNvGrpSpPr/>
          <p:nvPr/>
        </p:nvGrpSpPr>
        <p:grpSpPr>
          <a:xfrm>
            <a:off x="591956" y="2925145"/>
            <a:ext cx="3594912" cy="1375905"/>
            <a:chOff x="2243731" y="2891162"/>
            <a:chExt cx="3594912" cy="1375905"/>
          </a:xfrm>
        </p:grpSpPr>
        <p:grpSp>
          <p:nvGrpSpPr>
            <p:cNvPr id="106" name="Group 105">
              <a:extLst>
                <a:ext uri="{FF2B5EF4-FFF2-40B4-BE49-F238E27FC236}">
                  <a16:creationId xmlns:a16="http://schemas.microsoft.com/office/drawing/2014/main" id="{B62869DA-7F92-4E43-A324-A89E8B62A112}"/>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C90C0370-4D29-4422-BFA5-B60DC2C4B3D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 Box 10">
                <a:extLst>
                  <a:ext uri="{FF2B5EF4-FFF2-40B4-BE49-F238E27FC236}">
                    <a16:creationId xmlns:a16="http://schemas.microsoft.com/office/drawing/2014/main" id="{FF88B515-1EC7-4C0A-93B0-86ED6AE4A5C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D94996D1-DCA7-4C5E-8DFF-3482602E062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239DCC37-009D-4260-9019-7C06816D26B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9AC2765F-9A80-4810-A351-97FCAEA9F7F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63EEB2DA-0031-4FD3-9DA6-E74EC601D93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7A6C95E9-F3E9-47A8-89C3-05BC4DD5654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8036B94F-AB08-4835-84BA-8D80F21D9ED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0BB9550A-0A09-42BB-9A1E-480083F6DEC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34677842-723F-4E28-9537-B9C35127E77D}"/>
              </a:ext>
            </a:extLst>
          </p:cNvPr>
          <p:cNvSpPr txBox="1"/>
          <p:nvPr/>
        </p:nvSpPr>
        <p:spPr>
          <a:xfrm>
            <a:off x="9938018" y="2373101"/>
            <a:ext cx="2366985" cy="192360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17" name="TextBox 116">
            <a:extLst>
              <a:ext uri="{FF2B5EF4-FFF2-40B4-BE49-F238E27FC236}">
                <a16:creationId xmlns:a16="http://schemas.microsoft.com/office/drawing/2014/main" id="{F711A7D0-11D7-43D5-BBD3-F5DE556A615E}"/>
              </a:ext>
            </a:extLst>
          </p:cNvPr>
          <p:cNvSpPr txBox="1"/>
          <p:nvPr/>
        </p:nvSpPr>
        <p:spPr>
          <a:xfrm>
            <a:off x="-24037" y="3802649"/>
            <a:ext cx="2605091" cy="1723549"/>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18" name="Group 117">
            <a:extLst>
              <a:ext uri="{FF2B5EF4-FFF2-40B4-BE49-F238E27FC236}">
                <a16:creationId xmlns:a16="http://schemas.microsoft.com/office/drawing/2014/main" id="{BB3FE6C6-3A75-4B88-86F9-E29001DB22FC}"/>
              </a:ext>
            </a:extLst>
          </p:cNvPr>
          <p:cNvGrpSpPr/>
          <p:nvPr/>
        </p:nvGrpSpPr>
        <p:grpSpPr>
          <a:xfrm>
            <a:off x="7545104" y="1357656"/>
            <a:ext cx="3509383" cy="1375905"/>
            <a:chOff x="6025615" y="1230029"/>
            <a:chExt cx="3509383" cy="1375905"/>
          </a:xfrm>
        </p:grpSpPr>
        <p:grpSp>
          <p:nvGrpSpPr>
            <p:cNvPr id="119" name="Group 118">
              <a:extLst>
                <a:ext uri="{FF2B5EF4-FFF2-40B4-BE49-F238E27FC236}">
                  <a16:creationId xmlns:a16="http://schemas.microsoft.com/office/drawing/2014/main" id="{5786DFA6-0474-4B56-8D17-9AD64CBF46ED}"/>
                </a:ext>
              </a:extLst>
            </p:cNvPr>
            <p:cNvGrpSpPr/>
            <p:nvPr/>
          </p:nvGrpSpPr>
          <p:grpSpPr>
            <a:xfrm>
              <a:off x="6791798" y="1528954"/>
              <a:ext cx="2743200" cy="508758"/>
              <a:chOff x="7772400" y="675620"/>
              <a:chExt cx="2743200" cy="508758"/>
            </a:xfrm>
          </p:grpSpPr>
          <p:sp>
            <p:nvSpPr>
              <p:cNvPr id="124" name="Freeform: Shape 123">
                <a:extLst>
                  <a:ext uri="{FF2B5EF4-FFF2-40B4-BE49-F238E27FC236}">
                    <a16:creationId xmlns:a16="http://schemas.microsoft.com/office/drawing/2014/main" id="{5F1AAA02-18A0-48C4-ABC5-B9DD2864003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 Box 10">
                <a:extLst>
                  <a:ext uri="{FF2B5EF4-FFF2-40B4-BE49-F238E27FC236}">
                    <a16:creationId xmlns:a16="http://schemas.microsoft.com/office/drawing/2014/main" id="{42C82D19-8345-44D3-8C62-62BD24C9EDA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BF1C9D57-9892-4F39-93B0-042E81851BD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5957F84C-58EF-47B6-AD82-CE5953A1FF4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a:extLst>
                  <a:ext uri="{FF2B5EF4-FFF2-40B4-BE49-F238E27FC236}">
                    <a16:creationId xmlns:a16="http://schemas.microsoft.com/office/drawing/2014/main" id="{BD1C9DBB-7B15-4A99-93A6-379485B464D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3" name="Graphic 122" descr="Tent">
                <a:extLst>
                  <a:ext uri="{FF2B5EF4-FFF2-40B4-BE49-F238E27FC236}">
                    <a16:creationId xmlns:a16="http://schemas.microsoft.com/office/drawing/2014/main" id="{495ADD79-8DDA-4914-92BF-BBD810818D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26" name="Chart 125">
            <a:extLst>
              <a:ext uri="{FF2B5EF4-FFF2-40B4-BE49-F238E27FC236}">
                <a16:creationId xmlns:a16="http://schemas.microsoft.com/office/drawing/2014/main" id="{CAD1F55A-BD2C-45EB-B455-48CACBD14D75}"/>
              </a:ext>
            </a:extLst>
          </p:cNvPr>
          <p:cNvGraphicFramePr>
            <a:graphicFrameLocks noChangeAspect="1"/>
          </p:cNvGraphicFramePr>
          <p:nvPr>
            <p:extLst/>
          </p:nvPr>
        </p:nvGraphicFramePr>
        <p:xfrm>
          <a:off x="7354540" y="1140151"/>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7" name="Chart 126">
            <a:extLst>
              <a:ext uri="{FF2B5EF4-FFF2-40B4-BE49-F238E27FC236}">
                <a16:creationId xmlns:a16="http://schemas.microsoft.com/office/drawing/2014/main" id="{68DBCAC2-1397-4A8F-A1D1-58B491A1C12C}"/>
              </a:ext>
            </a:extLst>
          </p:cNvPr>
          <p:cNvGraphicFramePr>
            <a:graphicFrameLocks noChangeAspect="1"/>
          </p:cNvGraphicFramePr>
          <p:nvPr>
            <p:extLst/>
          </p:nvPr>
        </p:nvGraphicFramePr>
        <p:xfrm>
          <a:off x="2900385" y="269844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28" name="TextBox 127">
            <a:extLst>
              <a:ext uri="{FF2B5EF4-FFF2-40B4-BE49-F238E27FC236}">
                <a16:creationId xmlns:a16="http://schemas.microsoft.com/office/drawing/2014/main" id="{EF812710-E822-4740-80E9-9DE6BB908499}"/>
              </a:ext>
            </a:extLst>
          </p:cNvPr>
          <p:cNvSpPr txBox="1"/>
          <p:nvPr/>
        </p:nvSpPr>
        <p:spPr>
          <a:xfrm>
            <a:off x="5478588" y="5892625"/>
            <a:ext cx="4501204" cy="938719"/>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29" name="Group 128">
            <a:extLst>
              <a:ext uri="{FF2B5EF4-FFF2-40B4-BE49-F238E27FC236}">
                <a16:creationId xmlns:a16="http://schemas.microsoft.com/office/drawing/2014/main" id="{22456BE5-86D6-49BE-A068-748F6DA3DA19}"/>
              </a:ext>
            </a:extLst>
          </p:cNvPr>
          <p:cNvGrpSpPr/>
          <p:nvPr/>
        </p:nvGrpSpPr>
        <p:grpSpPr>
          <a:xfrm>
            <a:off x="5341030" y="4429546"/>
            <a:ext cx="3509383" cy="1375905"/>
            <a:chOff x="6025615" y="1230029"/>
            <a:chExt cx="3509383" cy="1375905"/>
          </a:xfrm>
        </p:grpSpPr>
        <p:grpSp>
          <p:nvGrpSpPr>
            <p:cNvPr id="130" name="Group 129">
              <a:extLst>
                <a:ext uri="{FF2B5EF4-FFF2-40B4-BE49-F238E27FC236}">
                  <a16:creationId xmlns:a16="http://schemas.microsoft.com/office/drawing/2014/main" id="{07BA9D37-290D-4972-AF88-43292612E794}"/>
                </a:ext>
              </a:extLst>
            </p:cNvPr>
            <p:cNvGrpSpPr/>
            <p:nvPr/>
          </p:nvGrpSpPr>
          <p:grpSpPr>
            <a:xfrm>
              <a:off x="6791798" y="1528954"/>
              <a:ext cx="2743200" cy="508758"/>
              <a:chOff x="7772400" y="675620"/>
              <a:chExt cx="2743200" cy="508758"/>
            </a:xfrm>
          </p:grpSpPr>
          <p:sp>
            <p:nvSpPr>
              <p:cNvPr id="135" name="Freeform: Shape 134">
                <a:extLst>
                  <a:ext uri="{FF2B5EF4-FFF2-40B4-BE49-F238E27FC236}">
                    <a16:creationId xmlns:a16="http://schemas.microsoft.com/office/drawing/2014/main" id="{1964CB90-0CF8-4037-B26C-88D3C427CF3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9736C4A3-87C7-4700-8FA7-61953E1701D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49552037-C872-4956-80A9-2F3B56A2CA2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3F86C67A-B0A5-47FA-8CB7-3C9598D3A70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a:extLst>
                  <a:ext uri="{FF2B5EF4-FFF2-40B4-BE49-F238E27FC236}">
                    <a16:creationId xmlns:a16="http://schemas.microsoft.com/office/drawing/2014/main" id="{C18BA99F-E8C8-49AF-B155-A5A889BB5A8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4" name="Graphic 133" descr="Tent">
                <a:extLst>
                  <a:ext uri="{FF2B5EF4-FFF2-40B4-BE49-F238E27FC236}">
                    <a16:creationId xmlns:a16="http://schemas.microsoft.com/office/drawing/2014/main" id="{622FF529-4639-4395-BF4E-AD00CD7BF9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7" name="Chart 136">
            <a:extLst>
              <a:ext uri="{FF2B5EF4-FFF2-40B4-BE49-F238E27FC236}">
                <a16:creationId xmlns:a16="http://schemas.microsoft.com/office/drawing/2014/main" id="{F8AAAAB8-6726-416D-874A-AD44CA010FC1}"/>
              </a:ext>
            </a:extLst>
          </p:cNvPr>
          <p:cNvGraphicFramePr>
            <a:graphicFrameLocks noChangeAspect="1"/>
          </p:cNvGraphicFramePr>
          <p:nvPr>
            <p:extLst/>
          </p:nvPr>
        </p:nvGraphicFramePr>
        <p:xfrm>
          <a:off x="5153427" y="421466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38" name="Picture 137">
            <a:hlinkClick r:id="rId7"/>
            <a:extLst>
              <a:ext uri="{FF2B5EF4-FFF2-40B4-BE49-F238E27FC236}">
                <a16:creationId xmlns:a16="http://schemas.microsoft.com/office/drawing/2014/main" id="{C928DEE8-BD22-4220-A915-9A4961B125D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894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ppt_x"/>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ppt_x"/>
                                          </p:val>
                                        </p:tav>
                                        <p:tav tm="100000">
                                          <p:val>
                                            <p:strVal val="#ppt_x"/>
                                          </p:val>
                                        </p:tav>
                                      </p:tavLst>
                                    </p:anim>
                                    <p:anim calcmode="lin" valueType="num">
                                      <p:cBhvr additive="base">
                                        <p:cTn id="36" dur="10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1000" fill="hold"/>
                                        <p:tgtEl>
                                          <p:spTgt spid="19"/>
                                        </p:tgtEl>
                                        <p:attrNameLst>
                                          <p:attrName>ppt_x</p:attrName>
                                        </p:attrNameLst>
                                      </p:cBhvr>
                                      <p:tavLst>
                                        <p:tav tm="0">
                                          <p:val>
                                            <p:strVal val="#ppt_x"/>
                                          </p:val>
                                        </p:tav>
                                        <p:tav tm="100000">
                                          <p:val>
                                            <p:strVal val="#ppt_x"/>
                                          </p:val>
                                        </p:tav>
                                      </p:tavLst>
                                    </p:anim>
                                    <p:anim calcmode="lin" valueType="num">
                                      <p:cBhvr additive="base">
                                        <p:cTn id="40" dur="10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1000" fill="hold"/>
                                        <p:tgtEl>
                                          <p:spTgt spid="20"/>
                                        </p:tgtEl>
                                        <p:attrNameLst>
                                          <p:attrName>ppt_x</p:attrName>
                                        </p:attrNameLst>
                                      </p:cBhvr>
                                      <p:tavLst>
                                        <p:tav tm="0">
                                          <p:val>
                                            <p:strVal val="#ppt_x"/>
                                          </p:val>
                                        </p:tav>
                                        <p:tav tm="100000">
                                          <p:val>
                                            <p:strVal val="#ppt_x"/>
                                          </p:val>
                                        </p:tav>
                                      </p:tavLst>
                                    </p:anim>
                                    <p:anim calcmode="lin" valueType="num">
                                      <p:cBhvr additive="base">
                                        <p:cTn id="44" dur="10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1000" fill="hold"/>
                                        <p:tgtEl>
                                          <p:spTgt spid="21"/>
                                        </p:tgtEl>
                                        <p:attrNameLst>
                                          <p:attrName>ppt_x</p:attrName>
                                        </p:attrNameLst>
                                      </p:cBhvr>
                                      <p:tavLst>
                                        <p:tav tm="0">
                                          <p:val>
                                            <p:strVal val="#ppt_x"/>
                                          </p:val>
                                        </p:tav>
                                        <p:tav tm="100000">
                                          <p:val>
                                            <p:strVal val="#ppt_x"/>
                                          </p:val>
                                        </p:tav>
                                      </p:tavLst>
                                    </p:anim>
                                    <p:anim calcmode="lin" valueType="num">
                                      <p:cBhvr additive="base">
                                        <p:cTn id="48" dur="1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1000" fill="hold"/>
                                        <p:tgtEl>
                                          <p:spTgt spid="22"/>
                                        </p:tgtEl>
                                        <p:attrNameLst>
                                          <p:attrName>ppt_x</p:attrName>
                                        </p:attrNameLst>
                                      </p:cBhvr>
                                      <p:tavLst>
                                        <p:tav tm="0">
                                          <p:val>
                                            <p:strVal val="#ppt_x"/>
                                          </p:val>
                                        </p:tav>
                                        <p:tav tm="100000">
                                          <p:val>
                                            <p:strVal val="#ppt_x"/>
                                          </p:val>
                                        </p:tav>
                                      </p:tavLst>
                                    </p:anim>
                                    <p:anim calcmode="lin" valueType="num">
                                      <p:cBhvr additive="base">
                                        <p:cTn id="52" dur="10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ppt_x"/>
                                          </p:val>
                                        </p:tav>
                                        <p:tav tm="100000">
                                          <p:val>
                                            <p:strVal val="#ppt_x"/>
                                          </p:val>
                                        </p:tav>
                                      </p:tavLst>
                                    </p:anim>
                                    <p:anim calcmode="lin" valueType="num">
                                      <p:cBhvr additive="base">
                                        <p:cTn id="56" dur="10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1000" fill="hold"/>
                                        <p:tgtEl>
                                          <p:spTgt spid="24"/>
                                        </p:tgtEl>
                                        <p:attrNameLst>
                                          <p:attrName>ppt_x</p:attrName>
                                        </p:attrNameLst>
                                      </p:cBhvr>
                                      <p:tavLst>
                                        <p:tav tm="0">
                                          <p:val>
                                            <p:strVal val="#ppt_x"/>
                                          </p:val>
                                        </p:tav>
                                        <p:tav tm="100000">
                                          <p:val>
                                            <p:strVal val="#ppt_x"/>
                                          </p:val>
                                        </p:tav>
                                      </p:tavLst>
                                    </p:anim>
                                    <p:anim calcmode="lin" valueType="num">
                                      <p:cBhvr additive="base">
                                        <p:cTn id="60" dur="10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ppt_x"/>
                                          </p:val>
                                        </p:tav>
                                        <p:tav tm="100000">
                                          <p:val>
                                            <p:strVal val="#ppt_x"/>
                                          </p:val>
                                        </p:tav>
                                      </p:tavLst>
                                    </p:anim>
                                    <p:anim calcmode="lin" valueType="num">
                                      <p:cBhvr additive="base">
                                        <p:cTn id="64" dur="1000" fill="hold"/>
                                        <p:tgtEl>
                                          <p:spTgt spid="2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ppt_x"/>
                                          </p:val>
                                        </p:tav>
                                        <p:tav tm="100000">
                                          <p:val>
                                            <p:strVal val="#ppt_x"/>
                                          </p:val>
                                        </p:tav>
                                      </p:tavLst>
                                    </p:anim>
                                    <p:anim calcmode="lin" valueType="num">
                                      <p:cBhvr additive="base">
                                        <p:cTn id="68" dur="10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1000" fill="hold"/>
                                        <p:tgtEl>
                                          <p:spTgt spid="27"/>
                                        </p:tgtEl>
                                        <p:attrNameLst>
                                          <p:attrName>ppt_x</p:attrName>
                                        </p:attrNameLst>
                                      </p:cBhvr>
                                      <p:tavLst>
                                        <p:tav tm="0">
                                          <p:val>
                                            <p:strVal val="#ppt_x"/>
                                          </p:val>
                                        </p:tav>
                                        <p:tav tm="100000">
                                          <p:val>
                                            <p:strVal val="#ppt_x"/>
                                          </p:val>
                                        </p:tav>
                                      </p:tavLst>
                                    </p:anim>
                                    <p:anim calcmode="lin" valueType="num">
                                      <p:cBhvr additive="base">
                                        <p:cTn id="72" dur="10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ppt_x"/>
                                          </p:val>
                                        </p:tav>
                                        <p:tav tm="100000">
                                          <p:val>
                                            <p:strVal val="#ppt_x"/>
                                          </p:val>
                                        </p:tav>
                                      </p:tavLst>
                                    </p:anim>
                                    <p:anim calcmode="lin" valueType="num">
                                      <p:cBhvr additive="base">
                                        <p:cTn id="76" dur="10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additive="base">
                                        <p:cTn id="83" dur="1000" fill="hold"/>
                                        <p:tgtEl>
                                          <p:spTgt spid="30"/>
                                        </p:tgtEl>
                                        <p:attrNameLst>
                                          <p:attrName>ppt_x</p:attrName>
                                        </p:attrNameLst>
                                      </p:cBhvr>
                                      <p:tavLst>
                                        <p:tav tm="0">
                                          <p:val>
                                            <p:strVal val="#ppt_x"/>
                                          </p:val>
                                        </p:tav>
                                        <p:tav tm="100000">
                                          <p:val>
                                            <p:strVal val="#ppt_x"/>
                                          </p:val>
                                        </p:tav>
                                      </p:tavLst>
                                    </p:anim>
                                    <p:anim calcmode="lin" valueType="num">
                                      <p:cBhvr additive="base">
                                        <p:cTn id="84" dur="1000" fill="hold"/>
                                        <p:tgtEl>
                                          <p:spTgt spid="3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additive="base">
                                        <p:cTn id="87" dur="1000" fill="hold"/>
                                        <p:tgtEl>
                                          <p:spTgt spid="31"/>
                                        </p:tgtEl>
                                        <p:attrNameLst>
                                          <p:attrName>ppt_x</p:attrName>
                                        </p:attrNameLst>
                                      </p:cBhvr>
                                      <p:tavLst>
                                        <p:tav tm="0">
                                          <p:val>
                                            <p:strVal val="#ppt_x"/>
                                          </p:val>
                                        </p:tav>
                                        <p:tav tm="100000">
                                          <p:val>
                                            <p:strVal val="#ppt_x"/>
                                          </p:val>
                                        </p:tav>
                                      </p:tavLst>
                                    </p:anim>
                                    <p:anim calcmode="lin" valueType="num">
                                      <p:cBhvr additive="base">
                                        <p:cTn id="88" dur="1000" fill="hold"/>
                                        <p:tgtEl>
                                          <p:spTgt spid="3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1000" fill="hold"/>
                                        <p:tgtEl>
                                          <p:spTgt spid="32"/>
                                        </p:tgtEl>
                                        <p:attrNameLst>
                                          <p:attrName>ppt_x</p:attrName>
                                        </p:attrNameLst>
                                      </p:cBhvr>
                                      <p:tavLst>
                                        <p:tav tm="0">
                                          <p:val>
                                            <p:strVal val="#ppt_x"/>
                                          </p:val>
                                        </p:tav>
                                        <p:tav tm="100000">
                                          <p:val>
                                            <p:strVal val="#ppt_x"/>
                                          </p:val>
                                        </p:tav>
                                      </p:tavLst>
                                    </p:anim>
                                    <p:anim calcmode="lin" valueType="num">
                                      <p:cBhvr additive="base">
                                        <p:cTn id="92" dur="1000" fill="hold"/>
                                        <p:tgtEl>
                                          <p:spTgt spid="3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additive="base">
                                        <p:cTn id="95" dur="1000" fill="hold"/>
                                        <p:tgtEl>
                                          <p:spTgt spid="33"/>
                                        </p:tgtEl>
                                        <p:attrNameLst>
                                          <p:attrName>ppt_x</p:attrName>
                                        </p:attrNameLst>
                                      </p:cBhvr>
                                      <p:tavLst>
                                        <p:tav tm="0">
                                          <p:val>
                                            <p:strVal val="#ppt_x"/>
                                          </p:val>
                                        </p:tav>
                                        <p:tav tm="100000">
                                          <p:val>
                                            <p:strVal val="#ppt_x"/>
                                          </p:val>
                                        </p:tav>
                                      </p:tavLst>
                                    </p:anim>
                                    <p:anim calcmode="lin" valueType="num">
                                      <p:cBhvr additive="base">
                                        <p:cTn id="96" dur="1000" fill="hold"/>
                                        <p:tgtEl>
                                          <p:spTgt spid="3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1000" fill="hold"/>
                                        <p:tgtEl>
                                          <p:spTgt spid="34"/>
                                        </p:tgtEl>
                                        <p:attrNameLst>
                                          <p:attrName>ppt_x</p:attrName>
                                        </p:attrNameLst>
                                      </p:cBhvr>
                                      <p:tavLst>
                                        <p:tav tm="0">
                                          <p:val>
                                            <p:strVal val="#ppt_x"/>
                                          </p:val>
                                        </p:tav>
                                        <p:tav tm="100000">
                                          <p:val>
                                            <p:strVal val="#ppt_x"/>
                                          </p:val>
                                        </p:tav>
                                      </p:tavLst>
                                    </p:anim>
                                    <p:anim calcmode="lin" valueType="num">
                                      <p:cBhvr additive="base">
                                        <p:cTn id="100" dur="1000" fill="hold"/>
                                        <p:tgtEl>
                                          <p:spTgt spid="3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 calcmode="lin" valueType="num">
                                      <p:cBhvr additive="base">
                                        <p:cTn id="103" dur="1000" fill="hold"/>
                                        <p:tgtEl>
                                          <p:spTgt spid="35"/>
                                        </p:tgtEl>
                                        <p:attrNameLst>
                                          <p:attrName>ppt_x</p:attrName>
                                        </p:attrNameLst>
                                      </p:cBhvr>
                                      <p:tavLst>
                                        <p:tav tm="0">
                                          <p:val>
                                            <p:strVal val="#ppt_x"/>
                                          </p:val>
                                        </p:tav>
                                        <p:tav tm="100000">
                                          <p:val>
                                            <p:strVal val="#ppt_x"/>
                                          </p:val>
                                        </p:tav>
                                      </p:tavLst>
                                    </p:anim>
                                    <p:anim calcmode="lin" valueType="num">
                                      <p:cBhvr additive="base">
                                        <p:cTn id="104" dur="1000" fill="hold"/>
                                        <p:tgtEl>
                                          <p:spTgt spid="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1000" fill="hold"/>
                                        <p:tgtEl>
                                          <p:spTgt spid="36"/>
                                        </p:tgtEl>
                                        <p:attrNameLst>
                                          <p:attrName>ppt_x</p:attrName>
                                        </p:attrNameLst>
                                      </p:cBhvr>
                                      <p:tavLst>
                                        <p:tav tm="0">
                                          <p:val>
                                            <p:strVal val="#ppt_x"/>
                                          </p:val>
                                        </p:tav>
                                        <p:tav tm="100000">
                                          <p:val>
                                            <p:strVal val="#ppt_x"/>
                                          </p:val>
                                        </p:tav>
                                      </p:tavLst>
                                    </p:anim>
                                    <p:anim calcmode="lin" valueType="num">
                                      <p:cBhvr additive="base">
                                        <p:cTn id="108" dur="10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additive="base">
                                        <p:cTn id="111" dur="1000" fill="hold"/>
                                        <p:tgtEl>
                                          <p:spTgt spid="37"/>
                                        </p:tgtEl>
                                        <p:attrNameLst>
                                          <p:attrName>ppt_x</p:attrName>
                                        </p:attrNameLst>
                                      </p:cBhvr>
                                      <p:tavLst>
                                        <p:tav tm="0">
                                          <p:val>
                                            <p:strVal val="#ppt_x"/>
                                          </p:val>
                                        </p:tav>
                                        <p:tav tm="100000">
                                          <p:val>
                                            <p:strVal val="#ppt_x"/>
                                          </p:val>
                                        </p:tav>
                                      </p:tavLst>
                                    </p:anim>
                                    <p:anim calcmode="lin" valueType="num">
                                      <p:cBhvr additive="base">
                                        <p:cTn id="112" dur="1000" fill="hold"/>
                                        <p:tgtEl>
                                          <p:spTgt spid="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additive="base">
                                        <p:cTn id="115" dur="1000" fill="hold"/>
                                        <p:tgtEl>
                                          <p:spTgt spid="38"/>
                                        </p:tgtEl>
                                        <p:attrNameLst>
                                          <p:attrName>ppt_x</p:attrName>
                                        </p:attrNameLst>
                                      </p:cBhvr>
                                      <p:tavLst>
                                        <p:tav tm="0">
                                          <p:val>
                                            <p:strVal val="#ppt_x"/>
                                          </p:val>
                                        </p:tav>
                                        <p:tav tm="100000">
                                          <p:val>
                                            <p:strVal val="#ppt_x"/>
                                          </p:val>
                                        </p:tav>
                                      </p:tavLst>
                                    </p:anim>
                                    <p:anim calcmode="lin" valueType="num">
                                      <p:cBhvr additive="base">
                                        <p:cTn id="116" dur="1000" fill="hold"/>
                                        <p:tgtEl>
                                          <p:spTgt spid="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1000" fill="hold"/>
                                        <p:tgtEl>
                                          <p:spTgt spid="39"/>
                                        </p:tgtEl>
                                        <p:attrNameLst>
                                          <p:attrName>ppt_x</p:attrName>
                                        </p:attrNameLst>
                                      </p:cBhvr>
                                      <p:tavLst>
                                        <p:tav tm="0">
                                          <p:val>
                                            <p:strVal val="#ppt_x"/>
                                          </p:val>
                                        </p:tav>
                                        <p:tav tm="100000">
                                          <p:val>
                                            <p:strVal val="#ppt_x"/>
                                          </p:val>
                                        </p:tav>
                                      </p:tavLst>
                                    </p:anim>
                                    <p:anim calcmode="lin" valueType="num">
                                      <p:cBhvr additive="base">
                                        <p:cTn id="120" dur="1000" fill="hold"/>
                                        <p:tgtEl>
                                          <p:spTgt spid="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1000" fill="hold"/>
                                        <p:tgtEl>
                                          <p:spTgt spid="40"/>
                                        </p:tgtEl>
                                        <p:attrNameLst>
                                          <p:attrName>ppt_x</p:attrName>
                                        </p:attrNameLst>
                                      </p:cBhvr>
                                      <p:tavLst>
                                        <p:tav tm="0">
                                          <p:val>
                                            <p:strVal val="#ppt_x"/>
                                          </p:val>
                                        </p:tav>
                                        <p:tav tm="100000">
                                          <p:val>
                                            <p:strVal val="#ppt_x"/>
                                          </p:val>
                                        </p:tav>
                                      </p:tavLst>
                                    </p:anim>
                                    <p:anim calcmode="lin" valueType="num">
                                      <p:cBhvr additive="base">
                                        <p:cTn id="124" dur="10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additive="base">
                                        <p:cTn id="127" dur="1000" fill="hold"/>
                                        <p:tgtEl>
                                          <p:spTgt spid="41"/>
                                        </p:tgtEl>
                                        <p:attrNameLst>
                                          <p:attrName>ppt_x</p:attrName>
                                        </p:attrNameLst>
                                      </p:cBhvr>
                                      <p:tavLst>
                                        <p:tav tm="0">
                                          <p:val>
                                            <p:strVal val="#ppt_x"/>
                                          </p:val>
                                        </p:tav>
                                        <p:tav tm="100000">
                                          <p:val>
                                            <p:strVal val="#ppt_x"/>
                                          </p:val>
                                        </p:tav>
                                      </p:tavLst>
                                    </p:anim>
                                    <p:anim calcmode="lin" valueType="num">
                                      <p:cBhvr additive="base">
                                        <p:cTn id="128" dur="1000" fill="hold"/>
                                        <p:tgtEl>
                                          <p:spTgt spid="4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1000" fill="hold"/>
                                        <p:tgtEl>
                                          <p:spTgt spid="42"/>
                                        </p:tgtEl>
                                        <p:attrNameLst>
                                          <p:attrName>ppt_x</p:attrName>
                                        </p:attrNameLst>
                                      </p:cBhvr>
                                      <p:tavLst>
                                        <p:tav tm="0">
                                          <p:val>
                                            <p:strVal val="#ppt_x"/>
                                          </p:val>
                                        </p:tav>
                                        <p:tav tm="100000">
                                          <p:val>
                                            <p:strVal val="#ppt_x"/>
                                          </p:val>
                                        </p:tav>
                                      </p:tavLst>
                                    </p:anim>
                                    <p:anim calcmode="lin" valueType="num">
                                      <p:cBhvr additive="base">
                                        <p:cTn id="132" dur="1000" fill="hold"/>
                                        <p:tgtEl>
                                          <p:spTgt spid="4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additive="base">
                                        <p:cTn id="135" dur="1000" fill="hold"/>
                                        <p:tgtEl>
                                          <p:spTgt spid="43"/>
                                        </p:tgtEl>
                                        <p:attrNameLst>
                                          <p:attrName>ppt_x</p:attrName>
                                        </p:attrNameLst>
                                      </p:cBhvr>
                                      <p:tavLst>
                                        <p:tav tm="0">
                                          <p:val>
                                            <p:strVal val="#ppt_x"/>
                                          </p:val>
                                        </p:tav>
                                        <p:tav tm="100000">
                                          <p:val>
                                            <p:strVal val="#ppt_x"/>
                                          </p:val>
                                        </p:tav>
                                      </p:tavLst>
                                    </p:anim>
                                    <p:anim calcmode="lin" valueType="num">
                                      <p:cBhvr additive="base">
                                        <p:cTn id="136" dur="1000" fill="hold"/>
                                        <p:tgtEl>
                                          <p:spTgt spid="4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 calcmode="lin" valueType="num">
                                      <p:cBhvr additive="base">
                                        <p:cTn id="143" dur="1000" fill="hold"/>
                                        <p:tgtEl>
                                          <p:spTgt spid="45"/>
                                        </p:tgtEl>
                                        <p:attrNameLst>
                                          <p:attrName>ppt_x</p:attrName>
                                        </p:attrNameLst>
                                      </p:cBhvr>
                                      <p:tavLst>
                                        <p:tav tm="0">
                                          <p:val>
                                            <p:strVal val="#ppt_x"/>
                                          </p:val>
                                        </p:tav>
                                        <p:tav tm="100000">
                                          <p:val>
                                            <p:strVal val="#ppt_x"/>
                                          </p:val>
                                        </p:tav>
                                      </p:tavLst>
                                    </p:anim>
                                    <p:anim calcmode="lin" valueType="num">
                                      <p:cBhvr additive="base">
                                        <p:cTn id="144" dur="1000" fill="hold"/>
                                        <p:tgtEl>
                                          <p:spTgt spid="4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additive="base">
                                        <p:cTn id="147" dur="1000" fill="hold"/>
                                        <p:tgtEl>
                                          <p:spTgt spid="46"/>
                                        </p:tgtEl>
                                        <p:attrNameLst>
                                          <p:attrName>ppt_x</p:attrName>
                                        </p:attrNameLst>
                                      </p:cBhvr>
                                      <p:tavLst>
                                        <p:tav tm="0">
                                          <p:val>
                                            <p:strVal val="#ppt_x"/>
                                          </p:val>
                                        </p:tav>
                                        <p:tav tm="100000">
                                          <p:val>
                                            <p:strVal val="#ppt_x"/>
                                          </p:val>
                                        </p:tav>
                                      </p:tavLst>
                                    </p:anim>
                                    <p:anim calcmode="lin" valueType="num">
                                      <p:cBhvr additive="base">
                                        <p:cTn id="148" dur="1000" fill="hold"/>
                                        <p:tgtEl>
                                          <p:spTgt spid="46"/>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 calcmode="lin" valueType="num">
                                      <p:cBhvr additive="base">
                                        <p:cTn id="151" dur="1000" fill="hold"/>
                                        <p:tgtEl>
                                          <p:spTgt spid="47"/>
                                        </p:tgtEl>
                                        <p:attrNameLst>
                                          <p:attrName>ppt_x</p:attrName>
                                        </p:attrNameLst>
                                      </p:cBhvr>
                                      <p:tavLst>
                                        <p:tav tm="0">
                                          <p:val>
                                            <p:strVal val="#ppt_x"/>
                                          </p:val>
                                        </p:tav>
                                        <p:tav tm="100000">
                                          <p:val>
                                            <p:strVal val="#ppt_x"/>
                                          </p:val>
                                        </p:tav>
                                      </p:tavLst>
                                    </p:anim>
                                    <p:anim calcmode="lin" valueType="num">
                                      <p:cBhvr additive="base">
                                        <p:cTn id="152" dur="1000" fill="hold"/>
                                        <p:tgtEl>
                                          <p:spTgt spid="4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1000" fill="hold"/>
                                        <p:tgtEl>
                                          <p:spTgt spid="48"/>
                                        </p:tgtEl>
                                        <p:attrNameLst>
                                          <p:attrName>ppt_x</p:attrName>
                                        </p:attrNameLst>
                                      </p:cBhvr>
                                      <p:tavLst>
                                        <p:tav tm="0">
                                          <p:val>
                                            <p:strVal val="#ppt_x"/>
                                          </p:val>
                                        </p:tav>
                                        <p:tav tm="100000">
                                          <p:val>
                                            <p:strVal val="#ppt_x"/>
                                          </p:val>
                                        </p:tav>
                                      </p:tavLst>
                                    </p:anim>
                                    <p:anim calcmode="lin" valueType="num">
                                      <p:cBhvr additive="base">
                                        <p:cTn id="156" dur="1000" fill="hold"/>
                                        <p:tgtEl>
                                          <p:spTgt spid="48"/>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ppt_x"/>
                                          </p:val>
                                        </p:tav>
                                        <p:tav tm="100000">
                                          <p:val>
                                            <p:strVal val="#ppt_x"/>
                                          </p:val>
                                        </p:tav>
                                      </p:tavLst>
                                    </p:anim>
                                    <p:anim calcmode="lin" valueType="num">
                                      <p:cBhvr additive="base">
                                        <p:cTn id="160" dur="1000" fill="hold"/>
                                        <p:tgtEl>
                                          <p:spTgt spid="49"/>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1000" fill="hold"/>
                                        <p:tgtEl>
                                          <p:spTgt spid="50"/>
                                        </p:tgtEl>
                                        <p:attrNameLst>
                                          <p:attrName>ppt_x</p:attrName>
                                        </p:attrNameLst>
                                      </p:cBhvr>
                                      <p:tavLst>
                                        <p:tav tm="0">
                                          <p:val>
                                            <p:strVal val="#ppt_x"/>
                                          </p:val>
                                        </p:tav>
                                        <p:tav tm="100000">
                                          <p:val>
                                            <p:strVal val="#ppt_x"/>
                                          </p:val>
                                        </p:tav>
                                      </p:tavLst>
                                    </p:anim>
                                    <p:anim calcmode="lin" valueType="num">
                                      <p:cBhvr additive="base">
                                        <p:cTn id="164" dur="1000" fill="hold"/>
                                        <p:tgtEl>
                                          <p:spTgt spid="50"/>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 calcmode="lin" valueType="num">
                                      <p:cBhvr additive="base">
                                        <p:cTn id="167" dur="1000" fill="hold"/>
                                        <p:tgtEl>
                                          <p:spTgt spid="51"/>
                                        </p:tgtEl>
                                        <p:attrNameLst>
                                          <p:attrName>ppt_x</p:attrName>
                                        </p:attrNameLst>
                                      </p:cBhvr>
                                      <p:tavLst>
                                        <p:tav tm="0">
                                          <p:val>
                                            <p:strVal val="#ppt_x"/>
                                          </p:val>
                                        </p:tav>
                                        <p:tav tm="100000">
                                          <p:val>
                                            <p:strVal val="#ppt_x"/>
                                          </p:val>
                                        </p:tav>
                                      </p:tavLst>
                                    </p:anim>
                                    <p:anim calcmode="lin" valueType="num">
                                      <p:cBhvr additive="base">
                                        <p:cTn id="168" dur="1000" fill="hold"/>
                                        <p:tgtEl>
                                          <p:spTgt spid="51"/>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2"/>
                                        </p:tgtEl>
                                        <p:attrNameLst>
                                          <p:attrName>style.visibility</p:attrName>
                                        </p:attrNameLst>
                                      </p:cBhvr>
                                      <p:to>
                                        <p:strVal val="visible"/>
                                      </p:to>
                                    </p:set>
                                    <p:anim calcmode="lin" valueType="num">
                                      <p:cBhvr additive="base">
                                        <p:cTn id="171" dur="1000" fill="hold"/>
                                        <p:tgtEl>
                                          <p:spTgt spid="52"/>
                                        </p:tgtEl>
                                        <p:attrNameLst>
                                          <p:attrName>ppt_x</p:attrName>
                                        </p:attrNameLst>
                                      </p:cBhvr>
                                      <p:tavLst>
                                        <p:tav tm="0">
                                          <p:val>
                                            <p:strVal val="#ppt_x"/>
                                          </p:val>
                                        </p:tav>
                                        <p:tav tm="100000">
                                          <p:val>
                                            <p:strVal val="#ppt_x"/>
                                          </p:val>
                                        </p:tav>
                                      </p:tavLst>
                                    </p:anim>
                                    <p:anim calcmode="lin" valueType="num">
                                      <p:cBhvr additive="base">
                                        <p:cTn id="172" dur="1000" fill="hold"/>
                                        <p:tgtEl>
                                          <p:spTgt spid="52"/>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1000" fill="hold"/>
                                        <p:tgtEl>
                                          <p:spTgt spid="53"/>
                                        </p:tgtEl>
                                        <p:attrNameLst>
                                          <p:attrName>ppt_x</p:attrName>
                                        </p:attrNameLst>
                                      </p:cBhvr>
                                      <p:tavLst>
                                        <p:tav tm="0">
                                          <p:val>
                                            <p:strVal val="#ppt_x"/>
                                          </p:val>
                                        </p:tav>
                                        <p:tav tm="100000">
                                          <p:val>
                                            <p:strVal val="#ppt_x"/>
                                          </p:val>
                                        </p:tav>
                                      </p:tavLst>
                                    </p:anim>
                                    <p:anim calcmode="lin" valueType="num">
                                      <p:cBhvr additive="base">
                                        <p:cTn id="176" dur="1000" fill="hold"/>
                                        <p:tgtEl>
                                          <p:spTgt spid="53"/>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1000" fill="hold"/>
                                        <p:tgtEl>
                                          <p:spTgt spid="54"/>
                                        </p:tgtEl>
                                        <p:attrNameLst>
                                          <p:attrName>ppt_x</p:attrName>
                                        </p:attrNameLst>
                                      </p:cBhvr>
                                      <p:tavLst>
                                        <p:tav tm="0">
                                          <p:val>
                                            <p:strVal val="#ppt_x"/>
                                          </p:val>
                                        </p:tav>
                                        <p:tav tm="100000">
                                          <p:val>
                                            <p:strVal val="#ppt_x"/>
                                          </p:val>
                                        </p:tav>
                                      </p:tavLst>
                                    </p:anim>
                                    <p:anim calcmode="lin" valueType="num">
                                      <p:cBhvr additive="base">
                                        <p:cTn id="180" dur="1000" fill="hold"/>
                                        <p:tgtEl>
                                          <p:spTgt spid="54"/>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additive="base">
                                        <p:cTn id="183" dur="1000" fill="hold"/>
                                        <p:tgtEl>
                                          <p:spTgt spid="55"/>
                                        </p:tgtEl>
                                        <p:attrNameLst>
                                          <p:attrName>ppt_x</p:attrName>
                                        </p:attrNameLst>
                                      </p:cBhvr>
                                      <p:tavLst>
                                        <p:tav tm="0">
                                          <p:val>
                                            <p:strVal val="#ppt_x"/>
                                          </p:val>
                                        </p:tav>
                                        <p:tav tm="100000">
                                          <p:val>
                                            <p:strVal val="#ppt_x"/>
                                          </p:val>
                                        </p:tav>
                                      </p:tavLst>
                                    </p:anim>
                                    <p:anim calcmode="lin" valueType="num">
                                      <p:cBhvr additive="base">
                                        <p:cTn id="184" dur="1000" fill="hold"/>
                                        <p:tgtEl>
                                          <p:spTgt spid="55"/>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additive="base">
                                        <p:cTn id="187" dur="1000" fill="hold"/>
                                        <p:tgtEl>
                                          <p:spTgt spid="56"/>
                                        </p:tgtEl>
                                        <p:attrNameLst>
                                          <p:attrName>ppt_x</p:attrName>
                                        </p:attrNameLst>
                                      </p:cBhvr>
                                      <p:tavLst>
                                        <p:tav tm="0">
                                          <p:val>
                                            <p:strVal val="#ppt_x"/>
                                          </p:val>
                                        </p:tav>
                                        <p:tav tm="100000">
                                          <p:val>
                                            <p:strVal val="#ppt_x"/>
                                          </p:val>
                                        </p:tav>
                                      </p:tavLst>
                                    </p:anim>
                                    <p:anim calcmode="lin" valueType="num">
                                      <p:cBhvr additive="base">
                                        <p:cTn id="188" dur="1000" fill="hold"/>
                                        <p:tgtEl>
                                          <p:spTgt spid="56"/>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7"/>
                                        </p:tgtEl>
                                        <p:attrNameLst>
                                          <p:attrName>style.visibility</p:attrName>
                                        </p:attrNameLst>
                                      </p:cBhvr>
                                      <p:to>
                                        <p:strVal val="visible"/>
                                      </p:to>
                                    </p:set>
                                    <p:anim calcmode="lin" valueType="num">
                                      <p:cBhvr additive="base">
                                        <p:cTn id="191" dur="1000" fill="hold"/>
                                        <p:tgtEl>
                                          <p:spTgt spid="57"/>
                                        </p:tgtEl>
                                        <p:attrNameLst>
                                          <p:attrName>ppt_x</p:attrName>
                                        </p:attrNameLst>
                                      </p:cBhvr>
                                      <p:tavLst>
                                        <p:tav tm="0">
                                          <p:val>
                                            <p:strVal val="#ppt_x"/>
                                          </p:val>
                                        </p:tav>
                                        <p:tav tm="100000">
                                          <p:val>
                                            <p:strVal val="#ppt_x"/>
                                          </p:val>
                                        </p:tav>
                                      </p:tavLst>
                                    </p:anim>
                                    <p:anim calcmode="lin" valueType="num">
                                      <p:cBhvr additive="base">
                                        <p:cTn id="192" dur="1000" fill="hold"/>
                                        <p:tgtEl>
                                          <p:spTgt spid="5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8"/>
                                        </p:tgtEl>
                                        <p:attrNameLst>
                                          <p:attrName>style.visibility</p:attrName>
                                        </p:attrNameLst>
                                      </p:cBhvr>
                                      <p:to>
                                        <p:strVal val="visible"/>
                                      </p:to>
                                    </p:set>
                                    <p:anim calcmode="lin" valueType="num">
                                      <p:cBhvr additive="base">
                                        <p:cTn id="195" dur="1000" fill="hold"/>
                                        <p:tgtEl>
                                          <p:spTgt spid="58"/>
                                        </p:tgtEl>
                                        <p:attrNameLst>
                                          <p:attrName>ppt_x</p:attrName>
                                        </p:attrNameLst>
                                      </p:cBhvr>
                                      <p:tavLst>
                                        <p:tav tm="0">
                                          <p:val>
                                            <p:strVal val="#ppt_x"/>
                                          </p:val>
                                        </p:tav>
                                        <p:tav tm="100000">
                                          <p:val>
                                            <p:strVal val="#ppt_x"/>
                                          </p:val>
                                        </p:tav>
                                      </p:tavLst>
                                    </p:anim>
                                    <p:anim calcmode="lin" valueType="num">
                                      <p:cBhvr additive="base">
                                        <p:cTn id="196" dur="1000" fill="hold"/>
                                        <p:tgtEl>
                                          <p:spTgt spid="5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9"/>
                                        </p:tgtEl>
                                        <p:attrNameLst>
                                          <p:attrName>style.visibility</p:attrName>
                                        </p:attrNameLst>
                                      </p:cBhvr>
                                      <p:to>
                                        <p:strVal val="visible"/>
                                      </p:to>
                                    </p:set>
                                    <p:anim calcmode="lin" valueType="num">
                                      <p:cBhvr additive="base">
                                        <p:cTn id="199" dur="1000" fill="hold"/>
                                        <p:tgtEl>
                                          <p:spTgt spid="59"/>
                                        </p:tgtEl>
                                        <p:attrNameLst>
                                          <p:attrName>ppt_x</p:attrName>
                                        </p:attrNameLst>
                                      </p:cBhvr>
                                      <p:tavLst>
                                        <p:tav tm="0">
                                          <p:val>
                                            <p:strVal val="#ppt_x"/>
                                          </p:val>
                                        </p:tav>
                                        <p:tav tm="100000">
                                          <p:val>
                                            <p:strVal val="#ppt_x"/>
                                          </p:val>
                                        </p:tav>
                                      </p:tavLst>
                                    </p:anim>
                                    <p:anim calcmode="lin" valueType="num">
                                      <p:cBhvr additive="base">
                                        <p:cTn id="200" dur="1000" fill="hold"/>
                                        <p:tgtEl>
                                          <p:spTgt spid="5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additive="base">
                                        <p:cTn id="203" dur="1000" fill="hold"/>
                                        <p:tgtEl>
                                          <p:spTgt spid="60"/>
                                        </p:tgtEl>
                                        <p:attrNameLst>
                                          <p:attrName>ppt_x</p:attrName>
                                        </p:attrNameLst>
                                      </p:cBhvr>
                                      <p:tavLst>
                                        <p:tav tm="0">
                                          <p:val>
                                            <p:strVal val="#ppt_x"/>
                                          </p:val>
                                        </p:tav>
                                        <p:tav tm="100000">
                                          <p:val>
                                            <p:strVal val="#ppt_x"/>
                                          </p:val>
                                        </p:tav>
                                      </p:tavLst>
                                    </p:anim>
                                    <p:anim calcmode="lin" valueType="num">
                                      <p:cBhvr additive="base">
                                        <p:cTn id="204" dur="1000" fill="hold"/>
                                        <p:tgtEl>
                                          <p:spTgt spid="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 calcmode="lin" valueType="num">
                                      <p:cBhvr additive="base">
                                        <p:cTn id="207" dur="1000" fill="hold"/>
                                        <p:tgtEl>
                                          <p:spTgt spid="61"/>
                                        </p:tgtEl>
                                        <p:attrNameLst>
                                          <p:attrName>ppt_x</p:attrName>
                                        </p:attrNameLst>
                                      </p:cBhvr>
                                      <p:tavLst>
                                        <p:tav tm="0">
                                          <p:val>
                                            <p:strVal val="#ppt_x"/>
                                          </p:val>
                                        </p:tav>
                                        <p:tav tm="100000">
                                          <p:val>
                                            <p:strVal val="#ppt_x"/>
                                          </p:val>
                                        </p:tav>
                                      </p:tavLst>
                                    </p:anim>
                                    <p:anim calcmode="lin" valueType="num">
                                      <p:cBhvr additive="base">
                                        <p:cTn id="208" dur="1000" fill="hold"/>
                                        <p:tgtEl>
                                          <p:spTgt spid="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62"/>
                                        </p:tgtEl>
                                        <p:attrNameLst>
                                          <p:attrName>style.visibility</p:attrName>
                                        </p:attrNameLst>
                                      </p:cBhvr>
                                      <p:to>
                                        <p:strVal val="visible"/>
                                      </p:to>
                                    </p:set>
                                    <p:anim calcmode="lin" valueType="num">
                                      <p:cBhvr additive="base">
                                        <p:cTn id="211" dur="1000" fill="hold"/>
                                        <p:tgtEl>
                                          <p:spTgt spid="62"/>
                                        </p:tgtEl>
                                        <p:attrNameLst>
                                          <p:attrName>ppt_x</p:attrName>
                                        </p:attrNameLst>
                                      </p:cBhvr>
                                      <p:tavLst>
                                        <p:tav tm="0">
                                          <p:val>
                                            <p:strVal val="#ppt_x"/>
                                          </p:val>
                                        </p:tav>
                                        <p:tav tm="100000">
                                          <p:val>
                                            <p:strVal val="#ppt_x"/>
                                          </p:val>
                                        </p:tav>
                                      </p:tavLst>
                                    </p:anim>
                                    <p:anim calcmode="lin" valueType="num">
                                      <p:cBhvr additive="base">
                                        <p:cTn id="212" dur="1000" fill="hold"/>
                                        <p:tgtEl>
                                          <p:spTgt spid="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63"/>
                                        </p:tgtEl>
                                        <p:attrNameLst>
                                          <p:attrName>style.visibility</p:attrName>
                                        </p:attrNameLst>
                                      </p:cBhvr>
                                      <p:to>
                                        <p:strVal val="visible"/>
                                      </p:to>
                                    </p:set>
                                    <p:anim calcmode="lin" valueType="num">
                                      <p:cBhvr additive="base">
                                        <p:cTn id="215" dur="1000" fill="hold"/>
                                        <p:tgtEl>
                                          <p:spTgt spid="63"/>
                                        </p:tgtEl>
                                        <p:attrNameLst>
                                          <p:attrName>ppt_x</p:attrName>
                                        </p:attrNameLst>
                                      </p:cBhvr>
                                      <p:tavLst>
                                        <p:tav tm="0">
                                          <p:val>
                                            <p:strVal val="#ppt_x"/>
                                          </p:val>
                                        </p:tav>
                                        <p:tav tm="100000">
                                          <p:val>
                                            <p:strVal val="#ppt_x"/>
                                          </p:val>
                                        </p:tav>
                                      </p:tavLst>
                                    </p:anim>
                                    <p:anim calcmode="lin" valueType="num">
                                      <p:cBhvr additive="base">
                                        <p:cTn id="216" dur="1000" fill="hold"/>
                                        <p:tgtEl>
                                          <p:spTgt spid="63"/>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64"/>
                                        </p:tgtEl>
                                        <p:attrNameLst>
                                          <p:attrName>style.visibility</p:attrName>
                                        </p:attrNameLst>
                                      </p:cBhvr>
                                      <p:to>
                                        <p:strVal val="visible"/>
                                      </p:to>
                                    </p:set>
                                    <p:anim calcmode="lin" valueType="num">
                                      <p:cBhvr additive="base">
                                        <p:cTn id="219" dur="1000" fill="hold"/>
                                        <p:tgtEl>
                                          <p:spTgt spid="64"/>
                                        </p:tgtEl>
                                        <p:attrNameLst>
                                          <p:attrName>ppt_x</p:attrName>
                                        </p:attrNameLst>
                                      </p:cBhvr>
                                      <p:tavLst>
                                        <p:tav tm="0">
                                          <p:val>
                                            <p:strVal val="#ppt_x"/>
                                          </p:val>
                                        </p:tav>
                                        <p:tav tm="100000">
                                          <p:val>
                                            <p:strVal val="#ppt_x"/>
                                          </p:val>
                                        </p:tav>
                                      </p:tavLst>
                                    </p:anim>
                                    <p:anim calcmode="lin" valueType="num">
                                      <p:cBhvr additive="base">
                                        <p:cTn id="220" dur="1000" fill="hold"/>
                                        <p:tgtEl>
                                          <p:spTgt spid="64"/>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additive="base">
                                        <p:cTn id="223" dur="1000" fill="hold"/>
                                        <p:tgtEl>
                                          <p:spTgt spid="65"/>
                                        </p:tgtEl>
                                        <p:attrNameLst>
                                          <p:attrName>ppt_x</p:attrName>
                                        </p:attrNameLst>
                                      </p:cBhvr>
                                      <p:tavLst>
                                        <p:tav tm="0">
                                          <p:val>
                                            <p:strVal val="#ppt_x"/>
                                          </p:val>
                                        </p:tav>
                                        <p:tav tm="100000">
                                          <p:val>
                                            <p:strVal val="#ppt_x"/>
                                          </p:val>
                                        </p:tav>
                                      </p:tavLst>
                                    </p:anim>
                                    <p:anim calcmode="lin" valueType="num">
                                      <p:cBhvr additive="base">
                                        <p:cTn id="224" dur="1000" fill="hold"/>
                                        <p:tgtEl>
                                          <p:spTgt spid="65"/>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66"/>
                                        </p:tgtEl>
                                        <p:attrNameLst>
                                          <p:attrName>style.visibility</p:attrName>
                                        </p:attrNameLst>
                                      </p:cBhvr>
                                      <p:to>
                                        <p:strVal val="visible"/>
                                      </p:to>
                                    </p:set>
                                    <p:anim calcmode="lin" valueType="num">
                                      <p:cBhvr additive="base">
                                        <p:cTn id="227" dur="1000" fill="hold"/>
                                        <p:tgtEl>
                                          <p:spTgt spid="66"/>
                                        </p:tgtEl>
                                        <p:attrNameLst>
                                          <p:attrName>ppt_x</p:attrName>
                                        </p:attrNameLst>
                                      </p:cBhvr>
                                      <p:tavLst>
                                        <p:tav tm="0">
                                          <p:val>
                                            <p:strVal val="#ppt_x"/>
                                          </p:val>
                                        </p:tav>
                                        <p:tav tm="100000">
                                          <p:val>
                                            <p:strVal val="#ppt_x"/>
                                          </p:val>
                                        </p:tav>
                                      </p:tavLst>
                                    </p:anim>
                                    <p:anim calcmode="lin" valueType="num">
                                      <p:cBhvr additive="base">
                                        <p:cTn id="228" dur="1000" fill="hold"/>
                                        <p:tgtEl>
                                          <p:spTgt spid="6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67"/>
                                        </p:tgtEl>
                                        <p:attrNameLst>
                                          <p:attrName>style.visibility</p:attrName>
                                        </p:attrNameLst>
                                      </p:cBhvr>
                                      <p:to>
                                        <p:strVal val="visible"/>
                                      </p:to>
                                    </p:set>
                                    <p:anim calcmode="lin" valueType="num">
                                      <p:cBhvr additive="base">
                                        <p:cTn id="231" dur="1000" fill="hold"/>
                                        <p:tgtEl>
                                          <p:spTgt spid="67"/>
                                        </p:tgtEl>
                                        <p:attrNameLst>
                                          <p:attrName>ppt_x</p:attrName>
                                        </p:attrNameLst>
                                      </p:cBhvr>
                                      <p:tavLst>
                                        <p:tav tm="0">
                                          <p:val>
                                            <p:strVal val="#ppt_x"/>
                                          </p:val>
                                        </p:tav>
                                        <p:tav tm="100000">
                                          <p:val>
                                            <p:strVal val="#ppt_x"/>
                                          </p:val>
                                        </p:tav>
                                      </p:tavLst>
                                    </p:anim>
                                    <p:anim calcmode="lin" valueType="num">
                                      <p:cBhvr additive="base">
                                        <p:cTn id="232" dur="1000" fill="hold"/>
                                        <p:tgtEl>
                                          <p:spTgt spid="6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68"/>
                                        </p:tgtEl>
                                        <p:attrNameLst>
                                          <p:attrName>style.visibility</p:attrName>
                                        </p:attrNameLst>
                                      </p:cBhvr>
                                      <p:to>
                                        <p:strVal val="visible"/>
                                      </p:to>
                                    </p:set>
                                    <p:anim calcmode="lin" valueType="num">
                                      <p:cBhvr additive="base">
                                        <p:cTn id="235" dur="1000" fill="hold"/>
                                        <p:tgtEl>
                                          <p:spTgt spid="68"/>
                                        </p:tgtEl>
                                        <p:attrNameLst>
                                          <p:attrName>ppt_x</p:attrName>
                                        </p:attrNameLst>
                                      </p:cBhvr>
                                      <p:tavLst>
                                        <p:tav tm="0">
                                          <p:val>
                                            <p:strVal val="#ppt_x"/>
                                          </p:val>
                                        </p:tav>
                                        <p:tav tm="100000">
                                          <p:val>
                                            <p:strVal val="#ppt_x"/>
                                          </p:val>
                                        </p:tav>
                                      </p:tavLst>
                                    </p:anim>
                                    <p:anim calcmode="lin" valueType="num">
                                      <p:cBhvr additive="base">
                                        <p:cTn id="236" dur="1000" fill="hold"/>
                                        <p:tgtEl>
                                          <p:spTgt spid="68"/>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69"/>
                                        </p:tgtEl>
                                        <p:attrNameLst>
                                          <p:attrName>style.visibility</p:attrName>
                                        </p:attrNameLst>
                                      </p:cBhvr>
                                      <p:to>
                                        <p:strVal val="visible"/>
                                      </p:to>
                                    </p:set>
                                    <p:anim calcmode="lin" valueType="num">
                                      <p:cBhvr additive="base">
                                        <p:cTn id="239" dur="1000" fill="hold"/>
                                        <p:tgtEl>
                                          <p:spTgt spid="69"/>
                                        </p:tgtEl>
                                        <p:attrNameLst>
                                          <p:attrName>ppt_x</p:attrName>
                                        </p:attrNameLst>
                                      </p:cBhvr>
                                      <p:tavLst>
                                        <p:tav tm="0">
                                          <p:val>
                                            <p:strVal val="#ppt_x"/>
                                          </p:val>
                                        </p:tav>
                                        <p:tav tm="100000">
                                          <p:val>
                                            <p:strVal val="#ppt_x"/>
                                          </p:val>
                                        </p:tav>
                                      </p:tavLst>
                                    </p:anim>
                                    <p:anim calcmode="lin" valueType="num">
                                      <p:cBhvr additive="base">
                                        <p:cTn id="240" dur="1000" fill="hold"/>
                                        <p:tgtEl>
                                          <p:spTgt spid="69"/>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0"/>
                                        </p:tgtEl>
                                        <p:attrNameLst>
                                          <p:attrName>style.visibility</p:attrName>
                                        </p:attrNameLst>
                                      </p:cBhvr>
                                      <p:to>
                                        <p:strVal val="visible"/>
                                      </p:to>
                                    </p:set>
                                    <p:anim calcmode="lin" valueType="num">
                                      <p:cBhvr additive="base">
                                        <p:cTn id="243" dur="1000" fill="hold"/>
                                        <p:tgtEl>
                                          <p:spTgt spid="70"/>
                                        </p:tgtEl>
                                        <p:attrNameLst>
                                          <p:attrName>ppt_x</p:attrName>
                                        </p:attrNameLst>
                                      </p:cBhvr>
                                      <p:tavLst>
                                        <p:tav tm="0">
                                          <p:val>
                                            <p:strVal val="#ppt_x"/>
                                          </p:val>
                                        </p:tav>
                                        <p:tav tm="100000">
                                          <p:val>
                                            <p:strVal val="#ppt_x"/>
                                          </p:val>
                                        </p:tav>
                                      </p:tavLst>
                                    </p:anim>
                                    <p:anim calcmode="lin" valueType="num">
                                      <p:cBhvr additive="base">
                                        <p:cTn id="244" dur="1000" fill="hold"/>
                                        <p:tgtEl>
                                          <p:spTgt spid="70"/>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2"/>
                                        </p:tgtEl>
                                        <p:attrNameLst>
                                          <p:attrName>style.visibility</p:attrName>
                                        </p:attrNameLst>
                                      </p:cBhvr>
                                      <p:to>
                                        <p:strVal val="visible"/>
                                      </p:to>
                                    </p:set>
                                    <p:anim calcmode="lin" valueType="num">
                                      <p:cBhvr additive="base">
                                        <p:cTn id="251" dur="1000" fill="hold"/>
                                        <p:tgtEl>
                                          <p:spTgt spid="72"/>
                                        </p:tgtEl>
                                        <p:attrNameLst>
                                          <p:attrName>ppt_x</p:attrName>
                                        </p:attrNameLst>
                                      </p:cBhvr>
                                      <p:tavLst>
                                        <p:tav tm="0">
                                          <p:val>
                                            <p:strVal val="#ppt_x"/>
                                          </p:val>
                                        </p:tav>
                                        <p:tav tm="100000">
                                          <p:val>
                                            <p:strVal val="#ppt_x"/>
                                          </p:val>
                                        </p:tav>
                                      </p:tavLst>
                                    </p:anim>
                                    <p:anim calcmode="lin" valueType="num">
                                      <p:cBhvr additive="base">
                                        <p:cTn id="252" dur="1000" fill="hold"/>
                                        <p:tgtEl>
                                          <p:spTgt spid="72"/>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additive="base">
                                        <p:cTn id="255" dur="1000" fill="hold"/>
                                        <p:tgtEl>
                                          <p:spTgt spid="73"/>
                                        </p:tgtEl>
                                        <p:attrNameLst>
                                          <p:attrName>ppt_x</p:attrName>
                                        </p:attrNameLst>
                                      </p:cBhvr>
                                      <p:tavLst>
                                        <p:tav tm="0">
                                          <p:val>
                                            <p:strVal val="#ppt_x"/>
                                          </p:val>
                                        </p:tav>
                                        <p:tav tm="100000">
                                          <p:val>
                                            <p:strVal val="#ppt_x"/>
                                          </p:val>
                                        </p:tav>
                                      </p:tavLst>
                                    </p:anim>
                                    <p:anim calcmode="lin" valueType="num">
                                      <p:cBhvr additive="base">
                                        <p:cTn id="256" dur="1000" fill="hold"/>
                                        <p:tgtEl>
                                          <p:spTgt spid="73"/>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74"/>
                                        </p:tgtEl>
                                        <p:attrNameLst>
                                          <p:attrName>style.visibility</p:attrName>
                                        </p:attrNameLst>
                                      </p:cBhvr>
                                      <p:to>
                                        <p:strVal val="visible"/>
                                      </p:to>
                                    </p:set>
                                    <p:anim calcmode="lin" valueType="num">
                                      <p:cBhvr additive="base">
                                        <p:cTn id="259" dur="1000" fill="hold"/>
                                        <p:tgtEl>
                                          <p:spTgt spid="74"/>
                                        </p:tgtEl>
                                        <p:attrNameLst>
                                          <p:attrName>ppt_x</p:attrName>
                                        </p:attrNameLst>
                                      </p:cBhvr>
                                      <p:tavLst>
                                        <p:tav tm="0">
                                          <p:val>
                                            <p:strVal val="#ppt_x"/>
                                          </p:val>
                                        </p:tav>
                                        <p:tav tm="100000">
                                          <p:val>
                                            <p:strVal val="#ppt_x"/>
                                          </p:val>
                                        </p:tav>
                                      </p:tavLst>
                                    </p:anim>
                                    <p:anim calcmode="lin" valueType="num">
                                      <p:cBhvr additive="base">
                                        <p:cTn id="260" dur="1000" fill="hold"/>
                                        <p:tgtEl>
                                          <p:spTgt spid="74"/>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75"/>
                                        </p:tgtEl>
                                        <p:attrNameLst>
                                          <p:attrName>style.visibility</p:attrName>
                                        </p:attrNameLst>
                                      </p:cBhvr>
                                      <p:to>
                                        <p:strVal val="visible"/>
                                      </p:to>
                                    </p:set>
                                    <p:anim calcmode="lin" valueType="num">
                                      <p:cBhvr additive="base">
                                        <p:cTn id="263" dur="1000" fill="hold"/>
                                        <p:tgtEl>
                                          <p:spTgt spid="75"/>
                                        </p:tgtEl>
                                        <p:attrNameLst>
                                          <p:attrName>ppt_x</p:attrName>
                                        </p:attrNameLst>
                                      </p:cBhvr>
                                      <p:tavLst>
                                        <p:tav tm="0">
                                          <p:val>
                                            <p:strVal val="#ppt_x"/>
                                          </p:val>
                                        </p:tav>
                                        <p:tav tm="100000">
                                          <p:val>
                                            <p:strVal val="#ppt_x"/>
                                          </p:val>
                                        </p:tav>
                                      </p:tavLst>
                                    </p:anim>
                                    <p:anim calcmode="lin" valueType="num">
                                      <p:cBhvr additive="base">
                                        <p:cTn id="264" dur="1000" fill="hold"/>
                                        <p:tgtEl>
                                          <p:spTgt spid="75"/>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76"/>
                                        </p:tgtEl>
                                        <p:attrNameLst>
                                          <p:attrName>style.visibility</p:attrName>
                                        </p:attrNameLst>
                                      </p:cBhvr>
                                      <p:to>
                                        <p:strVal val="visible"/>
                                      </p:to>
                                    </p:set>
                                    <p:anim calcmode="lin" valueType="num">
                                      <p:cBhvr additive="base">
                                        <p:cTn id="267" dur="1000" fill="hold"/>
                                        <p:tgtEl>
                                          <p:spTgt spid="76"/>
                                        </p:tgtEl>
                                        <p:attrNameLst>
                                          <p:attrName>ppt_x</p:attrName>
                                        </p:attrNameLst>
                                      </p:cBhvr>
                                      <p:tavLst>
                                        <p:tav tm="0">
                                          <p:val>
                                            <p:strVal val="#ppt_x"/>
                                          </p:val>
                                        </p:tav>
                                        <p:tav tm="100000">
                                          <p:val>
                                            <p:strVal val="#ppt_x"/>
                                          </p:val>
                                        </p:tav>
                                      </p:tavLst>
                                    </p:anim>
                                    <p:anim calcmode="lin" valueType="num">
                                      <p:cBhvr additive="base">
                                        <p:cTn id="268" dur="1000" fill="hold"/>
                                        <p:tgtEl>
                                          <p:spTgt spid="76"/>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 calcmode="lin" valueType="num">
                                      <p:cBhvr additive="base">
                                        <p:cTn id="271" dur="1000" fill="hold"/>
                                        <p:tgtEl>
                                          <p:spTgt spid="77"/>
                                        </p:tgtEl>
                                        <p:attrNameLst>
                                          <p:attrName>ppt_x</p:attrName>
                                        </p:attrNameLst>
                                      </p:cBhvr>
                                      <p:tavLst>
                                        <p:tav tm="0">
                                          <p:val>
                                            <p:strVal val="#ppt_x"/>
                                          </p:val>
                                        </p:tav>
                                        <p:tav tm="100000">
                                          <p:val>
                                            <p:strVal val="#ppt_x"/>
                                          </p:val>
                                        </p:tav>
                                      </p:tavLst>
                                    </p:anim>
                                    <p:anim calcmode="lin" valueType="num">
                                      <p:cBhvr additive="base">
                                        <p:cTn id="272" dur="1000" fill="hold"/>
                                        <p:tgtEl>
                                          <p:spTgt spid="77"/>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78"/>
                                        </p:tgtEl>
                                        <p:attrNameLst>
                                          <p:attrName>style.visibility</p:attrName>
                                        </p:attrNameLst>
                                      </p:cBhvr>
                                      <p:to>
                                        <p:strVal val="visible"/>
                                      </p:to>
                                    </p:set>
                                    <p:anim calcmode="lin" valueType="num">
                                      <p:cBhvr additive="base">
                                        <p:cTn id="275" dur="1000" fill="hold"/>
                                        <p:tgtEl>
                                          <p:spTgt spid="78"/>
                                        </p:tgtEl>
                                        <p:attrNameLst>
                                          <p:attrName>ppt_x</p:attrName>
                                        </p:attrNameLst>
                                      </p:cBhvr>
                                      <p:tavLst>
                                        <p:tav tm="0">
                                          <p:val>
                                            <p:strVal val="#ppt_x"/>
                                          </p:val>
                                        </p:tav>
                                        <p:tav tm="100000">
                                          <p:val>
                                            <p:strVal val="#ppt_x"/>
                                          </p:val>
                                        </p:tav>
                                      </p:tavLst>
                                    </p:anim>
                                    <p:anim calcmode="lin" valueType="num">
                                      <p:cBhvr additive="base">
                                        <p:cTn id="276" dur="1000" fill="hold"/>
                                        <p:tgtEl>
                                          <p:spTgt spid="7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79"/>
                                        </p:tgtEl>
                                        <p:attrNameLst>
                                          <p:attrName>style.visibility</p:attrName>
                                        </p:attrNameLst>
                                      </p:cBhvr>
                                      <p:to>
                                        <p:strVal val="visible"/>
                                      </p:to>
                                    </p:set>
                                    <p:anim calcmode="lin" valueType="num">
                                      <p:cBhvr additive="base">
                                        <p:cTn id="279" dur="1000" fill="hold"/>
                                        <p:tgtEl>
                                          <p:spTgt spid="79"/>
                                        </p:tgtEl>
                                        <p:attrNameLst>
                                          <p:attrName>ppt_x</p:attrName>
                                        </p:attrNameLst>
                                      </p:cBhvr>
                                      <p:tavLst>
                                        <p:tav tm="0">
                                          <p:val>
                                            <p:strVal val="#ppt_x"/>
                                          </p:val>
                                        </p:tav>
                                        <p:tav tm="100000">
                                          <p:val>
                                            <p:strVal val="#ppt_x"/>
                                          </p:val>
                                        </p:tav>
                                      </p:tavLst>
                                    </p:anim>
                                    <p:anim calcmode="lin" valueType="num">
                                      <p:cBhvr additive="base">
                                        <p:cTn id="280" dur="1000" fill="hold"/>
                                        <p:tgtEl>
                                          <p:spTgt spid="7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0"/>
                                        </p:tgtEl>
                                        <p:attrNameLst>
                                          <p:attrName>style.visibility</p:attrName>
                                        </p:attrNameLst>
                                      </p:cBhvr>
                                      <p:to>
                                        <p:strVal val="visible"/>
                                      </p:to>
                                    </p:set>
                                    <p:anim calcmode="lin" valueType="num">
                                      <p:cBhvr additive="base">
                                        <p:cTn id="283" dur="1000" fill="hold"/>
                                        <p:tgtEl>
                                          <p:spTgt spid="80"/>
                                        </p:tgtEl>
                                        <p:attrNameLst>
                                          <p:attrName>ppt_x</p:attrName>
                                        </p:attrNameLst>
                                      </p:cBhvr>
                                      <p:tavLst>
                                        <p:tav tm="0">
                                          <p:val>
                                            <p:strVal val="#ppt_x"/>
                                          </p:val>
                                        </p:tav>
                                        <p:tav tm="100000">
                                          <p:val>
                                            <p:strVal val="#ppt_x"/>
                                          </p:val>
                                        </p:tav>
                                      </p:tavLst>
                                    </p:anim>
                                    <p:anim calcmode="lin" valueType="num">
                                      <p:cBhvr additive="base">
                                        <p:cTn id="284" dur="1000" fill="hold"/>
                                        <p:tgtEl>
                                          <p:spTgt spid="8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 calcmode="lin" valueType="num">
                                      <p:cBhvr additive="base">
                                        <p:cTn id="287" dur="1000" fill="hold"/>
                                        <p:tgtEl>
                                          <p:spTgt spid="81"/>
                                        </p:tgtEl>
                                        <p:attrNameLst>
                                          <p:attrName>ppt_x</p:attrName>
                                        </p:attrNameLst>
                                      </p:cBhvr>
                                      <p:tavLst>
                                        <p:tav tm="0">
                                          <p:val>
                                            <p:strVal val="#ppt_x"/>
                                          </p:val>
                                        </p:tav>
                                        <p:tav tm="100000">
                                          <p:val>
                                            <p:strVal val="#ppt_x"/>
                                          </p:val>
                                        </p:tav>
                                      </p:tavLst>
                                    </p:anim>
                                    <p:anim calcmode="lin" valueType="num">
                                      <p:cBhvr additive="base">
                                        <p:cTn id="288" dur="1000" fill="hold"/>
                                        <p:tgtEl>
                                          <p:spTgt spid="81"/>
                                        </p:tgtEl>
                                        <p:attrNameLst>
                                          <p:attrName>ppt_y</p:attrName>
                                        </p:attrNameLst>
                                      </p:cBhvr>
                                      <p:tavLst>
                                        <p:tav tm="0">
                                          <p:val>
                                            <p:strVal val="1+#ppt_h/2"/>
                                          </p:val>
                                        </p:tav>
                                        <p:tav tm="100000">
                                          <p:val>
                                            <p:strVal val="#ppt_y"/>
                                          </p:val>
                                        </p:tav>
                                      </p:tavLst>
                                    </p:anim>
                                  </p:childTnLst>
                                </p:cTn>
                              </p:par>
                            </p:childTnLst>
                          </p:cTn>
                        </p:par>
                        <p:par>
                          <p:cTn id="289" fill="hold">
                            <p:stCondLst>
                              <p:cond delay="1500"/>
                            </p:stCondLst>
                            <p:childTnLst>
                              <p:par>
                                <p:cTn id="290" presetID="2" presetClass="entr" presetSubtype="8" fill="hold" nodeType="afterEffect">
                                  <p:stCondLst>
                                    <p:cond delay="0"/>
                                  </p:stCondLst>
                                  <p:childTnLst>
                                    <p:set>
                                      <p:cBhvr>
                                        <p:cTn id="291" dur="1" fill="hold">
                                          <p:stCondLst>
                                            <p:cond delay="0"/>
                                          </p:stCondLst>
                                        </p:cTn>
                                        <p:tgtEl>
                                          <p:spTgt spid="105"/>
                                        </p:tgtEl>
                                        <p:attrNameLst>
                                          <p:attrName>style.visibility</p:attrName>
                                        </p:attrNameLst>
                                      </p:cBhvr>
                                      <p:to>
                                        <p:strVal val="visible"/>
                                      </p:to>
                                    </p:set>
                                    <p:anim calcmode="lin" valueType="num">
                                      <p:cBhvr additive="base">
                                        <p:cTn id="292" dur="500" fill="hold"/>
                                        <p:tgtEl>
                                          <p:spTgt spid="105"/>
                                        </p:tgtEl>
                                        <p:attrNameLst>
                                          <p:attrName>ppt_x</p:attrName>
                                        </p:attrNameLst>
                                      </p:cBhvr>
                                      <p:tavLst>
                                        <p:tav tm="0">
                                          <p:val>
                                            <p:strVal val="0-#ppt_w/2"/>
                                          </p:val>
                                        </p:tav>
                                        <p:tav tm="100000">
                                          <p:val>
                                            <p:strVal val="#ppt_x"/>
                                          </p:val>
                                        </p:tav>
                                      </p:tavLst>
                                    </p:anim>
                                    <p:anim calcmode="lin" valueType="num">
                                      <p:cBhvr additive="base">
                                        <p:cTn id="293" dur="500" fill="hold"/>
                                        <p:tgtEl>
                                          <p:spTgt spid="105"/>
                                        </p:tgtEl>
                                        <p:attrNameLst>
                                          <p:attrName>ppt_y</p:attrName>
                                        </p:attrNameLst>
                                      </p:cBhvr>
                                      <p:tavLst>
                                        <p:tav tm="0">
                                          <p:val>
                                            <p:strVal val="#ppt_y"/>
                                          </p:val>
                                        </p:tav>
                                        <p:tav tm="100000">
                                          <p:val>
                                            <p:strVal val="#ppt_y"/>
                                          </p:val>
                                        </p:tav>
                                      </p:tavLst>
                                    </p:anim>
                                  </p:childTnLst>
                                </p:cTn>
                              </p:par>
                            </p:childTnLst>
                          </p:cTn>
                        </p:par>
                        <p:par>
                          <p:cTn id="294" fill="hold">
                            <p:stCondLst>
                              <p:cond delay="2000"/>
                            </p:stCondLst>
                            <p:childTnLst>
                              <p:par>
                                <p:cTn id="295" presetID="42" presetClass="entr" presetSubtype="0" fill="hold" grpId="0" nodeType="afterEffect">
                                  <p:stCondLst>
                                    <p:cond delay="0"/>
                                  </p:stCondLst>
                                  <p:childTnLst>
                                    <p:set>
                                      <p:cBhvr>
                                        <p:cTn id="296" dur="1" fill="hold">
                                          <p:stCondLst>
                                            <p:cond delay="0"/>
                                          </p:stCondLst>
                                        </p:cTn>
                                        <p:tgtEl>
                                          <p:spTgt spid="117"/>
                                        </p:tgtEl>
                                        <p:attrNameLst>
                                          <p:attrName>style.visibility</p:attrName>
                                        </p:attrNameLst>
                                      </p:cBhvr>
                                      <p:to>
                                        <p:strVal val="visible"/>
                                      </p:to>
                                    </p:set>
                                    <p:animEffect transition="in" filter="fade">
                                      <p:cBhvr>
                                        <p:cTn id="297" dur="1000"/>
                                        <p:tgtEl>
                                          <p:spTgt spid="117"/>
                                        </p:tgtEl>
                                      </p:cBhvr>
                                    </p:animEffect>
                                    <p:anim calcmode="lin" valueType="num">
                                      <p:cBhvr>
                                        <p:cTn id="298" dur="1000" fill="hold"/>
                                        <p:tgtEl>
                                          <p:spTgt spid="117"/>
                                        </p:tgtEl>
                                        <p:attrNameLst>
                                          <p:attrName>ppt_x</p:attrName>
                                        </p:attrNameLst>
                                      </p:cBhvr>
                                      <p:tavLst>
                                        <p:tav tm="0">
                                          <p:val>
                                            <p:strVal val="#ppt_x"/>
                                          </p:val>
                                        </p:tav>
                                        <p:tav tm="100000">
                                          <p:val>
                                            <p:strVal val="#ppt_x"/>
                                          </p:val>
                                        </p:tav>
                                      </p:tavLst>
                                    </p:anim>
                                    <p:anim calcmode="lin" valueType="num">
                                      <p:cBhvr>
                                        <p:cTn id="299" dur="1000" fill="hold"/>
                                        <p:tgtEl>
                                          <p:spTgt spid="117"/>
                                        </p:tgtEl>
                                        <p:attrNameLst>
                                          <p:attrName>ppt_y</p:attrName>
                                        </p:attrNameLst>
                                      </p:cBhvr>
                                      <p:tavLst>
                                        <p:tav tm="0">
                                          <p:val>
                                            <p:strVal val="#ppt_y+.1"/>
                                          </p:val>
                                        </p:tav>
                                        <p:tav tm="100000">
                                          <p:val>
                                            <p:strVal val="#ppt_y"/>
                                          </p:val>
                                        </p:tav>
                                      </p:tavLst>
                                    </p:anim>
                                  </p:childTnLst>
                                </p:cTn>
                              </p:par>
                            </p:childTnLst>
                          </p:cTn>
                        </p:par>
                        <p:par>
                          <p:cTn id="300" fill="hold">
                            <p:stCondLst>
                              <p:cond delay="3000"/>
                            </p:stCondLst>
                            <p:childTnLst>
                              <p:par>
                                <p:cTn id="301" presetID="31" presetClass="entr" presetSubtype="0" fill="hold" grpId="0" nodeType="afterEffect">
                                  <p:stCondLst>
                                    <p:cond delay="0"/>
                                  </p:stCondLst>
                                  <p:childTnLst>
                                    <p:set>
                                      <p:cBhvr>
                                        <p:cTn id="302" dur="1" fill="hold">
                                          <p:stCondLst>
                                            <p:cond delay="0"/>
                                          </p:stCondLst>
                                        </p:cTn>
                                        <p:tgtEl>
                                          <p:spTgt spid="127"/>
                                        </p:tgtEl>
                                        <p:attrNameLst>
                                          <p:attrName>style.visibility</p:attrName>
                                        </p:attrNameLst>
                                      </p:cBhvr>
                                      <p:to>
                                        <p:strVal val="visible"/>
                                      </p:to>
                                    </p:set>
                                    <p:anim calcmode="lin" valueType="num">
                                      <p:cBhvr>
                                        <p:cTn id="303" dur="1000" fill="hold"/>
                                        <p:tgtEl>
                                          <p:spTgt spid="127"/>
                                        </p:tgtEl>
                                        <p:attrNameLst>
                                          <p:attrName>ppt_w</p:attrName>
                                        </p:attrNameLst>
                                      </p:cBhvr>
                                      <p:tavLst>
                                        <p:tav tm="0">
                                          <p:val>
                                            <p:fltVal val="0"/>
                                          </p:val>
                                        </p:tav>
                                        <p:tav tm="100000">
                                          <p:val>
                                            <p:strVal val="#ppt_w"/>
                                          </p:val>
                                        </p:tav>
                                      </p:tavLst>
                                    </p:anim>
                                    <p:anim calcmode="lin" valueType="num">
                                      <p:cBhvr>
                                        <p:cTn id="304" dur="1000" fill="hold"/>
                                        <p:tgtEl>
                                          <p:spTgt spid="127"/>
                                        </p:tgtEl>
                                        <p:attrNameLst>
                                          <p:attrName>ppt_h</p:attrName>
                                        </p:attrNameLst>
                                      </p:cBhvr>
                                      <p:tavLst>
                                        <p:tav tm="0">
                                          <p:val>
                                            <p:fltVal val="0"/>
                                          </p:val>
                                        </p:tav>
                                        <p:tav tm="100000">
                                          <p:val>
                                            <p:strVal val="#ppt_h"/>
                                          </p:val>
                                        </p:tav>
                                      </p:tavLst>
                                    </p:anim>
                                    <p:anim calcmode="lin" valueType="num">
                                      <p:cBhvr>
                                        <p:cTn id="305" dur="1000" fill="hold"/>
                                        <p:tgtEl>
                                          <p:spTgt spid="127"/>
                                        </p:tgtEl>
                                        <p:attrNameLst>
                                          <p:attrName>style.rotation</p:attrName>
                                        </p:attrNameLst>
                                      </p:cBhvr>
                                      <p:tavLst>
                                        <p:tav tm="0">
                                          <p:val>
                                            <p:fltVal val="90"/>
                                          </p:val>
                                        </p:tav>
                                        <p:tav tm="100000">
                                          <p:val>
                                            <p:fltVal val="0"/>
                                          </p:val>
                                        </p:tav>
                                      </p:tavLst>
                                    </p:anim>
                                    <p:animEffect transition="in" filter="fade">
                                      <p:cBhvr>
                                        <p:cTn id="306" dur="1000"/>
                                        <p:tgtEl>
                                          <p:spTgt spid="127"/>
                                        </p:tgtEl>
                                      </p:cBhvr>
                                    </p:animEffect>
                                  </p:childTnLst>
                                </p:cTn>
                              </p:par>
                            </p:childTnLst>
                          </p:cTn>
                        </p:par>
                        <p:par>
                          <p:cTn id="307" fill="hold">
                            <p:stCondLst>
                              <p:cond delay="4000"/>
                            </p:stCondLst>
                            <p:childTnLst>
                              <p:par>
                                <p:cTn id="308" presetID="2" presetClass="entr" presetSubtype="2" fill="hold" nodeType="afterEffect">
                                  <p:stCondLst>
                                    <p:cond delay="0"/>
                                  </p:stCondLst>
                                  <p:childTnLst>
                                    <p:set>
                                      <p:cBhvr>
                                        <p:cTn id="309" dur="1" fill="hold">
                                          <p:stCondLst>
                                            <p:cond delay="0"/>
                                          </p:stCondLst>
                                        </p:cTn>
                                        <p:tgtEl>
                                          <p:spTgt spid="118"/>
                                        </p:tgtEl>
                                        <p:attrNameLst>
                                          <p:attrName>style.visibility</p:attrName>
                                        </p:attrNameLst>
                                      </p:cBhvr>
                                      <p:to>
                                        <p:strVal val="visible"/>
                                      </p:to>
                                    </p:set>
                                    <p:anim calcmode="lin" valueType="num">
                                      <p:cBhvr additive="base">
                                        <p:cTn id="310" dur="500" fill="hold"/>
                                        <p:tgtEl>
                                          <p:spTgt spid="118"/>
                                        </p:tgtEl>
                                        <p:attrNameLst>
                                          <p:attrName>ppt_x</p:attrName>
                                        </p:attrNameLst>
                                      </p:cBhvr>
                                      <p:tavLst>
                                        <p:tav tm="0">
                                          <p:val>
                                            <p:strVal val="1+#ppt_w/2"/>
                                          </p:val>
                                        </p:tav>
                                        <p:tav tm="100000">
                                          <p:val>
                                            <p:strVal val="#ppt_x"/>
                                          </p:val>
                                        </p:tav>
                                      </p:tavLst>
                                    </p:anim>
                                    <p:anim calcmode="lin" valueType="num">
                                      <p:cBhvr additive="base">
                                        <p:cTn id="311" dur="500" fill="hold"/>
                                        <p:tgtEl>
                                          <p:spTgt spid="118"/>
                                        </p:tgtEl>
                                        <p:attrNameLst>
                                          <p:attrName>ppt_y</p:attrName>
                                        </p:attrNameLst>
                                      </p:cBhvr>
                                      <p:tavLst>
                                        <p:tav tm="0">
                                          <p:val>
                                            <p:strVal val="#ppt_y"/>
                                          </p:val>
                                        </p:tav>
                                        <p:tav tm="100000">
                                          <p:val>
                                            <p:strVal val="#ppt_y"/>
                                          </p:val>
                                        </p:tav>
                                      </p:tavLst>
                                    </p:anim>
                                  </p:childTnLst>
                                </p:cTn>
                              </p:par>
                            </p:childTnLst>
                          </p:cTn>
                        </p:par>
                        <p:par>
                          <p:cTn id="312" fill="hold">
                            <p:stCondLst>
                              <p:cond delay="4500"/>
                            </p:stCondLst>
                            <p:childTnLst>
                              <p:par>
                                <p:cTn id="313" presetID="42" presetClass="entr" presetSubtype="0" fill="hold" grpId="0" nodeType="afterEffect">
                                  <p:stCondLst>
                                    <p:cond delay="0"/>
                                  </p:stCondLst>
                                  <p:childTnLst>
                                    <p:set>
                                      <p:cBhvr>
                                        <p:cTn id="314" dur="1" fill="hold">
                                          <p:stCondLst>
                                            <p:cond delay="0"/>
                                          </p:stCondLst>
                                        </p:cTn>
                                        <p:tgtEl>
                                          <p:spTgt spid="116"/>
                                        </p:tgtEl>
                                        <p:attrNameLst>
                                          <p:attrName>style.visibility</p:attrName>
                                        </p:attrNameLst>
                                      </p:cBhvr>
                                      <p:to>
                                        <p:strVal val="visible"/>
                                      </p:to>
                                    </p:set>
                                    <p:animEffect transition="in" filter="fade">
                                      <p:cBhvr>
                                        <p:cTn id="315" dur="1000"/>
                                        <p:tgtEl>
                                          <p:spTgt spid="116"/>
                                        </p:tgtEl>
                                      </p:cBhvr>
                                    </p:animEffect>
                                    <p:anim calcmode="lin" valueType="num">
                                      <p:cBhvr>
                                        <p:cTn id="316" dur="1000" fill="hold"/>
                                        <p:tgtEl>
                                          <p:spTgt spid="116"/>
                                        </p:tgtEl>
                                        <p:attrNameLst>
                                          <p:attrName>ppt_x</p:attrName>
                                        </p:attrNameLst>
                                      </p:cBhvr>
                                      <p:tavLst>
                                        <p:tav tm="0">
                                          <p:val>
                                            <p:strVal val="#ppt_x"/>
                                          </p:val>
                                        </p:tav>
                                        <p:tav tm="100000">
                                          <p:val>
                                            <p:strVal val="#ppt_x"/>
                                          </p:val>
                                        </p:tav>
                                      </p:tavLst>
                                    </p:anim>
                                    <p:anim calcmode="lin" valueType="num">
                                      <p:cBhvr>
                                        <p:cTn id="317" dur="1000" fill="hold"/>
                                        <p:tgtEl>
                                          <p:spTgt spid="116"/>
                                        </p:tgtEl>
                                        <p:attrNameLst>
                                          <p:attrName>ppt_y</p:attrName>
                                        </p:attrNameLst>
                                      </p:cBhvr>
                                      <p:tavLst>
                                        <p:tav tm="0">
                                          <p:val>
                                            <p:strVal val="#ppt_y+.1"/>
                                          </p:val>
                                        </p:tav>
                                        <p:tav tm="100000">
                                          <p:val>
                                            <p:strVal val="#ppt_y"/>
                                          </p:val>
                                        </p:tav>
                                      </p:tavLst>
                                    </p:anim>
                                  </p:childTnLst>
                                </p:cTn>
                              </p:par>
                            </p:childTnLst>
                          </p:cTn>
                        </p:par>
                        <p:par>
                          <p:cTn id="318" fill="hold">
                            <p:stCondLst>
                              <p:cond delay="5500"/>
                            </p:stCondLst>
                            <p:childTnLst>
                              <p:par>
                                <p:cTn id="319" presetID="31" presetClass="entr" presetSubtype="0" fill="hold" grpId="0" nodeType="afterEffect">
                                  <p:stCondLst>
                                    <p:cond delay="0"/>
                                  </p:stCondLst>
                                  <p:childTnLst>
                                    <p:set>
                                      <p:cBhvr>
                                        <p:cTn id="320" dur="1" fill="hold">
                                          <p:stCondLst>
                                            <p:cond delay="0"/>
                                          </p:stCondLst>
                                        </p:cTn>
                                        <p:tgtEl>
                                          <p:spTgt spid="126"/>
                                        </p:tgtEl>
                                        <p:attrNameLst>
                                          <p:attrName>style.visibility</p:attrName>
                                        </p:attrNameLst>
                                      </p:cBhvr>
                                      <p:to>
                                        <p:strVal val="visible"/>
                                      </p:to>
                                    </p:set>
                                    <p:anim calcmode="lin" valueType="num">
                                      <p:cBhvr>
                                        <p:cTn id="321" dur="1000" fill="hold"/>
                                        <p:tgtEl>
                                          <p:spTgt spid="126"/>
                                        </p:tgtEl>
                                        <p:attrNameLst>
                                          <p:attrName>ppt_w</p:attrName>
                                        </p:attrNameLst>
                                      </p:cBhvr>
                                      <p:tavLst>
                                        <p:tav tm="0">
                                          <p:val>
                                            <p:fltVal val="0"/>
                                          </p:val>
                                        </p:tav>
                                        <p:tav tm="100000">
                                          <p:val>
                                            <p:strVal val="#ppt_w"/>
                                          </p:val>
                                        </p:tav>
                                      </p:tavLst>
                                    </p:anim>
                                    <p:anim calcmode="lin" valueType="num">
                                      <p:cBhvr>
                                        <p:cTn id="322" dur="1000" fill="hold"/>
                                        <p:tgtEl>
                                          <p:spTgt spid="126"/>
                                        </p:tgtEl>
                                        <p:attrNameLst>
                                          <p:attrName>ppt_h</p:attrName>
                                        </p:attrNameLst>
                                      </p:cBhvr>
                                      <p:tavLst>
                                        <p:tav tm="0">
                                          <p:val>
                                            <p:fltVal val="0"/>
                                          </p:val>
                                        </p:tav>
                                        <p:tav tm="100000">
                                          <p:val>
                                            <p:strVal val="#ppt_h"/>
                                          </p:val>
                                        </p:tav>
                                      </p:tavLst>
                                    </p:anim>
                                    <p:anim calcmode="lin" valueType="num">
                                      <p:cBhvr>
                                        <p:cTn id="323" dur="1000" fill="hold"/>
                                        <p:tgtEl>
                                          <p:spTgt spid="126"/>
                                        </p:tgtEl>
                                        <p:attrNameLst>
                                          <p:attrName>style.rotation</p:attrName>
                                        </p:attrNameLst>
                                      </p:cBhvr>
                                      <p:tavLst>
                                        <p:tav tm="0">
                                          <p:val>
                                            <p:fltVal val="90"/>
                                          </p:val>
                                        </p:tav>
                                        <p:tav tm="100000">
                                          <p:val>
                                            <p:fltVal val="0"/>
                                          </p:val>
                                        </p:tav>
                                      </p:tavLst>
                                    </p:anim>
                                    <p:animEffect transition="in" filter="fade">
                                      <p:cBhvr>
                                        <p:cTn id="324" dur="1000"/>
                                        <p:tgtEl>
                                          <p:spTgt spid="126"/>
                                        </p:tgtEl>
                                      </p:cBhvr>
                                    </p:animEffect>
                                  </p:childTnLst>
                                </p:cTn>
                              </p:par>
                            </p:childTnLst>
                          </p:cTn>
                        </p:par>
                        <p:par>
                          <p:cTn id="325" fill="hold">
                            <p:stCondLst>
                              <p:cond delay="6500"/>
                            </p:stCondLst>
                            <p:childTnLst>
                              <p:par>
                                <p:cTn id="326" presetID="2" presetClass="entr" presetSubtype="2" fill="hold" nodeType="afterEffect">
                                  <p:stCondLst>
                                    <p:cond delay="0"/>
                                  </p:stCondLst>
                                  <p:childTnLst>
                                    <p:set>
                                      <p:cBhvr>
                                        <p:cTn id="327" dur="1" fill="hold">
                                          <p:stCondLst>
                                            <p:cond delay="0"/>
                                          </p:stCondLst>
                                        </p:cTn>
                                        <p:tgtEl>
                                          <p:spTgt spid="129"/>
                                        </p:tgtEl>
                                        <p:attrNameLst>
                                          <p:attrName>style.visibility</p:attrName>
                                        </p:attrNameLst>
                                      </p:cBhvr>
                                      <p:to>
                                        <p:strVal val="visible"/>
                                      </p:to>
                                    </p:set>
                                    <p:anim calcmode="lin" valueType="num">
                                      <p:cBhvr additive="base">
                                        <p:cTn id="328" dur="500" fill="hold"/>
                                        <p:tgtEl>
                                          <p:spTgt spid="129"/>
                                        </p:tgtEl>
                                        <p:attrNameLst>
                                          <p:attrName>ppt_x</p:attrName>
                                        </p:attrNameLst>
                                      </p:cBhvr>
                                      <p:tavLst>
                                        <p:tav tm="0">
                                          <p:val>
                                            <p:strVal val="1+#ppt_w/2"/>
                                          </p:val>
                                        </p:tav>
                                        <p:tav tm="100000">
                                          <p:val>
                                            <p:strVal val="#ppt_x"/>
                                          </p:val>
                                        </p:tav>
                                      </p:tavLst>
                                    </p:anim>
                                    <p:anim calcmode="lin" valueType="num">
                                      <p:cBhvr additive="base">
                                        <p:cTn id="329" dur="500" fill="hold"/>
                                        <p:tgtEl>
                                          <p:spTgt spid="129"/>
                                        </p:tgtEl>
                                        <p:attrNameLst>
                                          <p:attrName>ppt_y</p:attrName>
                                        </p:attrNameLst>
                                      </p:cBhvr>
                                      <p:tavLst>
                                        <p:tav tm="0">
                                          <p:val>
                                            <p:strVal val="#ppt_y"/>
                                          </p:val>
                                        </p:tav>
                                        <p:tav tm="100000">
                                          <p:val>
                                            <p:strVal val="#ppt_y"/>
                                          </p:val>
                                        </p:tav>
                                      </p:tavLst>
                                    </p:anim>
                                  </p:childTnLst>
                                </p:cTn>
                              </p:par>
                            </p:childTnLst>
                          </p:cTn>
                        </p:par>
                        <p:par>
                          <p:cTn id="330" fill="hold">
                            <p:stCondLst>
                              <p:cond delay="7000"/>
                            </p:stCondLst>
                            <p:childTnLst>
                              <p:par>
                                <p:cTn id="331" presetID="42" presetClass="entr" presetSubtype="0" fill="hold" grpId="0" nodeType="afterEffect">
                                  <p:stCondLst>
                                    <p:cond delay="0"/>
                                  </p:stCondLst>
                                  <p:childTnLst>
                                    <p:set>
                                      <p:cBhvr>
                                        <p:cTn id="332" dur="1" fill="hold">
                                          <p:stCondLst>
                                            <p:cond delay="0"/>
                                          </p:stCondLst>
                                        </p:cTn>
                                        <p:tgtEl>
                                          <p:spTgt spid="128"/>
                                        </p:tgtEl>
                                        <p:attrNameLst>
                                          <p:attrName>style.visibility</p:attrName>
                                        </p:attrNameLst>
                                      </p:cBhvr>
                                      <p:to>
                                        <p:strVal val="visible"/>
                                      </p:to>
                                    </p:set>
                                    <p:animEffect transition="in" filter="fade">
                                      <p:cBhvr>
                                        <p:cTn id="333" dur="1000"/>
                                        <p:tgtEl>
                                          <p:spTgt spid="128"/>
                                        </p:tgtEl>
                                      </p:cBhvr>
                                    </p:animEffect>
                                    <p:anim calcmode="lin" valueType="num">
                                      <p:cBhvr>
                                        <p:cTn id="334" dur="1000" fill="hold"/>
                                        <p:tgtEl>
                                          <p:spTgt spid="128"/>
                                        </p:tgtEl>
                                        <p:attrNameLst>
                                          <p:attrName>ppt_x</p:attrName>
                                        </p:attrNameLst>
                                      </p:cBhvr>
                                      <p:tavLst>
                                        <p:tav tm="0">
                                          <p:val>
                                            <p:strVal val="#ppt_x"/>
                                          </p:val>
                                        </p:tav>
                                        <p:tav tm="100000">
                                          <p:val>
                                            <p:strVal val="#ppt_x"/>
                                          </p:val>
                                        </p:tav>
                                      </p:tavLst>
                                    </p:anim>
                                    <p:anim calcmode="lin" valueType="num">
                                      <p:cBhvr>
                                        <p:cTn id="335" dur="1000" fill="hold"/>
                                        <p:tgtEl>
                                          <p:spTgt spid="128"/>
                                        </p:tgtEl>
                                        <p:attrNameLst>
                                          <p:attrName>ppt_y</p:attrName>
                                        </p:attrNameLst>
                                      </p:cBhvr>
                                      <p:tavLst>
                                        <p:tav tm="0">
                                          <p:val>
                                            <p:strVal val="#ppt_y+.1"/>
                                          </p:val>
                                        </p:tav>
                                        <p:tav tm="100000">
                                          <p:val>
                                            <p:strVal val="#ppt_y"/>
                                          </p:val>
                                        </p:tav>
                                      </p:tavLst>
                                    </p:anim>
                                  </p:childTnLst>
                                </p:cTn>
                              </p:par>
                            </p:childTnLst>
                          </p:cTn>
                        </p:par>
                        <p:par>
                          <p:cTn id="336" fill="hold">
                            <p:stCondLst>
                              <p:cond delay="8000"/>
                            </p:stCondLst>
                            <p:childTnLst>
                              <p:par>
                                <p:cTn id="337" presetID="31" presetClass="entr" presetSubtype="0" fill="hold" grpId="0" nodeType="afterEffect">
                                  <p:stCondLst>
                                    <p:cond delay="0"/>
                                  </p:stCondLst>
                                  <p:childTnLst>
                                    <p:set>
                                      <p:cBhvr>
                                        <p:cTn id="338" dur="1" fill="hold">
                                          <p:stCondLst>
                                            <p:cond delay="0"/>
                                          </p:stCondLst>
                                        </p:cTn>
                                        <p:tgtEl>
                                          <p:spTgt spid="137"/>
                                        </p:tgtEl>
                                        <p:attrNameLst>
                                          <p:attrName>style.visibility</p:attrName>
                                        </p:attrNameLst>
                                      </p:cBhvr>
                                      <p:to>
                                        <p:strVal val="visible"/>
                                      </p:to>
                                    </p:set>
                                    <p:anim calcmode="lin" valueType="num">
                                      <p:cBhvr>
                                        <p:cTn id="339" dur="1000" fill="hold"/>
                                        <p:tgtEl>
                                          <p:spTgt spid="137"/>
                                        </p:tgtEl>
                                        <p:attrNameLst>
                                          <p:attrName>ppt_w</p:attrName>
                                        </p:attrNameLst>
                                      </p:cBhvr>
                                      <p:tavLst>
                                        <p:tav tm="0">
                                          <p:val>
                                            <p:fltVal val="0"/>
                                          </p:val>
                                        </p:tav>
                                        <p:tav tm="100000">
                                          <p:val>
                                            <p:strVal val="#ppt_w"/>
                                          </p:val>
                                        </p:tav>
                                      </p:tavLst>
                                    </p:anim>
                                    <p:anim calcmode="lin" valueType="num">
                                      <p:cBhvr>
                                        <p:cTn id="340" dur="1000" fill="hold"/>
                                        <p:tgtEl>
                                          <p:spTgt spid="137"/>
                                        </p:tgtEl>
                                        <p:attrNameLst>
                                          <p:attrName>ppt_h</p:attrName>
                                        </p:attrNameLst>
                                      </p:cBhvr>
                                      <p:tavLst>
                                        <p:tav tm="0">
                                          <p:val>
                                            <p:fltVal val="0"/>
                                          </p:val>
                                        </p:tav>
                                        <p:tav tm="100000">
                                          <p:val>
                                            <p:strVal val="#ppt_h"/>
                                          </p:val>
                                        </p:tav>
                                      </p:tavLst>
                                    </p:anim>
                                    <p:anim calcmode="lin" valueType="num">
                                      <p:cBhvr>
                                        <p:cTn id="341" dur="1000" fill="hold"/>
                                        <p:tgtEl>
                                          <p:spTgt spid="137"/>
                                        </p:tgtEl>
                                        <p:attrNameLst>
                                          <p:attrName>style.rotation</p:attrName>
                                        </p:attrNameLst>
                                      </p:cBhvr>
                                      <p:tavLst>
                                        <p:tav tm="0">
                                          <p:val>
                                            <p:fltVal val="90"/>
                                          </p:val>
                                        </p:tav>
                                        <p:tav tm="100000">
                                          <p:val>
                                            <p:fltVal val="0"/>
                                          </p:val>
                                        </p:tav>
                                      </p:tavLst>
                                    </p:anim>
                                    <p:animEffect transition="in" filter="fade">
                                      <p:cBhvr>
                                        <p:cTn id="342"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258" grpId="0"/>
      <p:bldP spid="116" grpId="0"/>
      <p:bldP spid="117" grpId="0"/>
      <p:bldGraphic spid="126" grpId="0">
        <p:bldAsOne/>
      </p:bldGraphic>
      <p:bldGraphic spid="127" grpId="0">
        <p:bldAsOne/>
      </p:bldGraphic>
      <p:bldP spid="128" grpId="0"/>
      <p:bldGraphic spid="13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2009</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2019-07-22T23:02:33Z</dcterms:modified>
</cp:coreProperties>
</file>