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6719-4806-B15B-DD993E7FE94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6719-4806-B15B-DD993E7FE94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6719-4806-B15B-DD993E7FE94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6719-4806-B15B-DD993E7FE94F}"/>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6719-4806-B15B-DD993E7FE94F}"/>
              </c:ext>
            </c:extLst>
          </c:dPt>
          <c:dPt>
            <c:idx val="5"/>
            <c:bubble3D val="0"/>
            <c:extLst>
              <c:ext xmlns:c16="http://schemas.microsoft.com/office/drawing/2014/chart" uri="{C3380CC4-5D6E-409C-BE32-E72D297353CC}">
                <c16:uniqueId val="{0000000A-6719-4806-B15B-DD993E7FE94F}"/>
              </c:ext>
            </c:extLst>
          </c:dPt>
          <c:dPt>
            <c:idx val="6"/>
            <c:bubble3D val="0"/>
            <c:extLst>
              <c:ext xmlns:c16="http://schemas.microsoft.com/office/drawing/2014/chart" uri="{C3380CC4-5D6E-409C-BE32-E72D297353CC}">
                <c16:uniqueId val="{0000000B-6719-4806-B15B-DD993E7FE94F}"/>
              </c:ext>
            </c:extLst>
          </c:dPt>
          <c:dPt>
            <c:idx val="7"/>
            <c:bubble3D val="0"/>
            <c:extLst>
              <c:ext xmlns:c16="http://schemas.microsoft.com/office/drawing/2014/chart" uri="{C3380CC4-5D6E-409C-BE32-E72D297353CC}">
                <c16:uniqueId val="{0000000C-6719-4806-B15B-DD993E7FE94F}"/>
              </c:ext>
            </c:extLst>
          </c:dPt>
          <c:dPt>
            <c:idx val="8"/>
            <c:bubble3D val="0"/>
            <c:extLst>
              <c:ext xmlns:c16="http://schemas.microsoft.com/office/drawing/2014/chart" uri="{C3380CC4-5D6E-409C-BE32-E72D297353CC}">
                <c16:uniqueId val="{0000000D-6719-4806-B15B-DD993E7FE94F}"/>
              </c:ext>
            </c:extLst>
          </c:dPt>
          <c:dPt>
            <c:idx val="9"/>
            <c:bubble3D val="0"/>
            <c:extLst>
              <c:ext xmlns:c16="http://schemas.microsoft.com/office/drawing/2014/chart" uri="{C3380CC4-5D6E-409C-BE32-E72D297353CC}">
                <c16:uniqueId val="{0000000E-6719-4806-B15B-DD993E7FE94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719-4806-B15B-DD993E7FE94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EAD-4285-9203-03B4529BBF8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EAD-4285-9203-03B4529BBF8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EAD-4285-9203-03B4529BBF8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EAD-4285-9203-03B4529BBF8B}"/>
              </c:ext>
            </c:extLst>
          </c:dPt>
          <c:dPt>
            <c:idx val="4"/>
            <c:bubble3D val="0"/>
            <c:extLst>
              <c:ext xmlns:c16="http://schemas.microsoft.com/office/drawing/2014/chart" uri="{C3380CC4-5D6E-409C-BE32-E72D297353CC}">
                <c16:uniqueId val="{00000008-3EAD-4285-9203-03B4529BBF8B}"/>
              </c:ext>
            </c:extLst>
          </c:dPt>
          <c:dPt>
            <c:idx val="5"/>
            <c:bubble3D val="0"/>
            <c:extLst>
              <c:ext xmlns:c16="http://schemas.microsoft.com/office/drawing/2014/chart" uri="{C3380CC4-5D6E-409C-BE32-E72D297353CC}">
                <c16:uniqueId val="{00000009-3EAD-4285-9203-03B4529BBF8B}"/>
              </c:ext>
            </c:extLst>
          </c:dPt>
          <c:dPt>
            <c:idx val="6"/>
            <c:bubble3D val="0"/>
            <c:extLst>
              <c:ext xmlns:c16="http://schemas.microsoft.com/office/drawing/2014/chart" uri="{C3380CC4-5D6E-409C-BE32-E72D297353CC}">
                <c16:uniqueId val="{0000000A-3EAD-4285-9203-03B4529BBF8B}"/>
              </c:ext>
            </c:extLst>
          </c:dPt>
          <c:dPt>
            <c:idx val="7"/>
            <c:bubble3D val="0"/>
            <c:extLst>
              <c:ext xmlns:c16="http://schemas.microsoft.com/office/drawing/2014/chart" uri="{C3380CC4-5D6E-409C-BE32-E72D297353CC}">
                <c16:uniqueId val="{0000000B-3EAD-4285-9203-03B4529BBF8B}"/>
              </c:ext>
            </c:extLst>
          </c:dPt>
          <c:dPt>
            <c:idx val="8"/>
            <c:bubble3D val="0"/>
            <c:extLst>
              <c:ext xmlns:c16="http://schemas.microsoft.com/office/drawing/2014/chart" uri="{C3380CC4-5D6E-409C-BE32-E72D297353CC}">
                <c16:uniqueId val="{0000000C-3EAD-4285-9203-03B4529BBF8B}"/>
              </c:ext>
            </c:extLst>
          </c:dPt>
          <c:dPt>
            <c:idx val="9"/>
            <c:bubble3D val="0"/>
            <c:extLst>
              <c:ext xmlns:c16="http://schemas.microsoft.com/office/drawing/2014/chart" uri="{C3380CC4-5D6E-409C-BE32-E72D297353CC}">
                <c16:uniqueId val="{0000000D-3EAD-4285-9203-03B4529BBF8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EAD-4285-9203-03B4529BBF8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122-4952-9766-0BCBEC68B1F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122-4952-9766-0BCBEC68B1F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122-4952-9766-0BCBEC68B1F5}"/>
              </c:ext>
            </c:extLst>
          </c:dPt>
          <c:dPt>
            <c:idx val="3"/>
            <c:bubble3D val="0"/>
            <c:extLst>
              <c:ext xmlns:c16="http://schemas.microsoft.com/office/drawing/2014/chart" uri="{C3380CC4-5D6E-409C-BE32-E72D297353CC}">
                <c16:uniqueId val="{00000006-A122-4952-9766-0BCBEC68B1F5}"/>
              </c:ext>
            </c:extLst>
          </c:dPt>
          <c:dPt>
            <c:idx val="4"/>
            <c:bubble3D val="0"/>
            <c:extLst>
              <c:ext xmlns:c16="http://schemas.microsoft.com/office/drawing/2014/chart" uri="{C3380CC4-5D6E-409C-BE32-E72D297353CC}">
                <c16:uniqueId val="{00000007-A122-4952-9766-0BCBEC68B1F5}"/>
              </c:ext>
            </c:extLst>
          </c:dPt>
          <c:dPt>
            <c:idx val="5"/>
            <c:bubble3D val="0"/>
            <c:extLst>
              <c:ext xmlns:c16="http://schemas.microsoft.com/office/drawing/2014/chart" uri="{C3380CC4-5D6E-409C-BE32-E72D297353CC}">
                <c16:uniqueId val="{00000008-A122-4952-9766-0BCBEC68B1F5}"/>
              </c:ext>
            </c:extLst>
          </c:dPt>
          <c:dPt>
            <c:idx val="6"/>
            <c:bubble3D val="0"/>
            <c:extLst>
              <c:ext xmlns:c16="http://schemas.microsoft.com/office/drawing/2014/chart" uri="{C3380CC4-5D6E-409C-BE32-E72D297353CC}">
                <c16:uniqueId val="{00000009-A122-4952-9766-0BCBEC68B1F5}"/>
              </c:ext>
            </c:extLst>
          </c:dPt>
          <c:dPt>
            <c:idx val="7"/>
            <c:bubble3D val="0"/>
            <c:extLst>
              <c:ext xmlns:c16="http://schemas.microsoft.com/office/drawing/2014/chart" uri="{C3380CC4-5D6E-409C-BE32-E72D297353CC}">
                <c16:uniqueId val="{0000000A-A122-4952-9766-0BCBEC68B1F5}"/>
              </c:ext>
            </c:extLst>
          </c:dPt>
          <c:dPt>
            <c:idx val="8"/>
            <c:bubble3D val="0"/>
            <c:extLst>
              <c:ext xmlns:c16="http://schemas.microsoft.com/office/drawing/2014/chart" uri="{C3380CC4-5D6E-409C-BE32-E72D297353CC}">
                <c16:uniqueId val="{0000000B-A122-4952-9766-0BCBEC68B1F5}"/>
              </c:ext>
            </c:extLst>
          </c:dPt>
          <c:dPt>
            <c:idx val="9"/>
            <c:bubble3D val="0"/>
            <c:extLst>
              <c:ext xmlns:c16="http://schemas.microsoft.com/office/drawing/2014/chart" uri="{C3380CC4-5D6E-409C-BE32-E72D297353CC}">
                <c16:uniqueId val="{0000000C-A122-4952-9766-0BCBEC68B1F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122-4952-9766-0BCBEC68B1F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6072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6225778" y="1812210"/>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6644131" y="1749458"/>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6606944" y="2270075"/>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6660400" y="2502493"/>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6932330" y="1914474"/>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6660400" y="1886584"/>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6962544" y="2349097"/>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5781858" y="1842425"/>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6207185" y="1912150"/>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6197888" y="2051601"/>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6358256" y="2765125"/>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6509328" y="2446713"/>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6599971" y="2883659"/>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5956173" y="2425794"/>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6109569" y="2279371"/>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7078753" y="2646592"/>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6932330" y="2555948"/>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6885846" y="2853444"/>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7090375" y="2581515"/>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5688891" y="3048675"/>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5628462" y="2806960"/>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5888771" y="3271797"/>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5895744" y="2765125"/>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5809748" y="3250880"/>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5554088" y="3195100"/>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5540143" y="3143968"/>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5542468" y="3027758"/>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5568033" y="3392655"/>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5595923" y="3343847"/>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5635435" y="3546051"/>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5595923" y="3457732"/>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5458797" y="2444388"/>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5707484" y="2235211"/>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4798729" y="2816257"/>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5135735" y="2621026"/>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5356533" y="2911549"/>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5409989" y="3381034"/>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5165950" y="3467028"/>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5486687" y="3550699"/>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5419285" y="3625073"/>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5212434" y="3039379"/>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5107845" y="2767450"/>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5224054" y="1991173"/>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5426259" y="2026035"/>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5103196" y="2349097"/>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5595923" y="1298566"/>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5447175" y="1784320"/>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5237999" y="1605358"/>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4982339" y="1640220"/>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5198488" y="966207"/>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5361181" y="1256731"/>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5054389" y="1384560"/>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4508205" y="1228840"/>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4652304" y="1977228"/>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4740623" y="1098686"/>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5158977" y="3952783"/>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5147356" y="3690150"/>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6088650" y="3701772"/>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5837638" y="3764524"/>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5777210" y="3599508"/>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5784183" y="3455408"/>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6158376" y="3374061"/>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6295504" y="3913272"/>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4887048" y="4654687"/>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4970718" y="4557071"/>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5179895" y="5191573"/>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5495984" y="5702893"/>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5379775" y="5712190"/>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5979414" y="6177026"/>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5781858" y="6163081"/>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5846935" y="6081735"/>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4917261" y="5014935"/>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5172922" y="5977147"/>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5184543" y="5672679"/>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4970718" y="5428639"/>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4805701" y="5182276"/>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4835916" y="5607602"/>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THAILAND MAP</a:t>
            </a:r>
          </a:p>
          <a:p>
            <a:r>
              <a:rPr lang="en-US" dirty="0">
                <a:solidFill>
                  <a:srgbClr val="4D4D4D"/>
                </a:solidFill>
                <a:latin typeface="Candara" panose="020E0502030303020204" pitchFamily="34" charset="0"/>
              </a:rPr>
              <a:t>Your Subtitle</a:t>
            </a:r>
          </a:p>
        </p:txBody>
      </p:sp>
      <p:grpSp>
        <p:nvGrpSpPr>
          <p:cNvPr id="107" name="Group 106">
            <a:extLst>
              <a:ext uri="{FF2B5EF4-FFF2-40B4-BE49-F238E27FC236}">
                <a16:creationId xmlns:a16="http://schemas.microsoft.com/office/drawing/2014/main" id="{CBB131FF-516B-4A94-B7CA-C989F44B1F30}"/>
              </a:ext>
            </a:extLst>
          </p:cNvPr>
          <p:cNvGrpSpPr/>
          <p:nvPr/>
        </p:nvGrpSpPr>
        <p:grpSpPr>
          <a:xfrm>
            <a:off x="2279915" y="2521086"/>
            <a:ext cx="3594912" cy="1375905"/>
            <a:chOff x="2243731" y="2891162"/>
            <a:chExt cx="3594912" cy="1375905"/>
          </a:xfrm>
        </p:grpSpPr>
        <p:grpSp>
          <p:nvGrpSpPr>
            <p:cNvPr id="108" name="Group 107">
              <a:extLst>
                <a:ext uri="{FF2B5EF4-FFF2-40B4-BE49-F238E27FC236}">
                  <a16:creationId xmlns:a16="http://schemas.microsoft.com/office/drawing/2014/main" id="{78965E77-7115-475D-A9C6-76F14D4FA0B8}"/>
                </a:ext>
              </a:extLst>
            </p:cNvPr>
            <p:cNvGrpSpPr/>
            <p:nvPr/>
          </p:nvGrpSpPr>
          <p:grpSpPr>
            <a:xfrm>
              <a:off x="2243731" y="3192308"/>
              <a:ext cx="2743200" cy="508758"/>
              <a:chOff x="1066801" y="2238247"/>
              <a:chExt cx="2743200" cy="508758"/>
            </a:xfrm>
          </p:grpSpPr>
          <p:sp>
            <p:nvSpPr>
              <p:cNvPr id="144" name="Freeform: Shape 143">
                <a:extLst>
                  <a:ext uri="{FF2B5EF4-FFF2-40B4-BE49-F238E27FC236}">
                    <a16:creationId xmlns:a16="http://schemas.microsoft.com/office/drawing/2014/main" id="{61A14FD5-0228-4E88-B0C5-3AA349E782D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 Box 10">
                <a:extLst>
                  <a:ext uri="{FF2B5EF4-FFF2-40B4-BE49-F238E27FC236}">
                    <a16:creationId xmlns:a16="http://schemas.microsoft.com/office/drawing/2014/main" id="{B746FA96-8668-4846-A112-C6941A75AF2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9" name="Group 108">
              <a:extLst>
                <a:ext uri="{FF2B5EF4-FFF2-40B4-BE49-F238E27FC236}">
                  <a16:creationId xmlns:a16="http://schemas.microsoft.com/office/drawing/2014/main" id="{E424C23E-C9D7-458E-B72E-37A438FB3AA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0" name="Freeform: Shape 109">
                <a:extLst>
                  <a:ext uri="{FF2B5EF4-FFF2-40B4-BE49-F238E27FC236}">
                    <a16:creationId xmlns:a16="http://schemas.microsoft.com/office/drawing/2014/main" id="{7491BD5D-D020-4591-9E2E-CE5F10CE8066}"/>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091B97BB-0020-4B58-939B-004F6FD65B4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2" name="Graphic 26" descr="Hike">
                <a:extLst>
                  <a:ext uri="{FF2B5EF4-FFF2-40B4-BE49-F238E27FC236}">
                    <a16:creationId xmlns:a16="http://schemas.microsoft.com/office/drawing/2014/main" id="{B21585D2-F968-4B46-9085-A89B4D615ED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3" name="Freeform: Shape 112">
                  <a:extLst>
                    <a:ext uri="{FF2B5EF4-FFF2-40B4-BE49-F238E27FC236}">
                      <a16:creationId xmlns:a16="http://schemas.microsoft.com/office/drawing/2014/main" id="{07DED1DB-2DD0-407B-A157-7ABCCC9EECE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57C55692-CA90-40AF-ACE7-9741317AED9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AF981343-5B6A-4A9B-957C-8555EA37C3B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6" name="TextBox 145">
            <a:extLst>
              <a:ext uri="{FF2B5EF4-FFF2-40B4-BE49-F238E27FC236}">
                <a16:creationId xmlns:a16="http://schemas.microsoft.com/office/drawing/2014/main" id="{000B03A6-5577-43A0-90A2-91B1D29D646F}"/>
              </a:ext>
            </a:extLst>
          </p:cNvPr>
          <p:cNvSpPr txBox="1"/>
          <p:nvPr/>
        </p:nvSpPr>
        <p:spPr>
          <a:xfrm>
            <a:off x="8464291" y="21951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147" name="TextBox 146">
            <a:extLst>
              <a:ext uri="{FF2B5EF4-FFF2-40B4-BE49-F238E27FC236}">
                <a16:creationId xmlns:a16="http://schemas.microsoft.com/office/drawing/2014/main" id="{8DFD8F75-FAD5-4A65-8225-E5E9554C54E6}"/>
              </a:ext>
            </a:extLst>
          </p:cNvPr>
          <p:cNvSpPr txBox="1"/>
          <p:nvPr/>
        </p:nvSpPr>
        <p:spPr>
          <a:xfrm>
            <a:off x="335532" y="3440679"/>
            <a:ext cx="3492246" cy="1523494"/>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48" name="Group 147">
            <a:extLst>
              <a:ext uri="{FF2B5EF4-FFF2-40B4-BE49-F238E27FC236}">
                <a16:creationId xmlns:a16="http://schemas.microsoft.com/office/drawing/2014/main" id="{8DC2DEF9-0E26-42A2-912F-A5EF93072D5C}"/>
              </a:ext>
            </a:extLst>
          </p:cNvPr>
          <p:cNvGrpSpPr/>
          <p:nvPr/>
        </p:nvGrpSpPr>
        <p:grpSpPr>
          <a:xfrm>
            <a:off x="6548419" y="1263020"/>
            <a:ext cx="3509383" cy="1375905"/>
            <a:chOff x="6025615" y="1230029"/>
            <a:chExt cx="3509383" cy="1375905"/>
          </a:xfrm>
        </p:grpSpPr>
        <p:grpSp>
          <p:nvGrpSpPr>
            <p:cNvPr id="149" name="Group 148">
              <a:extLst>
                <a:ext uri="{FF2B5EF4-FFF2-40B4-BE49-F238E27FC236}">
                  <a16:creationId xmlns:a16="http://schemas.microsoft.com/office/drawing/2014/main" id="{6A895EA4-08BE-49D6-853A-F607F517A39E}"/>
                </a:ext>
              </a:extLst>
            </p:cNvPr>
            <p:cNvGrpSpPr/>
            <p:nvPr/>
          </p:nvGrpSpPr>
          <p:grpSpPr>
            <a:xfrm>
              <a:off x="6791798" y="1528954"/>
              <a:ext cx="2743200" cy="508758"/>
              <a:chOff x="7772400" y="675620"/>
              <a:chExt cx="2743200" cy="508758"/>
            </a:xfrm>
          </p:grpSpPr>
          <p:sp>
            <p:nvSpPr>
              <p:cNvPr id="154" name="Freeform: Shape 153">
                <a:extLst>
                  <a:ext uri="{FF2B5EF4-FFF2-40B4-BE49-F238E27FC236}">
                    <a16:creationId xmlns:a16="http://schemas.microsoft.com/office/drawing/2014/main" id="{1AE8DA65-8F71-440B-97E9-1393E29F751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 Box 10">
                <a:extLst>
                  <a:ext uri="{FF2B5EF4-FFF2-40B4-BE49-F238E27FC236}">
                    <a16:creationId xmlns:a16="http://schemas.microsoft.com/office/drawing/2014/main" id="{EB62C23C-E29E-4F82-90F6-EE2F62CD18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0" name="Group 149">
              <a:extLst>
                <a:ext uri="{FF2B5EF4-FFF2-40B4-BE49-F238E27FC236}">
                  <a16:creationId xmlns:a16="http://schemas.microsoft.com/office/drawing/2014/main" id="{E48EE18E-4AE4-425D-A55F-5CEA4D93181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1" name="Freeform: Shape 150">
                <a:extLst>
                  <a:ext uri="{FF2B5EF4-FFF2-40B4-BE49-F238E27FC236}">
                    <a16:creationId xmlns:a16="http://schemas.microsoft.com/office/drawing/2014/main" id="{245906C4-05EF-4D97-A997-91F4BA18D4C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Oval 151">
                <a:extLst>
                  <a:ext uri="{FF2B5EF4-FFF2-40B4-BE49-F238E27FC236}">
                    <a16:creationId xmlns:a16="http://schemas.microsoft.com/office/drawing/2014/main" id="{FF332686-E0BF-4711-81AA-23467202C86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3" name="Graphic 152" descr="Tent">
                <a:extLst>
                  <a:ext uri="{FF2B5EF4-FFF2-40B4-BE49-F238E27FC236}">
                    <a16:creationId xmlns:a16="http://schemas.microsoft.com/office/drawing/2014/main" id="{16F9144F-8325-4F80-95F3-49A06B85E9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56" name="Chart 155">
            <a:extLst>
              <a:ext uri="{FF2B5EF4-FFF2-40B4-BE49-F238E27FC236}">
                <a16:creationId xmlns:a16="http://schemas.microsoft.com/office/drawing/2014/main" id="{A7214312-41F4-428A-8BA9-7A7D41132637}"/>
              </a:ext>
            </a:extLst>
          </p:cNvPr>
          <p:cNvGraphicFramePr>
            <a:graphicFrameLocks noChangeAspect="1"/>
          </p:cNvGraphicFramePr>
          <p:nvPr>
            <p:extLst/>
          </p:nvPr>
        </p:nvGraphicFramePr>
        <p:xfrm>
          <a:off x="6357855" y="104551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7" name="Chart 156">
            <a:extLst>
              <a:ext uri="{FF2B5EF4-FFF2-40B4-BE49-F238E27FC236}">
                <a16:creationId xmlns:a16="http://schemas.microsoft.com/office/drawing/2014/main" id="{CC53ACCD-CACA-4767-A6F3-CEB3BE9F2F9A}"/>
              </a:ext>
            </a:extLst>
          </p:cNvPr>
          <p:cNvGraphicFramePr>
            <a:graphicFrameLocks noChangeAspect="1"/>
          </p:cNvGraphicFramePr>
          <p:nvPr>
            <p:extLst/>
          </p:nvPr>
        </p:nvGraphicFramePr>
        <p:xfrm>
          <a:off x="4588344" y="2294389"/>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158" name="TextBox 157">
            <a:extLst>
              <a:ext uri="{FF2B5EF4-FFF2-40B4-BE49-F238E27FC236}">
                <a16:creationId xmlns:a16="http://schemas.microsoft.com/office/drawing/2014/main" id="{4143510A-2D54-4B2C-A67C-39779CD37BB6}"/>
              </a:ext>
            </a:extLst>
          </p:cNvPr>
          <p:cNvSpPr txBox="1"/>
          <p:nvPr/>
        </p:nvSpPr>
        <p:spPr>
          <a:xfrm>
            <a:off x="6592872" y="5090502"/>
            <a:ext cx="3464930"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159" name="Group 158">
            <a:extLst>
              <a:ext uri="{FF2B5EF4-FFF2-40B4-BE49-F238E27FC236}">
                <a16:creationId xmlns:a16="http://schemas.microsoft.com/office/drawing/2014/main" id="{978553E3-56D1-41E0-A407-DADC696A54BC}"/>
              </a:ext>
            </a:extLst>
          </p:cNvPr>
          <p:cNvGrpSpPr/>
          <p:nvPr/>
        </p:nvGrpSpPr>
        <p:grpSpPr>
          <a:xfrm>
            <a:off x="4837431" y="4263978"/>
            <a:ext cx="3509383" cy="1375905"/>
            <a:chOff x="6025615" y="1230029"/>
            <a:chExt cx="3509383" cy="1375905"/>
          </a:xfrm>
        </p:grpSpPr>
        <p:grpSp>
          <p:nvGrpSpPr>
            <p:cNvPr id="160" name="Group 159">
              <a:extLst>
                <a:ext uri="{FF2B5EF4-FFF2-40B4-BE49-F238E27FC236}">
                  <a16:creationId xmlns:a16="http://schemas.microsoft.com/office/drawing/2014/main" id="{198EBCCF-01EA-49E9-A408-009116FBDAD7}"/>
                </a:ext>
              </a:extLst>
            </p:cNvPr>
            <p:cNvGrpSpPr/>
            <p:nvPr/>
          </p:nvGrpSpPr>
          <p:grpSpPr>
            <a:xfrm>
              <a:off x="6791798" y="1528954"/>
              <a:ext cx="2743200" cy="508758"/>
              <a:chOff x="7772400" y="675620"/>
              <a:chExt cx="2743200" cy="508758"/>
            </a:xfrm>
          </p:grpSpPr>
          <p:sp>
            <p:nvSpPr>
              <p:cNvPr id="165" name="Freeform: Shape 164">
                <a:extLst>
                  <a:ext uri="{FF2B5EF4-FFF2-40B4-BE49-F238E27FC236}">
                    <a16:creationId xmlns:a16="http://schemas.microsoft.com/office/drawing/2014/main" id="{57E7DD25-2673-40EA-845D-B62678CF14E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 Box 10">
                <a:extLst>
                  <a:ext uri="{FF2B5EF4-FFF2-40B4-BE49-F238E27FC236}">
                    <a16:creationId xmlns:a16="http://schemas.microsoft.com/office/drawing/2014/main" id="{E4A6DD43-43FF-4FE0-BA02-42F8880B7B9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1" name="Group 160">
              <a:extLst>
                <a:ext uri="{FF2B5EF4-FFF2-40B4-BE49-F238E27FC236}">
                  <a16:creationId xmlns:a16="http://schemas.microsoft.com/office/drawing/2014/main" id="{D00F7341-A81E-46C6-B3DF-94FDB1FA64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2" name="Freeform: Shape 161">
                <a:extLst>
                  <a:ext uri="{FF2B5EF4-FFF2-40B4-BE49-F238E27FC236}">
                    <a16:creationId xmlns:a16="http://schemas.microsoft.com/office/drawing/2014/main" id="{AC6DA70F-CE50-437D-A428-D13E1659B09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Oval 162">
                <a:extLst>
                  <a:ext uri="{FF2B5EF4-FFF2-40B4-BE49-F238E27FC236}">
                    <a16:creationId xmlns:a16="http://schemas.microsoft.com/office/drawing/2014/main" id="{BE0F72BF-30F8-4C42-AD58-F543008AE84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4" name="Graphic 163" descr="Tent">
                <a:extLst>
                  <a:ext uri="{FF2B5EF4-FFF2-40B4-BE49-F238E27FC236}">
                    <a16:creationId xmlns:a16="http://schemas.microsoft.com/office/drawing/2014/main" id="{02A9190B-0CE6-4D41-BB83-E1C37CA19D4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44" name="Chart 243">
            <a:extLst>
              <a:ext uri="{FF2B5EF4-FFF2-40B4-BE49-F238E27FC236}">
                <a16:creationId xmlns:a16="http://schemas.microsoft.com/office/drawing/2014/main" id="{3BD158E9-03FD-4BBC-B621-76ACCBD36C7F}"/>
              </a:ext>
            </a:extLst>
          </p:cNvPr>
          <p:cNvGraphicFramePr>
            <a:graphicFrameLocks noChangeAspect="1"/>
          </p:cNvGraphicFramePr>
          <p:nvPr>
            <p:extLst/>
          </p:nvPr>
        </p:nvGraphicFramePr>
        <p:xfrm>
          <a:off x="4649828" y="404910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5" name="Picture 114">
            <a:hlinkClick r:id="rId7"/>
            <a:extLst>
              <a:ext uri="{FF2B5EF4-FFF2-40B4-BE49-F238E27FC236}">
                <a16:creationId xmlns:a16="http://schemas.microsoft.com/office/drawing/2014/main" id="{597D4747-5AA1-46F2-AD88-D1829DF9E66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087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2" presetClass="entr" presetSubtype="8" fill="hold" nodeType="afterEffect">
                                  <p:stCondLst>
                                    <p:cond delay="0"/>
                                  </p:stCondLst>
                                  <p:childTnLst>
                                    <p:set>
                                      <p:cBhvr>
                                        <p:cTn id="319" dur="1" fill="hold">
                                          <p:stCondLst>
                                            <p:cond delay="0"/>
                                          </p:stCondLst>
                                        </p:cTn>
                                        <p:tgtEl>
                                          <p:spTgt spid="107"/>
                                        </p:tgtEl>
                                        <p:attrNameLst>
                                          <p:attrName>style.visibility</p:attrName>
                                        </p:attrNameLst>
                                      </p:cBhvr>
                                      <p:to>
                                        <p:strVal val="visible"/>
                                      </p:to>
                                    </p:set>
                                    <p:anim calcmode="lin" valueType="num">
                                      <p:cBhvr additive="base">
                                        <p:cTn id="320" dur="500" fill="hold"/>
                                        <p:tgtEl>
                                          <p:spTgt spid="107"/>
                                        </p:tgtEl>
                                        <p:attrNameLst>
                                          <p:attrName>ppt_x</p:attrName>
                                        </p:attrNameLst>
                                      </p:cBhvr>
                                      <p:tavLst>
                                        <p:tav tm="0">
                                          <p:val>
                                            <p:strVal val="0-#ppt_w/2"/>
                                          </p:val>
                                        </p:tav>
                                        <p:tav tm="100000">
                                          <p:val>
                                            <p:strVal val="#ppt_x"/>
                                          </p:val>
                                        </p:tav>
                                      </p:tavLst>
                                    </p:anim>
                                    <p:anim calcmode="lin" valueType="num">
                                      <p:cBhvr additive="base">
                                        <p:cTn id="321" dur="500" fill="hold"/>
                                        <p:tgtEl>
                                          <p:spTgt spid="107"/>
                                        </p:tgtEl>
                                        <p:attrNameLst>
                                          <p:attrName>ppt_y</p:attrName>
                                        </p:attrNameLst>
                                      </p:cBhvr>
                                      <p:tavLst>
                                        <p:tav tm="0">
                                          <p:val>
                                            <p:strVal val="#ppt_y"/>
                                          </p:val>
                                        </p:tav>
                                        <p:tav tm="100000">
                                          <p:val>
                                            <p:strVal val="#ppt_y"/>
                                          </p:val>
                                        </p:tav>
                                      </p:tavLst>
                                    </p:anim>
                                  </p:childTnLst>
                                </p:cTn>
                              </p:par>
                            </p:childTnLst>
                          </p:cTn>
                        </p:par>
                        <p:par>
                          <p:cTn id="322" fill="hold">
                            <p:stCondLst>
                              <p:cond delay="2500"/>
                            </p:stCondLst>
                            <p:childTnLst>
                              <p:par>
                                <p:cTn id="323" presetID="42" presetClass="entr" presetSubtype="0" fill="hold" grpId="0" nodeType="afterEffect">
                                  <p:stCondLst>
                                    <p:cond delay="0"/>
                                  </p:stCondLst>
                                  <p:childTnLst>
                                    <p:set>
                                      <p:cBhvr>
                                        <p:cTn id="324" dur="1" fill="hold">
                                          <p:stCondLst>
                                            <p:cond delay="0"/>
                                          </p:stCondLst>
                                        </p:cTn>
                                        <p:tgtEl>
                                          <p:spTgt spid="147"/>
                                        </p:tgtEl>
                                        <p:attrNameLst>
                                          <p:attrName>style.visibility</p:attrName>
                                        </p:attrNameLst>
                                      </p:cBhvr>
                                      <p:to>
                                        <p:strVal val="visible"/>
                                      </p:to>
                                    </p:set>
                                    <p:animEffect transition="in" filter="fade">
                                      <p:cBhvr>
                                        <p:cTn id="325" dur="1000"/>
                                        <p:tgtEl>
                                          <p:spTgt spid="147"/>
                                        </p:tgtEl>
                                      </p:cBhvr>
                                    </p:animEffect>
                                    <p:anim calcmode="lin" valueType="num">
                                      <p:cBhvr>
                                        <p:cTn id="326" dur="1000" fill="hold"/>
                                        <p:tgtEl>
                                          <p:spTgt spid="147"/>
                                        </p:tgtEl>
                                        <p:attrNameLst>
                                          <p:attrName>ppt_x</p:attrName>
                                        </p:attrNameLst>
                                      </p:cBhvr>
                                      <p:tavLst>
                                        <p:tav tm="0">
                                          <p:val>
                                            <p:strVal val="#ppt_x"/>
                                          </p:val>
                                        </p:tav>
                                        <p:tav tm="100000">
                                          <p:val>
                                            <p:strVal val="#ppt_x"/>
                                          </p:val>
                                        </p:tav>
                                      </p:tavLst>
                                    </p:anim>
                                    <p:anim calcmode="lin" valueType="num">
                                      <p:cBhvr>
                                        <p:cTn id="327" dur="1000" fill="hold"/>
                                        <p:tgtEl>
                                          <p:spTgt spid="147"/>
                                        </p:tgtEl>
                                        <p:attrNameLst>
                                          <p:attrName>ppt_y</p:attrName>
                                        </p:attrNameLst>
                                      </p:cBhvr>
                                      <p:tavLst>
                                        <p:tav tm="0">
                                          <p:val>
                                            <p:strVal val="#ppt_y+.1"/>
                                          </p:val>
                                        </p:tav>
                                        <p:tav tm="100000">
                                          <p:val>
                                            <p:strVal val="#ppt_y"/>
                                          </p:val>
                                        </p:tav>
                                      </p:tavLst>
                                    </p:anim>
                                  </p:childTnLst>
                                </p:cTn>
                              </p:par>
                            </p:childTnLst>
                          </p:cTn>
                        </p:par>
                        <p:par>
                          <p:cTn id="328" fill="hold">
                            <p:stCondLst>
                              <p:cond delay="3500"/>
                            </p:stCondLst>
                            <p:childTnLst>
                              <p:par>
                                <p:cTn id="329" presetID="31" presetClass="entr" presetSubtype="0" fill="hold" grpId="0" nodeType="afterEffect">
                                  <p:stCondLst>
                                    <p:cond delay="0"/>
                                  </p:stCondLst>
                                  <p:childTnLst>
                                    <p:set>
                                      <p:cBhvr>
                                        <p:cTn id="330" dur="1" fill="hold">
                                          <p:stCondLst>
                                            <p:cond delay="0"/>
                                          </p:stCondLst>
                                        </p:cTn>
                                        <p:tgtEl>
                                          <p:spTgt spid="157"/>
                                        </p:tgtEl>
                                        <p:attrNameLst>
                                          <p:attrName>style.visibility</p:attrName>
                                        </p:attrNameLst>
                                      </p:cBhvr>
                                      <p:to>
                                        <p:strVal val="visible"/>
                                      </p:to>
                                    </p:set>
                                    <p:anim calcmode="lin" valueType="num">
                                      <p:cBhvr>
                                        <p:cTn id="331" dur="1000" fill="hold"/>
                                        <p:tgtEl>
                                          <p:spTgt spid="157"/>
                                        </p:tgtEl>
                                        <p:attrNameLst>
                                          <p:attrName>ppt_w</p:attrName>
                                        </p:attrNameLst>
                                      </p:cBhvr>
                                      <p:tavLst>
                                        <p:tav tm="0">
                                          <p:val>
                                            <p:fltVal val="0"/>
                                          </p:val>
                                        </p:tav>
                                        <p:tav tm="100000">
                                          <p:val>
                                            <p:strVal val="#ppt_w"/>
                                          </p:val>
                                        </p:tav>
                                      </p:tavLst>
                                    </p:anim>
                                    <p:anim calcmode="lin" valueType="num">
                                      <p:cBhvr>
                                        <p:cTn id="332" dur="1000" fill="hold"/>
                                        <p:tgtEl>
                                          <p:spTgt spid="157"/>
                                        </p:tgtEl>
                                        <p:attrNameLst>
                                          <p:attrName>ppt_h</p:attrName>
                                        </p:attrNameLst>
                                      </p:cBhvr>
                                      <p:tavLst>
                                        <p:tav tm="0">
                                          <p:val>
                                            <p:fltVal val="0"/>
                                          </p:val>
                                        </p:tav>
                                        <p:tav tm="100000">
                                          <p:val>
                                            <p:strVal val="#ppt_h"/>
                                          </p:val>
                                        </p:tav>
                                      </p:tavLst>
                                    </p:anim>
                                    <p:anim calcmode="lin" valueType="num">
                                      <p:cBhvr>
                                        <p:cTn id="333" dur="1000" fill="hold"/>
                                        <p:tgtEl>
                                          <p:spTgt spid="157"/>
                                        </p:tgtEl>
                                        <p:attrNameLst>
                                          <p:attrName>style.rotation</p:attrName>
                                        </p:attrNameLst>
                                      </p:cBhvr>
                                      <p:tavLst>
                                        <p:tav tm="0">
                                          <p:val>
                                            <p:fltVal val="90"/>
                                          </p:val>
                                        </p:tav>
                                        <p:tav tm="100000">
                                          <p:val>
                                            <p:fltVal val="0"/>
                                          </p:val>
                                        </p:tav>
                                      </p:tavLst>
                                    </p:anim>
                                    <p:animEffect transition="in" filter="fade">
                                      <p:cBhvr>
                                        <p:cTn id="334" dur="1000"/>
                                        <p:tgtEl>
                                          <p:spTgt spid="157"/>
                                        </p:tgtEl>
                                      </p:cBhvr>
                                    </p:animEffect>
                                  </p:childTnLst>
                                </p:cTn>
                              </p:par>
                            </p:childTnLst>
                          </p:cTn>
                        </p:par>
                        <p:par>
                          <p:cTn id="335" fill="hold">
                            <p:stCondLst>
                              <p:cond delay="4500"/>
                            </p:stCondLst>
                            <p:childTnLst>
                              <p:par>
                                <p:cTn id="336" presetID="2" presetClass="entr" presetSubtype="2" fill="hold" nodeType="afterEffect">
                                  <p:stCondLst>
                                    <p:cond delay="0"/>
                                  </p:stCondLst>
                                  <p:childTnLst>
                                    <p:set>
                                      <p:cBhvr>
                                        <p:cTn id="337" dur="1" fill="hold">
                                          <p:stCondLst>
                                            <p:cond delay="0"/>
                                          </p:stCondLst>
                                        </p:cTn>
                                        <p:tgtEl>
                                          <p:spTgt spid="148"/>
                                        </p:tgtEl>
                                        <p:attrNameLst>
                                          <p:attrName>style.visibility</p:attrName>
                                        </p:attrNameLst>
                                      </p:cBhvr>
                                      <p:to>
                                        <p:strVal val="visible"/>
                                      </p:to>
                                    </p:set>
                                    <p:anim calcmode="lin" valueType="num">
                                      <p:cBhvr additive="base">
                                        <p:cTn id="338" dur="500" fill="hold"/>
                                        <p:tgtEl>
                                          <p:spTgt spid="148"/>
                                        </p:tgtEl>
                                        <p:attrNameLst>
                                          <p:attrName>ppt_x</p:attrName>
                                        </p:attrNameLst>
                                      </p:cBhvr>
                                      <p:tavLst>
                                        <p:tav tm="0">
                                          <p:val>
                                            <p:strVal val="1+#ppt_w/2"/>
                                          </p:val>
                                        </p:tav>
                                        <p:tav tm="100000">
                                          <p:val>
                                            <p:strVal val="#ppt_x"/>
                                          </p:val>
                                        </p:tav>
                                      </p:tavLst>
                                    </p:anim>
                                    <p:anim calcmode="lin" valueType="num">
                                      <p:cBhvr additive="base">
                                        <p:cTn id="339" dur="500" fill="hold"/>
                                        <p:tgtEl>
                                          <p:spTgt spid="148"/>
                                        </p:tgtEl>
                                        <p:attrNameLst>
                                          <p:attrName>ppt_y</p:attrName>
                                        </p:attrNameLst>
                                      </p:cBhvr>
                                      <p:tavLst>
                                        <p:tav tm="0">
                                          <p:val>
                                            <p:strVal val="#ppt_y"/>
                                          </p:val>
                                        </p:tav>
                                        <p:tav tm="100000">
                                          <p:val>
                                            <p:strVal val="#ppt_y"/>
                                          </p:val>
                                        </p:tav>
                                      </p:tavLst>
                                    </p:anim>
                                  </p:childTnLst>
                                </p:cTn>
                              </p:par>
                            </p:childTnLst>
                          </p:cTn>
                        </p:par>
                        <p:par>
                          <p:cTn id="340" fill="hold">
                            <p:stCondLst>
                              <p:cond delay="5000"/>
                            </p:stCondLst>
                            <p:childTnLst>
                              <p:par>
                                <p:cTn id="341" presetID="42" presetClass="entr" presetSubtype="0" fill="hold" grpId="0" nodeType="afterEffect">
                                  <p:stCondLst>
                                    <p:cond delay="0"/>
                                  </p:stCondLst>
                                  <p:childTnLst>
                                    <p:set>
                                      <p:cBhvr>
                                        <p:cTn id="342" dur="1" fill="hold">
                                          <p:stCondLst>
                                            <p:cond delay="0"/>
                                          </p:stCondLst>
                                        </p:cTn>
                                        <p:tgtEl>
                                          <p:spTgt spid="146"/>
                                        </p:tgtEl>
                                        <p:attrNameLst>
                                          <p:attrName>style.visibility</p:attrName>
                                        </p:attrNameLst>
                                      </p:cBhvr>
                                      <p:to>
                                        <p:strVal val="visible"/>
                                      </p:to>
                                    </p:set>
                                    <p:animEffect transition="in" filter="fade">
                                      <p:cBhvr>
                                        <p:cTn id="343" dur="1000"/>
                                        <p:tgtEl>
                                          <p:spTgt spid="146"/>
                                        </p:tgtEl>
                                      </p:cBhvr>
                                    </p:animEffect>
                                    <p:anim calcmode="lin" valueType="num">
                                      <p:cBhvr>
                                        <p:cTn id="344" dur="1000" fill="hold"/>
                                        <p:tgtEl>
                                          <p:spTgt spid="146"/>
                                        </p:tgtEl>
                                        <p:attrNameLst>
                                          <p:attrName>ppt_x</p:attrName>
                                        </p:attrNameLst>
                                      </p:cBhvr>
                                      <p:tavLst>
                                        <p:tav tm="0">
                                          <p:val>
                                            <p:strVal val="#ppt_x"/>
                                          </p:val>
                                        </p:tav>
                                        <p:tav tm="100000">
                                          <p:val>
                                            <p:strVal val="#ppt_x"/>
                                          </p:val>
                                        </p:tav>
                                      </p:tavLst>
                                    </p:anim>
                                    <p:anim calcmode="lin" valueType="num">
                                      <p:cBhvr>
                                        <p:cTn id="345" dur="1000" fill="hold"/>
                                        <p:tgtEl>
                                          <p:spTgt spid="146"/>
                                        </p:tgtEl>
                                        <p:attrNameLst>
                                          <p:attrName>ppt_y</p:attrName>
                                        </p:attrNameLst>
                                      </p:cBhvr>
                                      <p:tavLst>
                                        <p:tav tm="0">
                                          <p:val>
                                            <p:strVal val="#ppt_y+.1"/>
                                          </p:val>
                                        </p:tav>
                                        <p:tav tm="100000">
                                          <p:val>
                                            <p:strVal val="#ppt_y"/>
                                          </p:val>
                                        </p:tav>
                                      </p:tavLst>
                                    </p:anim>
                                  </p:childTnLst>
                                </p:cTn>
                              </p:par>
                            </p:childTnLst>
                          </p:cTn>
                        </p:par>
                        <p:par>
                          <p:cTn id="346" fill="hold">
                            <p:stCondLst>
                              <p:cond delay="6000"/>
                            </p:stCondLst>
                            <p:childTnLst>
                              <p:par>
                                <p:cTn id="347" presetID="31" presetClass="entr" presetSubtype="0" fill="hold" grpId="0" nodeType="afterEffect">
                                  <p:stCondLst>
                                    <p:cond delay="0"/>
                                  </p:stCondLst>
                                  <p:childTnLst>
                                    <p:set>
                                      <p:cBhvr>
                                        <p:cTn id="348" dur="1" fill="hold">
                                          <p:stCondLst>
                                            <p:cond delay="0"/>
                                          </p:stCondLst>
                                        </p:cTn>
                                        <p:tgtEl>
                                          <p:spTgt spid="156"/>
                                        </p:tgtEl>
                                        <p:attrNameLst>
                                          <p:attrName>style.visibility</p:attrName>
                                        </p:attrNameLst>
                                      </p:cBhvr>
                                      <p:to>
                                        <p:strVal val="visible"/>
                                      </p:to>
                                    </p:set>
                                    <p:anim calcmode="lin" valueType="num">
                                      <p:cBhvr>
                                        <p:cTn id="349" dur="1000" fill="hold"/>
                                        <p:tgtEl>
                                          <p:spTgt spid="156"/>
                                        </p:tgtEl>
                                        <p:attrNameLst>
                                          <p:attrName>ppt_w</p:attrName>
                                        </p:attrNameLst>
                                      </p:cBhvr>
                                      <p:tavLst>
                                        <p:tav tm="0">
                                          <p:val>
                                            <p:fltVal val="0"/>
                                          </p:val>
                                        </p:tav>
                                        <p:tav tm="100000">
                                          <p:val>
                                            <p:strVal val="#ppt_w"/>
                                          </p:val>
                                        </p:tav>
                                      </p:tavLst>
                                    </p:anim>
                                    <p:anim calcmode="lin" valueType="num">
                                      <p:cBhvr>
                                        <p:cTn id="350" dur="1000" fill="hold"/>
                                        <p:tgtEl>
                                          <p:spTgt spid="156"/>
                                        </p:tgtEl>
                                        <p:attrNameLst>
                                          <p:attrName>ppt_h</p:attrName>
                                        </p:attrNameLst>
                                      </p:cBhvr>
                                      <p:tavLst>
                                        <p:tav tm="0">
                                          <p:val>
                                            <p:fltVal val="0"/>
                                          </p:val>
                                        </p:tav>
                                        <p:tav tm="100000">
                                          <p:val>
                                            <p:strVal val="#ppt_h"/>
                                          </p:val>
                                        </p:tav>
                                      </p:tavLst>
                                    </p:anim>
                                    <p:anim calcmode="lin" valueType="num">
                                      <p:cBhvr>
                                        <p:cTn id="351" dur="1000" fill="hold"/>
                                        <p:tgtEl>
                                          <p:spTgt spid="156"/>
                                        </p:tgtEl>
                                        <p:attrNameLst>
                                          <p:attrName>style.rotation</p:attrName>
                                        </p:attrNameLst>
                                      </p:cBhvr>
                                      <p:tavLst>
                                        <p:tav tm="0">
                                          <p:val>
                                            <p:fltVal val="90"/>
                                          </p:val>
                                        </p:tav>
                                        <p:tav tm="100000">
                                          <p:val>
                                            <p:fltVal val="0"/>
                                          </p:val>
                                        </p:tav>
                                      </p:tavLst>
                                    </p:anim>
                                    <p:animEffect transition="in" filter="fade">
                                      <p:cBhvr>
                                        <p:cTn id="352" dur="1000"/>
                                        <p:tgtEl>
                                          <p:spTgt spid="156"/>
                                        </p:tgtEl>
                                      </p:cBhvr>
                                    </p:animEffect>
                                  </p:childTnLst>
                                </p:cTn>
                              </p:par>
                            </p:childTnLst>
                          </p:cTn>
                        </p:par>
                        <p:par>
                          <p:cTn id="353" fill="hold">
                            <p:stCondLst>
                              <p:cond delay="7000"/>
                            </p:stCondLst>
                            <p:childTnLst>
                              <p:par>
                                <p:cTn id="354" presetID="2" presetClass="entr" presetSubtype="2" fill="hold" nodeType="afterEffect">
                                  <p:stCondLst>
                                    <p:cond delay="0"/>
                                  </p:stCondLst>
                                  <p:childTnLst>
                                    <p:set>
                                      <p:cBhvr>
                                        <p:cTn id="355" dur="1" fill="hold">
                                          <p:stCondLst>
                                            <p:cond delay="0"/>
                                          </p:stCondLst>
                                        </p:cTn>
                                        <p:tgtEl>
                                          <p:spTgt spid="159"/>
                                        </p:tgtEl>
                                        <p:attrNameLst>
                                          <p:attrName>style.visibility</p:attrName>
                                        </p:attrNameLst>
                                      </p:cBhvr>
                                      <p:to>
                                        <p:strVal val="visible"/>
                                      </p:to>
                                    </p:set>
                                    <p:anim calcmode="lin" valueType="num">
                                      <p:cBhvr additive="base">
                                        <p:cTn id="356" dur="500" fill="hold"/>
                                        <p:tgtEl>
                                          <p:spTgt spid="159"/>
                                        </p:tgtEl>
                                        <p:attrNameLst>
                                          <p:attrName>ppt_x</p:attrName>
                                        </p:attrNameLst>
                                      </p:cBhvr>
                                      <p:tavLst>
                                        <p:tav tm="0">
                                          <p:val>
                                            <p:strVal val="1+#ppt_w/2"/>
                                          </p:val>
                                        </p:tav>
                                        <p:tav tm="100000">
                                          <p:val>
                                            <p:strVal val="#ppt_x"/>
                                          </p:val>
                                        </p:tav>
                                      </p:tavLst>
                                    </p:anim>
                                    <p:anim calcmode="lin" valueType="num">
                                      <p:cBhvr additive="base">
                                        <p:cTn id="357" dur="500" fill="hold"/>
                                        <p:tgtEl>
                                          <p:spTgt spid="159"/>
                                        </p:tgtEl>
                                        <p:attrNameLst>
                                          <p:attrName>ppt_y</p:attrName>
                                        </p:attrNameLst>
                                      </p:cBhvr>
                                      <p:tavLst>
                                        <p:tav tm="0">
                                          <p:val>
                                            <p:strVal val="#ppt_y"/>
                                          </p:val>
                                        </p:tav>
                                        <p:tav tm="100000">
                                          <p:val>
                                            <p:strVal val="#ppt_y"/>
                                          </p:val>
                                        </p:tav>
                                      </p:tavLst>
                                    </p:anim>
                                  </p:childTnLst>
                                </p:cTn>
                              </p:par>
                            </p:childTnLst>
                          </p:cTn>
                        </p:par>
                        <p:par>
                          <p:cTn id="358" fill="hold">
                            <p:stCondLst>
                              <p:cond delay="7500"/>
                            </p:stCondLst>
                            <p:childTnLst>
                              <p:par>
                                <p:cTn id="359" presetID="42" presetClass="entr" presetSubtype="0" fill="hold" grpId="0" nodeType="afterEffect">
                                  <p:stCondLst>
                                    <p:cond delay="0"/>
                                  </p:stCondLst>
                                  <p:childTnLst>
                                    <p:set>
                                      <p:cBhvr>
                                        <p:cTn id="360" dur="1" fill="hold">
                                          <p:stCondLst>
                                            <p:cond delay="0"/>
                                          </p:stCondLst>
                                        </p:cTn>
                                        <p:tgtEl>
                                          <p:spTgt spid="158"/>
                                        </p:tgtEl>
                                        <p:attrNameLst>
                                          <p:attrName>style.visibility</p:attrName>
                                        </p:attrNameLst>
                                      </p:cBhvr>
                                      <p:to>
                                        <p:strVal val="visible"/>
                                      </p:to>
                                    </p:set>
                                    <p:animEffect transition="in" filter="fade">
                                      <p:cBhvr>
                                        <p:cTn id="361" dur="1000"/>
                                        <p:tgtEl>
                                          <p:spTgt spid="158"/>
                                        </p:tgtEl>
                                      </p:cBhvr>
                                    </p:animEffect>
                                    <p:anim calcmode="lin" valueType="num">
                                      <p:cBhvr>
                                        <p:cTn id="362" dur="1000" fill="hold"/>
                                        <p:tgtEl>
                                          <p:spTgt spid="158"/>
                                        </p:tgtEl>
                                        <p:attrNameLst>
                                          <p:attrName>ppt_x</p:attrName>
                                        </p:attrNameLst>
                                      </p:cBhvr>
                                      <p:tavLst>
                                        <p:tav tm="0">
                                          <p:val>
                                            <p:strVal val="#ppt_x"/>
                                          </p:val>
                                        </p:tav>
                                        <p:tav tm="100000">
                                          <p:val>
                                            <p:strVal val="#ppt_x"/>
                                          </p:val>
                                        </p:tav>
                                      </p:tavLst>
                                    </p:anim>
                                    <p:anim calcmode="lin" valueType="num">
                                      <p:cBhvr>
                                        <p:cTn id="363" dur="1000" fill="hold"/>
                                        <p:tgtEl>
                                          <p:spTgt spid="158"/>
                                        </p:tgtEl>
                                        <p:attrNameLst>
                                          <p:attrName>ppt_y</p:attrName>
                                        </p:attrNameLst>
                                      </p:cBhvr>
                                      <p:tavLst>
                                        <p:tav tm="0">
                                          <p:val>
                                            <p:strVal val="#ppt_y+.1"/>
                                          </p:val>
                                        </p:tav>
                                        <p:tav tm="100000">
                                          <p:val>
                                            <p:strVal val="#ppt_y"/>
                                          </p:val>
                                        </p:tav>
                                      </p:tavLst>
                                    </p:anim>
                                  </p:childTnLst>
                                </p:cTn>
                              </p:par>
                            </p:childTnLst>
                          </p:cTn>
                        </p:par>
                        <p:par>
                          <p:cTn id="364" fill="hold">
                            <p:stCondLst>
                              <p:cond delay="8500"/>
                            </p:stCondLst>
                            <p:childTnLst>
                              <p:par>
                                <p:cTn id="365" presetID="31" presetClass="entr" presetSubtype="0" fill="hold" grpId="0" nodeType="afterEffect">
                                  <p:stCondLst>
                                    <p:cond delay="0"/>
                                  </p:stCondLst>
                                  <p:childTnLst>
                                    <p:set>
                                      <p:cBhvr>
                                        <p:cTn id="366" dur="1" fill="hold">
                                          <p:stCondLst>
                                            <p:cond delay="0"/>
                                          </p:stCondLst>
                                        </p:cTn>
                                        <p:tgtEl>
                                          <p:spTgt spid="244"/>
                                        </p:tgtEl>
                                        <p:attrNameLst>
                                          <p:attrName>style.visibility</p:attrName>
                                        </p:attrNameLst>
                                      </p:cBhvr>
                                      <p:to>
                                        <p:strVal val="visible"/>
                                      </p:to>
                                    </p:set>
                                    <p:anim calcmode="lin" valueType="num">
                                      <p:cBhvr>
                                        <p:cTn id="367" dur="1000" fill="hold"/>
                                        <p:tgtEl>
                                          <p:spTgt spid="244"/>
                                        </p:tgtEl>
                                        <p:attrNameLst>
                                          <p:attrName>ppt_w</p:attrName>
                                        </p:attrNameLst>
                                      </p:cBhvr>
                                      <p:tavLst>
                                        <p:tav tm="0">
                                          <p:val>
                                            <p:fltVal val="0"/>
                                          </p:val>
                                        </p:tav>
                                        <p:tav tm="100000">
                                          <p:val>
                                            <p:strVal val="#ppt_w"/>
                                          </p:val>
                                        </p:tav>
                                      </p:tavLst>
                                    </p:anim>
                                    <p:anim calcmode="lin" valueType="num">
                                      <p:cBhvr>
                                        <p:cTn id="368" dur="1000" fill="hold"/>
                                        <p:tgtEl>
                                          <p:spTgt spid="244"/>
                                        </p:tgtEl>
                                        <p:attrNameLst>
                                          <p:attrName>ppt_h</p:attrName>
                                        </p:attrNameLst>
                                      </p:cBhvr>
                                      <p:tavLst>
                                        <p:tav tm="0">
                                          <p:val>
                                            <p:fltVal val="0"/>
                                          </p:val>
                                        </p:tav>
                                        <p:tav tm="100000">
                                          <p:val>
                                            <p:strVal val="#ppt_h"/>
                                          </p:val>
                                        </p:tav>
                                      </p:tavLst>
                                    </p:anim>
                                    <p:anim calcmode="lin" valueType="num">
                                      <p:cBhvr>
                                        <p:cTn id="369" dur="1000" fill="hold"/>
                                        <p:tgtEl>
                                          <p:spTgt spid="244"/>
                                        </p:tgtEl>
                                        <p:attrNameLst>
                                          <p:attrName>style.rotation</p:attrName>
                                        </p:attrNameLst>
                                      </p:cBhvr>
                                      <p:tavLst>
                                        <p:tav tm="0">
                                          <p:val>
                                            <p:fltVal val="90"/>
                                          </p:val>
                                        </p:tav>
                                        <p:tav tm="100000">
                                          <p:val>
                                            <p:fltVal val="0"/>
                                          </p:val>
                                        </p:tav>
                                      </p:tavLst>
                                    </p:anim>
                                    <p:animEffect transition="in" filter="fade">
                                      <p:cBhvr>
                                        <p:cTn id="370" dur="1000"/>
                                        <p:tgtEl>
                                          <p:spTgt spid="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46" grpId="0"/>
      <p:bldP spid="147" grpId="0"/>
      <p:bldGraphic spid="156" grpId="0">
        <p:bldAsOne/>
      </p:bldGraphic>
      <p:bldGraphic spid="157" grpId="0">
        <p:bldAsOne/>
      </p:bldGraphic>
      <p:bldP spid="158" grpId="0"/>
      <p:bldGraphic spid="2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2019-07-22T23:00:57Z</dcterms:modified>
</cp:coreProperties>
</file>