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6387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oup 61">
            <a:extLst>
              <a:ext uri="{FF2B5EF4-FFF2-40B4-BE49-F238E27FC236}">
                <a16:creationId xmlns:a16="http://schemas.microsoft.com/office/drawing/2014/main" id="{3F7DCFB2-3B30-403B-AAD7-3BE9A7F7E512}"/>
              </a:ext>
            </a:extLst>
          </p:cNvPr>
          <p:cNvGrpSpPr/>
          <p:nvPr/>
        </p:nvGrpSpPr>
        <p:grpSpPr>
          <a:xfrm>
            <a:off x="-442434" y="3761540"/>
            <a:ext cx="12968938" cy="1481076"/>
            <a:chOff x="-442434" y="3761540"/>
            <a:chExt cx="12968938" cy="1481076"/>
          </a:xfrm>
        </p:grpSpPr>
        <p:sp>
          <p:nvSpPr>
            <p:cNvPr id="34" name="Freeform: Shape 33">
              <a:extLst>
                <a:ext uri="{FF2B5EF4-FFF2-40B4-BE49-F238E27FC236}">
                  <a16:creationId xmlns:a16="http://schemas.microsoft.com/office/drawing/2014/main" id="{918D6811-74C4-4036-AFD1-4D53FB9AA2C2}"/>
                </a:ext>
              </a:extLst>
            </p:cNvPr>
            <p:cNvSpPr/>
            <p:nvPr/>
          </p:nvSpPr>
          <p:spPr>
            <a:xfrm rot="20400000">
              <a:off x="1089954" y="4892054"/>
              <a:ext cx="11436550" cy="337620"/>
            </a:xfrm>
            <a:custGeom>
              <a:avLst/>
              <a:gdLst>
                <a:gd name="connsiteX0" fmla="*/ 11436550 w 11436550"/>
                <a:gd name="connsiteY0" fmla="*/ 197474 h 337620"/>
                <a:gd name="connsiteX1" fmla="*/ 11385541 w 11436550"/>
                <a:gd name="connsiteY1" fmla="*/ 337620 h 337620"/>
                <a:gd name="connsiteX2" fmla="*/ 11312038 w 11436550"/>
                <a:gd name="connsiteY2" fmla="*/ 336337 h 337620"/>
                <a:gd name="connsiteX3" fmla="*/ 924080 w 11436550"/>
                <a:gd name="connsiteY3" fmla="*/ 336338 h 337620"/>
                <a:gd name="connsiteX4" fmla="*/ 0 w 11436550"/>
                <a:gd name="connsiteY4" fmla="*/ 0 h 337620"/>
                <a:gd name="connsiteX5" fmla="*/ 11313240 w 11436550"/>
                <a:gd name="connsiteY5" fmla="*/ 197474 h 33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36550" h="337620">
                  <a:moveTo>
                    <a:pt x="11436550" y="197474"/>
                  </a:moveTo>
                  <a:lnTo>
                    <a:pt x="11385541" y="337620"/>
                  </a:lnTo>
                  <a:lnTo>
                    <a:pt x="11312038" y="336337"/>
                  </a:lnTo>
                  <a:lnTo>
                    <a:pt x="924080" y="336338"/>
                  </a:lnTo>
                  <a:lnTo>
                    <a:pt x="0" y="0"/>
                  </a:lnTo>
                  <a:lnTo>
                    <a:pt x="11313240" y="197474"/>
                  </a:lnTo>
                  <a:close/>
                </a:path>
              </a:pathLst>
            </a:custGeom>
            <a:solidFill>
              <a:srgbClr val="383B4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A9BD211-8889-43F1-B28E-84EE20FC042A}"/>
                </a:ext>
              </a:extLst>
            </p:cNvPr>
            <p:cNvSpPr/>
            <p:nvPr/>
          </p:nvSpPr>
          <p:spPr>
            <a:xfrm rot="20460000">
              <a:off x="-442434" y="3761540"/>
              <a:ext cx="12800047" cy="1481076"/>
            </a:xfrm>
            <a:custGeom>
              <a:avLst/>
              <a:gdLst>
                <a:gd name="connsiteX0" fmla="*/ 12800047 w 12800047"/>
                <a:gd name="connsiteY0" fmla="*/ 1302846 h 1481076"/>
                <a:gd name="connsiteX1" fmla="*/ 12738677 w 12800047"/>
                <a:gd name="connsiteY1" fmla="*/ 1481076 h 1481076"/>
                <a:gd name="connsiteX2" fmla="*/ 1314361 w 12800047"/>
                <a:gd name="connsiteY2" fmla="*/ 1481076 h 1481076"/>
                <a:gd name="connsiteX3" fmla="*/ 0 w 12800047"/>
                <a:gd name="connsiteY3" fmla="*/ 1028505 h 1481076"/>
                <a:gd name="connsiteX4" fmla="*/ 354142 w 12800047"/>
                <a:gd name="connsiteY4" fmla="*/ 0 h 14810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0047" h="1481076">
                  <a:moveTo>
                    <a:pt x="12800047" y="1302846"/>
                  </a:moveTo>
                  <a:lnTo>
                    <a:pt x="12738677" y="1481076"/>
                  </a:lnTo>
                  <a:lnTo>
                    <a:pt x="1314361" y="1481076"/>
                  </a:lnTo>
                  <a:lnTo>
                    <a:pt x="0" y="1028505"/>
                  </a:lnTo>
                  <a:lnTo>
                    <a:pt x="354142" y="0"/>
                  </a:lnTo>
                  <a:close/>
                </a:path>
              </a:pathLst>
            </a:custGeom>
            <a:solidFill>
              <a:srgbClr val="56595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ardrop 34">
            <a:extLst>
              <a:ext uri="{FF2B5EF4-FFF2-40B4-BE49-F238E27FC236}">
                <a16:creationId xmlns:a16="http://schemas.microsoft.com/office/drawing/2014/main" id="{5E436B2D-074E-4591-ABE3-ADBB1D43832F}"/>
              </a:ext>
            </a:extLst>
          </p:cNvPr>
          <p:cNvSpPr>
            <a:spLocks noChangeAspect="1"/>
          </p:cNvSpPr>
          <p:nvPr/>
        </p:nvSpPr>
        <p:spPr>
          <a:xfrm rot="8160000">
            <a:off x="1749575" y="4387820"/>
            <a:ext cx="1005840" cy="1005840"/>
          </a:xfrm>
          <a:prstGeom prst="teardrop">
            <a:avLst/>
          </a:prstGeom>
          <a:gradFill flip="none" rotWithShape="1">
            <a:gsLst>
              <a:gs pos="0">
                <a:srgbClr val="FF3F3E"/>
              </a:gs>
              <a:gs pos="46000">
                <a:srgbClr val="FF2B2A"/>
              </a:gs>
              <a:gs pos="100000">
                <a:srgbClr val="EB1716"/>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6" name="Teardrop 35">
            <a:extLst>
              <a:ext uri="{FF2B5EF4-FFF2-40B4-BE49-F238E27FC236}">
                <a16:creationId xmlns:a16="http://schemas.microsoft.com/office/drawing/2014/main" id="{2CA672AC-9116-4509-9359-067F0AE6EB80}"/>
              </a:ext>
            </a:extLst>
          </p:cNvPr>
          <p:cNvSpPr>
            <a:spLocks noChangeAspect="1"/>
          </p:cNvSpPr>
          <p:nvPr/>
        </p:nvSpPr>
        <p:spPr>
          <a:xfrm rot="8160000">
            <a:off x="4043526" y="3935917"/>
            <a:ext cx="914400" cy="914400"/>
          </a:xfrm>
          <a:prstGeom prst="teardrop">
            <a:avLst/>
          </a:prstGeom>
          <a:gradFill flip="none" rotWithShape="1">
            <a:gsLst>
              <a:gs pos="0">
                <a:srgbClr val="99D815"/>
              </a:gs>
              <a:gs pos="46000">
                <a:srgbClr val="85C401"/>
              </a:gs>
              <a:gs pos="100000">
                <a:srgbClr val="71B001"/>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7" name="Teardrop 36">
            <a:extLst>
              <a:ext uri="{FF2B5EF4-FFF2-40B4-BE49-F238E27FC236}">
                <a16:creationId xmlns:a16="http://schemas.microsoft.com/office/drawing/2014/main" id="{ECBC7904-4C36-4C5C-AE62-0E5C17EE67CC}"/>
              </a:ext>
            </a:extLst>
          </p:cNvPr>
          <p:cNvSpPr>
            <a:spLocks noChangeAspect="1"/>
          </p:cNvSpPr>
          <p:nvPr/>
        </p:nvSpPr>
        <p:spPr>
          <a:xfrm rot="8160000">
            <a:off x="6290899" y="3491742"/>
            <a:ext cx="822960" cy="822960"/>
          </a:xfrm>
          <a:prstGeom prst="teardrop">
            <a:avLst/>
          </a:prstGeom>
          <a:gradFill flip="none" rotWithShape="1">
            <a:gsLst>
              <a:gs pos="0">
                <a:srgbClr val="52CCE1"/>
              </a:gs>
              <a:gs pos="46000">
                <a:srgbClr val="3EB8CD"/>
              </a:gs>
              <a:gs pos="100000">
                <a:srgbClr val="2AA4B9"/>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8" name="Teardrop 37">
            <a:extLst>
              <a:ext uri="{FF2B5EF4-FFF2-40B4-BE49-F238E27FC236}">
                <a16:creationId xmlns:a16="http://schemas.microsoft.com/office/drawing/2014/main" id="{87987FBB-D088-44C4-9167-D47E19E87627}"/>
              </a:ext>
            </a:extLst>
          </p:cNvPr>
          <p:cNvSpPr>
            <a:spLocks noChangeAspect="1"/>
          </p:cNvSpPr>
          <p:nvPr/>
        </p:nvSpPr>
        <p:spPr>
          <a:xfrm rot="8160000">
            <a:off x="8383512" y="3077970"/>
            <a:ext cx="731520" cy="731520"/>
          </a:xfrm>
          <a:prstGeom prst="teardrop">
            <a:avLst/>
          </a:prstGeom>
          <a:gradFill flip="none" rotWithShape="1">
            <a:gsLst>
              <a:gs pos="0">
                <a:srgbClr val="FFBC17"/>
              </a:gs>
              <a:gs pos="46000">
                <a:srgbClr val="FFA803"/>
              </a:gs>
              <a:gs pos="100000">
                <a:srgbClr val="EB9400"/>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9" name="Teardrop 38">
            <a:extLst>
              <a:ext uri="{FF2B5EF4-FFF2-40B4-BE49-F238E27FC236}">
                <a16:creationId xmlns:a16="http://schemas.microsoft.com/office/drawing/2014/main" id="{15432DC2-84D7-4B3D-B3CE-4BF83EF50F3F}"/>
              </a:ext>
            </a:extLst>
          </p:cNvPr>
          <p:cNvSpPr>
            <a:spLocks noChangeAspect="1"/>
          </p:cNvSpPr>
          <p:nvPr/>
        </p:nvSpPr>
        <p:spPr>
          <a:xfrm rot="8160000">
            <a:off x="10349425" y="2675910"/>
            <a:ext cx="640080" cy="640080"/>
          </a:xfrm>
          <a:prstGeom prst="teardrop">
            <a:avLst/>
          </a:prstGeom>
          <a:gradFill flip="none" rotWithShape="1">
            <a:gsLst>
              <a:gs pos="0">
                <a:srgbClr val="15BEA1"/>
              </a:gs>
              <a:gs pos="46000">
                <a:srgbClr val="01AA8D"/>
              </a:gs>
              <a:gs pos="100000">
                <a:srgbClr val="019679"/>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40" name="TextBox 39">
            <a:extLst>
              <a:ext uri="{FF2B5EF4-FFF2-40B4-BE49-F238E27FC236}">
                <a16:creationId xmlns:a16="http://schemas.microsoft.com/office/drawing/2014/main" id="{ABF08898-E020-4AD1-AEB0-049C3DD7B631}"/>
              </a:ext>
            </a:extLst>
          </p:cNvPr>
          <p:cNvSpPr txBox="1"/>
          <p:nvPr/>
        </p:nvSpPr>
        <p:spPr>
          <a:xfrm>
            <a:off x="346895" y="2458731"/>
            <a:ext cx="1820175" cy="1277273"/>
          </a:xfrm>
          <a:prstGeom prst="rect">
            <a:avLst/>
          </a:prstGeom>
          <a:noFill/>
        </p:spPr>
        <p:txBody>
          <a:bodyPr wrap="square" lIns="0" tIns="0" rIns="0" bIns="0" rtlCol="0" anchor="t">
            <a:spAutoFit/>
          </a:bodyPr>
          <a:lstStyle/>
          <a:p>
            <a:pPr algn="r"/>
            <a:r>
              <a:rPr lang="en-US" sz="1600" b="1" dirty="0">
                <a:solidFill>
                  <a:srgbClr val="FF2B2A"/>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sp>
        <p:nvSpPr>
          <p:cNvPr id="46" name="TextBox 45">
            <a:extLst>
              <a:ext uri="{FF2B5EF4-FFF2-40B4-BE49-F238E27FC236}">
                <a16:creationId xmlns:a16="http://schemas.microsoft.com/office/drawing/2014/main" id="{B3EDB156-2A55-4AB0-B68A-EE4F2B8B5CB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cxnSp>
        <p:nvCxnSpPr>
          <p:cNvPr id="48" name="Straight Connector 47">
            <a:extLst>
              <a:ext uri="{FF2B5EF4-FFF2-40B4-BE49-F238E27FC236}">
                <a16:creationId xmlns:a16="http://schemas.microsoft.com/office/drawing/2014/main" id="{8B83541D-B70C-41E0-86CA-69FC4522F6AE}"/>
              </a:ext>
            </a:extLst>
          </p:cNvPr>
          <p:cNvCxnSpPr>
            <a:stCxn id="35" idx="3"/>
          </p:cNvCxnSpPr>
          <p:nvPr/>
        </p:nvCxnSpPr>
        <p:spPr>
          <a:xfrm flipH="1" flipV="1">
            <a:off x="2259511" y="2542122"/>
            <a:ext cx="1761" cy="1845775"/>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8208C3BE-BB4E-4B55-A12C-656051A1537E}"/>
              </a:ext>
            </a:extLst>
          </p:cNvPr>
          <p:cNvSpPr txBox="1"/>
          <p:nvPr/>
        </p:nvSpPr>
        <p:spPr>
          <a:xfrm>
            <a:off x="2596120" y="2014597"/>
            <a:ext cx="1820175" cy="1277273"/>
          </a:xfrm>
          <a:prstGeom prst="rect">
            <a:avLst/>
          </a:prstGeom>
          <a:noFill/>
        </p:spPr>
        <p:txBody>
          <a:bodyPr wrap="square" lIns="0" tIns="0" rIns="0" bIns="0" rtlCol="0" anchor="t">
            <a:spAutoFit/>
          </a:bodyPr>
          <a:lstStyle/>
          <a:p>
            <a:pPr algn="r"/>
            <a:r>
              <a:rPr lang="en-US" sz="1600" b="1" dirty="0">
                <a:solidFill>
                  <a:srgbClr val="85C401"/>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cxnSp>
        <p:nvCxnSpPr>
          <p:cNvPr id="50" name="Straight Connector 49">
            <a:extLst>
              <a:ext uri="{FF2B5EF4-FFF2-40B4-BE49-F238E27FC236}">
                <a16:creationId xmlns:a16="http://schemas.microsoft.com/office/drawing/2014/main" id="{5794A8BC-CAA9-49B1-B53B-39D80A24CF37}"/>
              </a:ext>
            </a:extLst>
          </p:cNvPr>
          <p:cNvCxnSpPr/>
          <p:nvPr/>
        </p:nvCxnSpPr>
        <p:spPr>
          <a:xfrm flipH="1" flipV="1">
            <a:off x="4508736" y="2097988"/>
            <a:ext cx="1761" cy="1845775"/>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2C8602AF-DC37-44C7-8BED-28FFB6A45997}"/>
              </a:ext>
            </a:extLst>
          </p:cNvPr>
          <p:cNvSpPr txBox="1"/>
          <p:nvPr/>
        </p:nvSpPr>
        <p:spPr>
          <a:xfrm>
            <a:off x="4776823" y="1548542"/>
            <a:ext cx="1820175" cy="1277273"/>
          </a:xfrm>
          <a:prstGeom prst="rect">
            <a:avLst/>
          </a:prstGeom>
          <a:noFill/>
        </p:spPr>
        <p:txBody>
          <a:bodyPr wrap="square" lIns="0" tIns="0" rIns="0" bIns="0" rtlCol="0" anchor="t">
            <a:spAutoFit/>
          </a:bodyPr>
          <a:lstStyle/>
          <a:p>
            <a:pPr algn="r"/>
            <a:r>
              <a:rPr lang="en-US" sz="1600" b="1" dirty="0">
                <a:solidFill>
                  <a:srgbClr val="3EB8CD"/>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cxnSp>
        <p:nvCxnSpPr>
          <p:cNvPr id="52" name="Straight Connector 51">
            <a:extLst>
              <a:ext uri="{FF2B5EF4-FFF2-40B4-BE49-F238E27FC236}">
                <a16:creationId xmlns:a16="http://schemas.microsoft.com/office/drawing/2014/main" id="{FE983C82-5B56-47AF-A5AE-5EB83EEF13C3}"/>
              </a:ext>
            </a:extLst>
          </p:cNvPr>
          <p:cNvCxnSpPr/>
          <p:nvPr/>
        </p:nvCxnSpPr>
        <p:spPr>
          <a:xfrm flipH="1" flipV="1">
            <a:off x="6689439" y="1631933"/>
            <a:ext cx="1761" cy="1845775"/>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49D66CBB-9EE9-4F5A-BA6A-CF152406925A}"/>
              </a:ext>
            </a:extLst>
          </p:cNvPr>
          <p:cNvSpPr txBox="1"/>
          <p:nvPr/>
        </p:nvSpPr>
        <p:spPr>
          <a:xfrm>
            <a:off x="6821921" y="1133399"/>
            <a:ext cx="1820175" cy="1277273"/>
          </a:xfrm>
          <a:prstGeom prst="rect">
            <a:avLst/>
          </a:prstGeom>
          <a:noFill/>
        </p:spPr>
        <p:txBody>
          <a:bodyPr wrap="square" lIns="0" tIns="0" rIns="0" bIns="0" rtlCol="0" anchor="t">
            <a:spAutoFit/>
          </a:bodyPr>
          <a:lstStyle/>
          <a:p>
            <a:pPr algn="r"/>
            <a:r>
              <a:rPr lang="en-US" sz="1600" b="1" dirty="0">
                <a:solidFill>
                  <a:srgbClr val="FFA803"/>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cxnSp>
        <p:nvCxnSpPr>
          <p:cNvPr id="54" name="Straight Connector 53">
            <a:extLst>
              <a:ext uri="{FF2B5EF4-FFF2-40B4-BE49-F238E27FC236}">
                <a16:creationId xmlns:a16="http://schemas.microsoft.com/office/drawing/2014/main" id="{FBA0E02D-6F94-4D08-BE81-AC693F0163E3}"/>
              </a:ext>
            </a:extLst>
          </p:cNvPr>
          <p:cNvCxnSpPr/>
          <p:nvPr/>
        </p:nvCxnSpPr>
        <p:spPr>
          <a:xfrm flipH="1" flipV="1">
            <a:off x="8734537" y="1216790"/>
            <a:ext cx="1761" cy="1845775"/>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95B3029-4512-49E5-AE5F-2C8DADF4F317}"/>
              </a:ext>
            </a:extLst>
          </p:cNvPr>
          <p:cNvSpPr txBox="1"/>
          <p:nvPr/>
        </p:nvSpPr>
        <p:spPr>
          <a:xfrm>
            <a:off x="8752713" y="729193"/>
            <a:ext cx="1820175" cy="1277273"/>
          </a:xfrm>
          <a:prstGeom prst="rect">
            <a:avLst/>
          </a:prstGeom>
          <a:noFill/>
        </p:spPr>
        <p:txBody>
          <a:bodyPr wrap="square" lIns="0" tIns="0" rIns="0" bIns="0" rtlCol="0" anchor="t">
            <a:spAutoFit/>
          </a:bodyPr>
          <a:lstStyle/>
          <a:p>
            <a:pPr algn="r"/>
            <a:r>
              <a:rPr lang="en-US" sz="1600" b="1" dirty="0">
                <a:solidFill>
                  <a:srgbClr val="01AA8D"/>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a:t>
            </a:r>
            <a:endParaRPr lang="en-US" sz="1300" dirty="0">
              <a:solidFill>
                <a:srgbClr val="56595E"/>
              </a:solidFill>
            </a:endParaRPr>
          </a:p>
        </p:txBody>
      </p:sp>
      <p:cxnSp>
        <p:nvCxnSpPr>
          <p:cNvPr id="56" name="Straight Connector 55">
            <a:extLst>
              <a:ext uri="{FF2B5EF4-FFF2-40B4-BE49-F238E27FC236}">
                <a16:creationId xmlns:a16="http://schemas.microsoft.com/office/drawing/2014/main" id="{39ACB8F3-CFC8-4A3A-8352-EF53032F0509}"/>
              </a:ext>
            </a:extLst>
          </p:cNvPr>
          <p:cNvCxnSpPr/>
          <p:nvPr/>
        </p:nvCxnSpPr>
        <p:spPr>
          <a:xfrm flipH="1" flipV="1">
            <a:off x="10665329" y="812584"/>
            <a:ext cx="1761" cy="1845775"/>
          </a:xfrm>
          <a:prstGeom prst="line">
            <a:avLst/>
          </a:prstGeom>
          <a:ln w="12700">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9C76197B-B97C-4A59-A5D6-F2D0088E5E5B}"/>
              </a:ext>
            </a:extLst>
          </p:cNvPr>
          <p:cNvSpPr txBox="1"/>
          <p:nvPr/>
        </p:nvSpPr>
        <p:spPr>
          <a:xfrm>
            <a:off x="1966198" y="4586337"/>
            <a:ext cx="572593" cy="523220"/>
          </a:xfrm>
          <a:prstGeom prst="rect">
            <a:avLst/>
          </a:prstGeom>
          <a:noFill/>
        </p:spPr>
        <p:txBody>
          <a:bodyPr wrap="none" rtlCol="0">
            <a:spAutoFit/>
          </a:bodyPr>
          <a:lstStyle/>
          <a:p>
            <a:r>
              <a:rPr lang="en-US" sz="2800" dirty="0">
                <a:solidFill>
                  <a:schemeClr val="bg1"/>
                </a:solidFill>
                <a:latin typeface="Lato"/>
              </a:rPr>
              <a:t>01</a:t>
            </a:r>
          </a:p>
        </p:txBody>
      </p:sp>
      <p:sp>
        <p:nvSpPr>
          <p:cNvPr id="58" name="TextBox 57">
            <a:extLst>
              <a:ext uri="{FF2B5EF4-FFF2-40B4-BE49-F238E27FC236}">
                <a16:creationId xmlns:a16="http://schemas.microsoft.com/office/drawing/2014/main" id="{D740283C-5047-45E1-84FC-C71E48826BC0}"/>
              </a:ext>
            </a:extLst>
          </p:cNvPr>
          <p:cNvSpPr txBox="1"/>
          <p:nvPr/>
        </p:nvSpPr>
        <p:spPr>
          <a:xfrm>
            <a:off x="4212471" y="4099804"/>
            <a:ext cx="572593" cy="523220"/>
          </a:xfrm>
          <a:prstGeom prst="rect">
            <a:avLst/>
          </a:prstGeom>
          <a:noFill/>
        </p:spPr>
        <p:txBody>
          <a:bodyPr wrap="none" rtlCol="0">
            <a:spAutoFit/>
          </a:bodyPr>
          <a:lstStyle/>
          <a:p>
            <a:r>
              <a:rPr lang="en-US" sz="2700" dirty="0">
                <a:solidFill>
                  <a:schemeClr val="bg1"/>
                </a:solidFill>
                <a:latin typeface="Lato"/>
              </a:rPr>
              <a:t>02</a:t>
            </a:r>
          </a:p>
        </p:txBody>
      </p:sp>
      <p:sp>
        <p:nvSpPr>
          <p:cNvPr id="59" name="TextBox 58">
            <a:extLst>
              <a:ext uri="{FF2B5EF4-FFF2-40B4-BE49-F238E27FC236}">
                <a16:creationId xmlns:a16="http://schemas.microsoft.com/office/drawing/2014/main" id="{D30D9810-12C7-4ECF-A1FD-6B59A9202831}"/>
              </a:ext>
            </a:extLst>
          </p:cNvPr>
          <p:cNvSpPr txBox="1"/>
          <p:nvPr/>
        </p:nvSpPr>
        <p:spPr>
          <a:xfrm>
            <a:off x="6430509" y="3634541"/>
            <a:ext cx="543739" cy="492443"/>
          </a:xfrm>
          <a:prstGeom prst="rect">
            <a:avLst/>
          </a:prstGeom>
          <a:noFill/>
        </p:spPr>
        <p:txBody>
          <a:bodyPr wrap="none" rtlCol="0">
            <a:spAutoFit/>
          </a:bodyPr>
          <a:lstStyle/>
          <a:p>
            <a:r>
              <a:rPr lang="en-US" sz="2600" dirty="0">
                <a:solidFill>
                  <a:schemeClr val="bg1"/>
                </a:solidFill>
                <a:latin typeface="Lato"/>
              </a:rPr>
              <a:t>03</a:t>
            </a:r>
          </a:p>
        </p:txBody>
      </p:sp>
      <p:sp>
        <p:nvSpPr>
          <p:cNvPr id="60" name="TextBox 59">
            <a:extLst>
              <a:ext uri="{FF2B5EF4-FFF2-40B4-BE49-F238E27FC236}">
                <a16:creationId xmlns:a16="http://schemas.microsoft.com/office/drawing/2014/main" id="{9F536E2F-576F-4A15-9EE9-E90F352AAF07}"/>
              </a:ext>
            </a:extLst>
          </p:cNvPr>
          <p:cNvSpPr txBox="1"/>
          <p:nvPr/>
        </p:nvSpPr>
        <p:spPr>
          <a:xfrm>
            <a:off x="8483814" y="3182621"/>
            <a:ext cx="530915" cy="477054"/>
          </a:xfrm>
          <a:prstGeom prst="rect">
            <a:avLst/>
          </a:prstGeom>
          <a:noFill/>
        </p:spPr>
        <p:txBody>
          <a:bodyPr wrap="none" rtlCol="0">
            <a:spAutoFit/>
          </a:bodyPr>
          <a:lstStyle/>
          <a:p>
            <a:r>
              <a:rPr lang="en-US" sz="2500" dirty="0">
                <a:solidFill>
                  <a:schemeClr val="bg1"/>
                </a:solidFill>
                <a:latin typeface="Lato"/>
              </a:rPr>
              <a:t>04</a:t>
            </a:r>
          </a:p>
        </p:txBody>
      </p:sp>
      <p:sp>
        <p:nvSpPr>
          <p:cNvPr id="61" name="TextBox 60">
            <a:extLst>
              <a:ext uri="{FF2B5EF4-FFF2-40B4-BE49-F238E27FC236}">
                <a16:creationId xmlns:a16="http://schemas.microsoft.com/office/drawing/2014/main" id="{715B721D-76FA-4EED-B9FA-5C17518FAEEC}"/>
              </a:ext>
            </a:extLst>
          </p:cNvPr>
          <p:cNvSpPr txBox="1"/>
          <p:nvPr/>
        </p:nvSpPr>
        <p:spPr>
          <a:xfrm>
            <a:off x="10406283" y="2749672"/>
            <a:ext cx="518091" cy="461665"/>
          </a:xfrm>
          <a:prstGeom prst="rect">
            <a:avLst/>
          </a:prstGeom>
          <a:noFill/>
        </p:spPr>
        <p:txBody>
          <a:bodyPr wrap="none" rtlCol="0">
            <a:spAutoFit/>
          </a:bodyPr>
          <a:lstStyle/>
          <a:p>
            <a:r>
              <a:rPr lang="en-US" sz="2400" dirty="0">
                <a:solidFill>
                  <a:schemeClr val="bg1"/>
                </a:solidFill>
                <a:latin typeface="Lato"/>
              </a:rPr>
              <a:t>05</a:t>
            </a:r>
          </a:p>
        </p:txBody>
      </p:sp>
      <p:pic>
        <p:nvPicPr>
          <p:cNvPr id="26" name="Picture 25">
            <a:hlinkClick r:id="rId2"/>
            <a:extLst>
              <a:ext uri="{FF2B5EF4-FFF2-40B4-BE49-F238E27FC236}">
                <a16:creationId xmlns:a16="http://schemas.microsoft.com/office/drawing/2014/main" id="{75E0E174-DCF9-4CD3-A21C-4F854A8EBE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473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wipe(left)">
                                      <p:cBhvr>
                                        <p:cTn id="11" dur="500"/>
                                        <p:tgtEl>
                                          <p:spTgt spid="62"/>
                                        </p:tgtEl>
                                      </p:cBhvr>
                                    </p:animEffect>
                                  </p:childTnLst>
                                </p:cTn>
                              </p:par>
                            </p:childTnLst>
                          </p:cTn>
                        </p:par>
                        <p:par>
                          <p:cTn id="12" fill="hold">
                            <p:stCondLst>
                              <p:cond delay="1000"/>
                            </p:stCondLst>
                            <p:childTnLst>
                              <p:par>
                                <p:cTn id="13" presetID="45"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2000"/>
                                        <p:tgtEl>
                                          <p:spTgt spid="35"/>
                                        </p:tgtEl>
                                      </p:cBhvr>
                                    </p:animEffect>
                                    <p:anim calcmode="lin" valueType="num">
                                      <p:cBhvr>
                                        <p:cTn id="16" dur="2000" fill="hold"/>
                                        <p:tgtEl>
                                          <p:spTgt spid="35"/>
                                        </p:tgtEl>
                                        <p:attrNameLst>
                                          <p:attrName>ppt_w</p:attrName>
                                        </p:attrNameLst>
                                      </p:cBhvr>
                                      <p:tavLst>
                                        <p:tav tm="0" fmla="#ppt_w*sin(2.5*pi*$)">
                                          <p:val>
                                            <p:fltVal val="0"/>
                                          </p:val>
                                        </p:tav>
                                        <p:tav tm="100000">
                                          <p:val>
                                            <p:fltVal val="1"/>
                                          </p:val>
                                        </p:tav>
                                      </p:tavLst>
                                    </p:anim>
                                    <p:anim calcmode="lin" valueType="num">
                                      <p:cBhvr>
                                        <p:cTn id="17" dur="2000" fill="hold"/>
                                        <p:tgtEl>
                                          <p:spTgt spid="35"/>
                                        </p:tgtEl>
                                        <p:attrNameLst>
                                          <p:attrName>ppt_h</p:attrName>
                                        </p:attrNameLst>
                                      </p:cBhvr>
                                      <p:tavLst>
                                        <p:tav tm="0">
                                          <p:val>
                                            <p:strVal val="#ppt_h"/>
                                          </p:val>
                                        </p:tav>
                                        <p:tav tm="100000">
                                          <p:val>
                                            <p:strVal val="#ppt_h"/>
                                          </p:val>
                                        </p:tav>
                                      </p:tavLst>
                                    </p:anim>
                                  </p:childTnLst>
                                </p:cTn>
                              </p:par>
                              <p:par>
                                <p:cTn id="18" presetID="45" presetClass="entr" presetSubtype="0" fill="hold" grpId="0" nodeType="withEffect">
                                  <p:stCondLst>
                                    <p:cond delay="0"/>
                                  </p:stCondLst>
                                  <p:childTnLst>
                                    <p:set>
                                      <p:cBhvr>
                                        <p:cTn id="19" dur="1" fill="hold">
                                          <p:stCondLst>
                                            <p:cond delay="0"/>
                                          </p:stCondLst>
                                        </p:cTn>
                                        <p:tgtEl>
                                          <p:spTgt spid="57"/>
                                        </p:tgtEl>
                                        <p:attrNameLst>
                                          <p:attrName>style.visibility</p:attrName>
                                        </p:attrNameLst>
                                      </p:cBhvr>
                                      <p:to>
                                        <p:strVal val="visible"/>
                                      </p:to>
                                    </p:set>
                                    <p:animEffect transition="in" filter="fade">
                                      <p:cBhvr>
                                        <p:cTn id="20" dur="2000"/>
                                        <p:tgtEl>
                                          <p:spTgt spid="57"/>
                                        </p:tgtEl>
                                      </p:cBhvr>
                                    </p:animEffect>
                                    <p:anim calcmode="lin" valueType="num">
                                      <p:cBhvr>
                                        <p:cTn id="21" dur="2000" fill="hold"/>
                                        <p:tgtEl>
                                          <p:spTgt spid="57"/>
                                        </p:tgtEl>
                                        <p:attrNameLst>
                                          <p:attrName>ppt_w</p:attrName>
                                        </p:attrNameLst>
                                      </p:cBhvr>
                                      <p:tavLst>
                                        <p:tav tm="0" fmla="#ppt_w*sin(2.5*pi*$)">
                                          <p:val>
                                            <p:fltVal val="0"/>
                                          </p:val>
                                        </p:tav>
                                        <p:tav tm="100000">
                                          <p:val>
                                            <p:fltVal val="1"/>
                                          </p:val>
                                        </p:tav>
                                      </p:tavLst>
                                    </p:anim>
                                    <p:anim calcmode="lin" valueType="num">
                                      <p:cBhvr>
                                        <p:cTn id="22" dur="2000" fill="hold"/>
                                        <p:tgtEl>
                                          <p:spTgt spid="57"/>
                                        </p:tgtEl>
                                        <p:attrNameLst>
                                          <p:attrName>ppt_h</p:attrName>
                                        </p:attrNameLst>
                                      </p:cBhvr>
                                      <p:tavLst>
                                        <p:tav tm="0">
                                          <p:val>
                                            <p:strVal val="#ppt_h"/>
                                          </p:val>
                                        </p:tav>
                                        <p:tav tm="100000">
                                          <p:val>
                                            <p:strVal val="#ppt_h"/>
                                          </p:val>
                                        </p:tav>
                                      </p:tavLst>
                                    </p:anim>
                                  </p:childTnLst>
                                </p:cTn>
                              </p:par>
                            </p:childTnLst>
                          </p:cTn>
                        </p:par>
                        <p:par>
                          <p:cTn id="23" fill="hold">
                            <p:stCondLst>
                              <p:cond delay="3000"/>
                            </p:stCondLst>
                            <p:childTnLst>
                              <p:par>
                                <p:cTn id="24" presetID="22" presetClass="entr" presetSubtype="4" fill="hold" nodeType="after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wipe(down)">
                                      <p:cBhvr>
                                        <p:cTn id="26" dur="500"/>
                                        <p:tgtEl>
                                          <p:spTgt spid="48"/>
                                        </p:tgtEl>
                                      </p:cBhvr>
                                    </p:animEffect>
                                  </p:childTnLst>
                                </p:cTn>
                              </p:par>
                            </p:childTnLst>
                          </p:cTn>
                        </p:par>
                        <p:par>
                          <p:cTn id="27" fill="hold">
                            <p:stCondLst>
                              <p:cond delay="3500"/>
                            </p:stCondLst>
                            <p:childTnLst>
                              <p:par>
                                <p:cTn id="28" presetID="22" presetClass="entr" presetSubtype="2" fill="hold" grpId="0" nodeType="after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wipe(right)">
                                      <p:cBhvr>
                                        <p:cTn id="30" dur="500"/>
                                        <p:tgtEl>
                                          <p:spTgt spid="40"/>
                                        </p:tgtEl>
                                      </p:cBhvr>
                                    </p:animEffect>
                                  </p:childTnLst>
                                </p:cTn>
                              </p:par>
                            </p:childTnLst>
                          </p:cTn>
                        </p:par>
                        <p:par>
                          <p:cTn id="31" fill="hold">
                            <p:stCondLst>
                              <p:cond delay="4000"/>
                            </p:stCondLst>
                            <p:childTnLst>
                              <p:par>
                                <p:cTn id="32" presetID="45"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2000"/>
                                        <p:tgtEl>
                                          <p:spTgt spid="36"/>
                                        </p:tgtEl>
                                      </p:cBhvr>
                                    </p:animEffect>
                                    <p:anim calcmode="lin" valueType="num">
                                      <p:cBhvr>
                                        <p:cTn id="35" dur="2000" fill="hold"/>
                                        <p:tgtEl>
                                          <p:spTgt spid="36"/>
                                        </p:tgtEl>
                                        <p:attrNameLst>
                                          <p:attrName>ppt_w</p:attrName>
                                        </p:attrNameLst>
                                      </p:cBhvr>
                                      <p:tavLst>
                                        <p:tav tm="0" fmla="#ppt_w*sin(2.5*pi*$)">
                                          <p:val>
                                            <p:fltVal val="0"/>
                                          </p:val>
                                        </p:tav>
                                        <p:tav tm="100000">
                                          <p:val>
                                            <p:fltVal val="1"/>
                                          </p:val>
                                        </p:tav>
                                      </p:tavLst>
                                    </p:anim>
                                    <p:anim calcmode="lin" valueType="num">
                                      <p:cBhvr>
                                        <p:cTn id="36" dur="2000" fill="hold"/>
                                        <p:tgtEl>
                                          <p:spTgt spid="36"/>
                                        </p:tgtEl>
                                        <p:attrNameLst>
                                          <p:attrName>ppt_h</p:attrName>
                                        </p:attrNameLst>
                                      </p:cBhvr>
                                      <p:tavLst>
                                        <p:tav tm="0">
                                          <p:val>
                                            <p:strVal val="#ppt_h"/>
                                          </p:val>
                                        </p:tav>
                                        <p:tav tm="100000">
                                          <p:val>
                                            <p:strVal val="#ppt_h"/>
                                          </p:val>
                                        </p:tav>
                                      </p:tavLst>
                                    </p:anim>
                                  </p:childTnLst>
                                </p:cTn>
                              </p:par>
                              <p:par>
                                <p:cTn id="37" presetID="45" presetClass="entr" presetSubtype="0"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fade">
                                      <p:cBhvr>
                                        <p:cTn id="39" dur="2000"/>
                                        <p:tgtEl>
                                          <p:spTgt spid="58"/>
                                        </p:tgtEl>
                                      </p:cBhvr>
                                    </p:animEffect>
                                    <p:anim calcmode="lin" valueType="num">
                                      <p:cBhvr>
                                        <p:cTn id="40" dur="2000" fill="hold"/>
                                        <p:tgtEl>
                                          <p:spTgt spid="58"/>
                                        </p:tgtEl>
                                        <p:attrNameLst>
                                          <p:attrName>ppt_w</p:attrName>
                                        </p:attrNameLst>
                                      </p:cBhvr>
                                      <p:tavLst>
                                        <p:tav tm="0" fmla="#ppt_w*sin(2.5*pi*$)">
                                          <p:val>
                                            <p:fltVal val="0"/>
                                          </p:val>
                                        </p:tav>
                                        <p:tav tm="100000">
                                          <p:val>
                                            <p:fltVal val="1"/>
                                          </p:val>
                                        </p:tav>
                                      </p:tavLst>
                                    </p:anim>
                                    <p:anim calcmode="lin" valueType="num">
                                      <p:cBhvr>
                                        <p:cTn id="41" dur="2000" fill="hold"/>
                                        <p:tgtEl>
                                          <p:spTgt spid="58"/>
                                        </p:tgtEl>
                                        <p:attrNameLst>
                                          <p:attrName>ppt_h</p:attrName>
                                        </p:attrNameLst>
                                      </p:cBhvr>
                                      <p:tavLst>
                                        <p:tav tm="0">
                                          <p:val>
                                            <p:strVal val="#ppt_h"/>
                                          </p:val>
                                        </p:tav>
                                        <p:tav tm="100000">
                                          <p:val>
                                            <p:strVal val="#ppt_h"/>
                                          </p:val>
                                        </p:tav>
                                      </p:tavLst>
                                    </p:anim>
                                  </p:childTnLst>
                                </p:cTn>
                              </p:par>
                            </p:childTnLst>
                          </p:cTn>
                        </p:par>
                        <p:par>
                          <p:cTn id="42" fill="hold">
                            <p:stCondLst>
                              <p:cond delay="6000"/>
                            </p:stCondLst>
                            <p:childTnLst>
                              <p:par>
                                <p:cTn id="43" presetID="22" presetClass="entr" presetSubtype="4" fill="hold" nodeType="after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wipe(down)">
                                      <p:cBhvr>
                                        <p:cTn id="45" dur="500"/>
                                        <p:tgtEl>
                                          <p:spTgt spid="50"/>
                                        </p:tgtEl>
                                      </p:cBhvr>
                                    </p:animEffect>
                                  </p:childTnLst>
                                </p:cTn>
                              </p:par>
                            </p:childTnLst>
                          </p:cTn>
                        </p:par>
                        <p:par>
                          <p:cTn id="46" fill="hold">
                            <p:stCondLst>
                              <p:cond delay="6500"/>
                            </p:stCondLst>
                            <p:childTnLst>
                              <p:par>
                                <p:cTn id="47" presetID="22" presetClass="entr" presetSubtype="2" fill="hold" grpId="0" nodeType="after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wipe(right)">
                                      <p:cBhvr>
                                        <p:cTn id="49" dur="500"/>
                                        <p:tgtEl>
                                          <p:spTgt spid="49"/>
                                        </p:tgtEl>
                                      </p:cBhvr>
                                    </p:animEffect>
                                  </p:childTnLst>
                                </p:cTn>
                              </p:par>
                            </p:childTnLst>
                          </p:cTn>
                        </p:par>
                        <p:par>
                          <p:cTn id="50" fill="hold">
                            <p:stCondLst>
                              <p:cond delay="7000"/>
                            </p:stCondLst>
                            <p:childTnLst>
                              <p:par>
                                <p:cTn id="51" presetID="45" presetClass="entr" presetSubtype="0" fill="hold" grpId="0"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2000"/>
                                        <p:tgtEl>
                                          <p:spTgt spid="37"/>
                                        </p:tgtEl>
                                      </p:cBhvr>
                                    </p:animEffect>
                                    <p:anim calcmode="lin" valueType="num">
                                      <p:cBhvr>
                                        <p:cTn id="54" dur="2000" fill="hold"/>
                                        <p:tgtEl>
                                          <p:spTgt spid="37"/>
                                        </p:tgtEl>
                                        <p:attrNameLst>
                                          <p:attrName>ppt_w</p:attrName>
                                        </p:attrNameLst>
                                      </p:cBhvr>
                                      <p:tavLst>
                                        <p:tav tm="0" fmla="#ppt_w*sin(2.5*pi*$)">
                                          <p:val>
                                            <p:fltVal val="0"/>
                                          </p:val>
                                        </p:tav>
                                        <p:tav tm="100000">
                                          <p:val>
                                            <p:fltVal val="1"/>
                                          </p:val>
                                        </p:tav>
                                      </p:tavLst>
                                    </p:anim>
                                    <p:anim calcmode="lin" valueType="num">
                                      <p:cBhvr>
                                        <p:cTn id="55" dur="2000" fill="hold"/>
                                        <p:tgtEl>
                                          <p:spTgt spid="37"/>
                                        </p:tgtEl>
                                        <p:attrNameLst>
                                          <p:attrName>ppt_h</p:attrName>
                                        </p:attrNameLst>
                                      </p:cBhvr>
                                      <p:tavLst>
                                        <p:tav tm="0">
                                          <p:val>
                                            <p:strVal val="#ppt_h"/>
                                          </p:val>
                                        </p:tav>
                                        <p:tav tm="100000">
                                          <p:val>
                                            <p:strVal val="#ppt_h"/>
                                          </p:val>
                                        </p:tav>
                                      </p:tavLst>
                                    </p:anim>
                                  </p:childTnLst>
                                </p:cTn>
                              </p:par>
                              <p:par>
                                <p:cTn id="56" presetID="45" presetClass="entr" presetSubtype="0" fill="hold" grpId="0" nodeType="withEffect">
                                  <p:stCondLst>
                                    <p:cond delay="0"/>
                                  </p:stCondLst>
                                  <p:childTnLst>
                                    <p:set>
                                      <p:cBhvr>
                                        <p:cTn id="57" dur="1" fill="hold">
                                          <p:stCondLst>
                                            <p:cond delay="0"/>
                                          </p:stCondLst>
                                        </p:cTn>
                                        <p:tgtEl>
                                          <p:spTgt spid="59"/>
                                        </p:tgtEl>
                                        <p:attrNameLst>
                                          <p:attrName>style.visibility</p:attrName>
                                        </p:attrNameLst>
                                      </p:cBhvr>
                                      <p:to>
                                        <p:strVal val="visible"/>
                                      </p:to>
                                    </p:set>
                                    <p:animEffect transition="in" filter="fade">
                                      <p:cBhvr>
                                        <p:cTn id="58" dur="2000"/>
                                        <p:tgtEl>
                                          <p:spTgt spid="59"/>
                                        </p:tgtEl>
                                      </p:cBhvr>
                                    </p:animEffect>
                                    <p:anim calcmode="lin" valueType="num">
                                      <p:cBhvr>
                                        <p:cTn id="59" dur="2000" fill="hold"/>
                                        <p:tgtEl>
                                          <p:spTgt spid="59"/>
                                        </p:tgtEl>
                                        <p:attrNameLst>
                                          <p:attrName>ppt_w</p:attrName>
                                        </p:attrNameLst>
                                      </p:cBhvr>
                                      <p:tavLst>
                                        <p:tav tm="0" fmla="#ppt_w*sin(2.5*pi*$)">
                                          <p:val>
                                            <p:fltVal val="0"/>
                                          </p:val>
                                        </p:tav>
                                        <p:tav tm="100000">
                                          <p:val>
                                            <p:fltVal val="1"/>
                                          </p:val>
                                        </p:tav>
                                      </p:tavLst>
                                    </p:anim>
                                    <p:anim calcmode="lin" valueType="num">
                                      <p:cBhvr>
                                        <p:cTn id="60" dur="2000" fill="hold"/>
                                        <p:tgtEl>
                                          <p:spTgt spid="59"/>
                                        </p:tgtEl>
                                        <p:attrNameLst>
                                          <p:attrName>ppt_h</p:attrName>
                                        </p:attrNameLst>
                                      </p:cBhvr>
                                      <p:tavLst>
                                        <p:tav tm="0">
                                          <p:val>
                                            <p:strVal val="#ppt_h"/>
                                          </p:val>
                                        </p:tav>
                                        <p:tav tm="100000">
                                          <p:val>
                                            <p:strVal val="#ppt_h"/>
                                          </p:val>
                                        </p:tav>
                                      </p:tavLst>
                                    </p:anim>
                                  </p:childTnLst>
                                </p:cTn>
                              </p:par>
                            </p:childTnLst>
                          </p:cTn>
                        </p:par>
                        <p:par>
                          <p:cTn id="61" fill="hold">
                            <p:stCondLst>
                              <p:cond delay="9000"/>
                            </p:stCondLst>
                            <p:childTnLst>
                              <p:par>
                                <p:cTn id="62" presetID="22" presetClass="entr" presetSubtype="4"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wipe(down)">
                                      <p:cBhvr>
                                        <p:cTn id="64" dur="500"/>
                                        <p:tgtEl>
                                          <p:spTgt spid="52"/>
                                        </p:tgtEl>
                                      </p:cBhvr>
                                    </p:animEffect>
                                  </p:childTnLst>
                                </p:cTn>
                              </p:par>
                            </p:childTnLst>
                          </p:cTn>
                        </p:par>
                        <p:par>
                          <p:cTn id="65" fill="hold">
                            <p:stCondLst>
                              <p:cond delay="9500"/>
                            </p:stCondLst>
                            <p:childTnLst>
                              <p:par>
                                <p:cTn id="66" presetID="22" presetClass="entr" presetSubtype="2" fill="hold" grpId="0" nodeType="after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right)">
                                      <p:cBhvr>
                                        <p:cTn id="68" dur="500"/>
                                        <p:tgtEl>
                                          <p:spTgt spid="51"/>
                                        </p:tgtEl>
                                      </p:cBhvr>
                                    </p:animEffect>
                                  </p:childTnLst>
                                </p:cTn>
                              </p:par>
                            </p:childTnLst>
                          </p:cTn>
                        </p:par>
                        <p:par>
                          <p:cTn id="69" fill="hold">
                            <p:stCondLst>
                              <p:cond delay="10000"/>
                            </p:stCondLst>
                            <p:childTnLst>
                              <p:par>
                                <p:cTn id="70" presetID="45" presetClass="entr" presetSubtype="0"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fade">
                                      <p:cBhvr>
                                        <p:cTn id="72" dur="2000"/>
                                        <p:tgtEl>
                                          <p:spTgt spid="38"/>
                                        </p:tgtEl>
                                      </p:cBhvr>
                                    </p:animEffect>
                                    <p:anim calcmode="lin" valueType="num">
                                      <p:cBhvr>
                                        <p:cTn id="73" dur="2000" fill="hold"/>
                                        <p:tgtEl>
                                          <p:spTgt spid="38"/>
                                        </p:tgtEl>
                                        <p:attrNameLst>
                                          <p:attrName>ppt_w</p:attrName>
                                        </p:attrNameLst>
                                      </p:cBhvr>
                                      <p:tavLst>
                                        <p:tav tm="0" fmla="#ppt_w*sin(2.5*pi*$)">
                                          <p:val>
                                            <p:fltVal val="0"/>
                                          </p:val>
                                        </p:tav>
                                        <p:tav tm="100000">
                                          <p:val>
                                            <p:fltVal val="1"/>
                                          </p:val>
                                        </p:tav>
                                      </p:tavLst>
                                    </p:anim>
                                    <p:anim calcmode="lin" valueType="num">
                                      <p:cBhvr>
                                        <p:cTn id="74" dur="2000" fill="hold"/>
                                        <p:tgtEl>
                                          <p:spTgt spid="38"/>
                                        </p:tgtEl>
                                        <p:attrNameLst>
                                          <p:attrName>ppt_h</p:attrName>
                                        </p:attrNameLst>
                                      </p:cBhvr>
                                      <p:tavLst>
                                        <p:tav tm="0">
                                          <p:val>
                                            <p:strVal val="#ppt_h"/>
                                          </p:val>
                                        </p:tav>
                                        <p:tav tm="100000">
                                          <p:val>
                                            <p:strVal val="#ppt_h"/>
                                          </p:val>
                                        </p:tav>
                                      </p:tavLst>
                                    </p:anim>
                                  </p:childTnLst>
                                </p:cTn>
                              </p:par>
                              <p:par>
                                <p:cTn id="75" presetID="45" presetClass="entr" presetSubtype="0" fill="hold" grpId="0" nodeType="withEffect">
                                  <p:stCondLst>
                                    <p:cond delay="0"/>
                                  </p:stCondLst>
                                  <p:childTnLst>
                                    <p:set>
                                      <p:cBhvr>
                                        <p:cTn id="76" dur="1" fill="hold">
                                          <p:stCondLst>
                                            <p:cond delay="0"/>
                                          </p:stCondLst>
                                        </p:cTn>
                                        <p:tgtEl>
                                          <p:spTgt spid="60"/>
                                        </p:tgtEl>
                                        <p:attrNameLst>
                                          <p:attrName>style.visibility</p:attrName>
                                        </p:attrNameLst>
                                      </p:cBhvr>
                                      <p:to>
                                        <p:strVal val="visible"/>
                                      </p:to>
                                    </p:set>
                                    <p:animEffect transition="in" filter="fade">
                                      <p:cBhvr>
                                        <p:cTn id="77" dur="2000"/>
                                        <p:tgtEl>
                                          <p:spTgt spid="60"/>
                                        </p:tgtEl>
                                      </p:cBhvr>
                                    </p:animEffect>
                                    <p:anim calcmode="lin" valueType="num">
                                      <p:cBhvr>
                                        <p:cTn id="78" dur="2000" fill="hold"/>
                                        <p:tgtEl>
                                          <p:spTgt spid="60"/>
                                        </p:tgtEl>
                                        <p:attrNameLst>
                                          <p:attrName>ppt_w</p:attrName>
                                        </p:attrNameLst>
                                      </p:cBhvr>
                                      <p:tavLst>
                                        <p:tav tm="0" fmla="#ppt_w*sin(2.5*pi*$)">
                                          <p:val>
                                            <p:fltVal val="0"/>
                                          </p:val>
                                        </p:tav>
                                        <p:tav tm="100000">
                                          <p:val>
                                            <p:fltVal val="1"/>
                                          </p:val>
                                        </p:tav>
                                      </p:tavLst>
                                    </p:anim>
                                    <p:anim calcmode="lin" valueType="num">
                                      <p:cBhvr>
                                        <p:cTn id="79" dur="2000" fill="hold"/>
                                        <p:tgtEl>
                                          <p:spTgt spid="60"/>
                                        </p:tgtEl>
                                        <p:attrNameLst>
                                          <p:attrName>ppt_h</p:attrName>
                                        </p:attrNameLst>
                                      </p:cBhvr>
                                      <p:tavLst>
                                        <p:tav tm="0">
                                          <p:val>
                                            <p:strVal val="#ppt_h"/>
                                          </p:val>
                                        </p:tav>
                                        <p:tav tm="100000">
                                          <p:val>
                                            <p:strVal val="#ppt_h"/>
                                          </p:val>
                                        </p:tav>
                                      </p:tavLst>
                                    </p:anim>
                                  </p:childTnLst>
                                </p:cTn>
                              </p:par>
                            </p:childTnLst>
                          </p:cTn>
                        </p:par>
                        <p:par>
                          <p:cTn id="80" fill="hold">
                            <p:stCondLst>
                              <p:cond delay="12000"/>
                            </p:stCondLst>
                            <p:childTnLst>
                              <p:par>
                                <p:cTn id="81" presetID="22" presetClass="entr" presetSubtype="4" fill="hold"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down)">
                                      <p:cBhvr>
                                        <p:cTn id="83" dur="500"/>
                                        <p:tgtEl>
                                          <p:spTgt spid="54"/>
                                        </p:tgtEl>
                                      </p:cBhvr>
                                    </p:animEffect>
                                  </p:childTnLst>
                                </p:cTn>
                              </p:par>
                            </p:childTnLst>
                          </p:cTn>
                        </p:par>
                        <p:par>
                          <p:cTn id="84" fill="hold">
                            <p:stCondLst>
                              <p:cond delay="12500"/>
                            </p:stCondLst>
                            <p:childTnLst>
                              <p:par>
                                <p:cTn id="85" presetID="22" presetClass="entr" presetSubtype="2" fill="hold" grpId="0" nodeType="after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wipe(right)">
                                      <p:cBhvr>
                                        <p:cTn id="87" dur="500"/>
                                        <p:tgtEl>
                                          <p:spTgt spid="53"/>
                                        </p:tgtEl>
                                      </p:cBhvr>
                                    </p:animEffect>
                                  </p:childTnLst>
                                </p:cTn>
                              </p:par>
                            </p:childTnLst>
                          </p:cTn>
                        </p:par>
                        <p:par>
                          <p:cTn id="88" fill="hold">
                            <p:stCondLst>
                              <p:cond delay="13000"/>
                            </p:stCondLst>
                            <p:childTnLst>
                              <p:par>
                                <p:cTn id="89" presetID="45" presetClass="entr" presetSubtype="0"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fade">
                                      <p:cBhvr>
                                        <p:cTn id="91" dur="2000"/>
                                        <p:tgtEl>
                                          <p:spTgt spid="39"/>
                                        </p:tgtEl>
                                      </p:cBhvr>
                                    </p:animEffect>
                                    <p:anim calcmode="lin" valueType="num">
                                      <p:cBhvr>
                                        <p:cTn id="92" dur="2000" fill="hold"/>
                                        <p:tgtEl>
                                          <p:spTgt spid="39"/>
                                        </p:tgtEl>
                                        <p:attrNameLst>
                                          <p:attrName>ppt_w</p:attrName>
                                        </p:attrNameLst>
                                      </p:cBhvr>
                                      <p:tavLst>
                                        <p:tav tm="0" fmla="#ppt_w*sin(2.5*pi*$)">
                                          <p:val>
                                            <p:fltVal val="0"/>
                                          </p:val>
                                        </p:tav>
                                        <p:tav tm="100000">
                                          <p:val>
                                            <p:fltVal val="1"/>
                                          </p:val>
                                        </p:tav>
                                      </p:tavLst>
                                    </p:anim>
                                    <p:anim calcmode="lin" valueType="num">
                                      <p:cBhvr>
                                        <p:cTn id="93" dur="2000" fill="hold"/>
                                        <p:tgtEl>
                                          <p:spTgt spid="39"/>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2000"/>
                                        <p:tgtEl>
                                          <p:spTgt spid="61"/>
                                        </p:tgtEl>
                                      </p:cBhvr>
                                    </p:animEffect>
                                    <p:anim calcmode="lin" valueType="num">
                                      <p:cBhvr>
                                        <p:cTn id="97" dur="2000" fill="hold"/>
                                        <p:tgtEl>
                                          <p:spTgt spid="61"/>
                                        </p:tgtEl>
                                        <p:attrNameLst>
                                          <p:attrName>ppt_w</p:attrName>
                                        </p:attrNameLst>
                                      </p:cBhvr>
                                      <p:tavLst>
                                        <p:tav tm="0" fmla="#ppt_w*sin(2.5*pi*$)">
                                          <p:val>
                                            <p:fltVal val="0"/>
                                          </p:val>
                                        </p:tav>
                                        <p:tav tm="100000">
                                          <p:val>
                                            <p:fltVal val="1"/>
                                          </p:val>
                                        </p:tav>
                                      </p:tavLst>
                                    </p:anim>
                                    <p:anim calcmode="lin" valueType="num">
                                      <p:cBhvr>
                                        <p:cTn id="98" dur="2000" fill="hold"/>
                                        <p:tgtEl>
                                          <p:spTgt spid="61"/>
                                        </p:tgtEl>
                                        <p:attrNameLst>
                                          <p:attrName>ppt_h</p:attrName>
                                        </p:attrNameLst>
                                      </p:cBhvr>
                                      <p:tavLst>
                                        <p:tav tm="0">
                                          <p:val>
                                            <p:strVal val="#ppt_h"/>
                                          </p:val>
                                        </p:tav>
                                        <p:tav tm="100000">
                                          <p:val>
                                            <p:strVal val="#ppt_h"/>
                                          </p:val>
                                        </p:tav>
                                      </p:tavLst>
                                    </p:anim>
                                  </p:childTnLst>
                                </p:cTn>
                              </p:par>
                            </p:childTnLst>
                          </p:cTn>
                        </p:par>
                        <p:par>
                          <p:cTn id="99" fill="hold">
                            <p:stCondLst>
                              <p:cond delay="15000"/>
                            </p:stCondLst>
                            <p:childTnLst>
                              <p:par>
                                <p:cTn id="100" presetID="22" presetClass="entr" presetSubtype="4" fill="hold" nodeType="afterEffect">
                                  <p:stCondLst>
                                    <p:cond delay="0"/>
                                  </p:stCondLst>
                                  <p:childTnLst>
                                    <p:set>
                                      <p:cBhvr>
                                        <p:cTn id="101" dur="1" fill="hold">
                                          <p:stCondLst>
                                            <p:cond delay="0"/>
                                          </p:stCondLst>
                                        </p:cTn>
                                        <p:tgtEl>
                                          <p:spTgt spid="56"/>
                                        </p:tgtEl>
                                        <p:attrNameLst>
                                          <p:attrName>style.visibility</p:attrName>
                                        </p:attrNameLst>
                                      </p:cBhvr>
                                      <p:to>
                                        <p:strVal val="visible"/>
                                      </p:to>
                                    </p:set>
                                    <p:animEffect transition="in" filter="wipe(down)">
                                      <p:cBhvr>
                                        <p:cTn id="102" dur="500"/>
                                        <p:tgtEl>
                                          <p:spTgt spid="56"/>
                                        </p:tgtEl>
                                      </p:cBhvr>
                                    </p:animEffect>
                                  </p:childTnLst>
                                </p:cTn>
                              </p:par>
                            </p:childTnLst>
                          </p:cTn>
                        </p:par>
                        <p:par>
                          <p:cTn id="103" fill="hold">
                            <p:stCondLst>
                              <p:cond delay="15500"/>
                            </p:stCondLst>
                            <p:childTnLst>
                              <p:par>
                                <p:cTn id="104" presetID="22" presetClass="entr" presetSubtype="2" fill="hold" grpId="0" nodeType="afterEffect">
                                  <p:stCondLst>
                                    <p:cond delay="0"/>
                                  </p:stCondLst>
                                  <p:childTnLst>
                                    <p:set>
                                      <p:cBhvr>
                                        <p:cTn id="105" dur="1" fill="hold">
                                          <p:stCondLst>
                                            <p:cond delay="0"/>
                                          </p:stCondLst>
                                        </p:cTn>
                                        <p:tgtEl>
                                          <p:spTgt spid="55"/>
                                        </p:tgtEl>
                                        <p:attrNameLst>
                                          <p:attrName>style.visibility</p:attrName>
                                        </p:attrNameLst>
                                      </p:cBhvr>
                                      <p:to>
                                        <p:strVal val="visible"/>
                                      </p:to>
                                    </p:set>
                                    <p:animEffect transition="in" filter="wipe(right)">
                                      <p:cBhvr>
                                        <p:cTn id="106"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p:bldP spid="46" grpId="0"/>
      <p:bldP spid="49" grpId="0"/>
      <p:bldP spid="51" grpId="0"/>
      <p:bldP spid="53" grpId="0"/>
      <p:bldP spid="55" grpId="0"/>
      <p:bldP spid="57" grpId="0"/>
      <p:bldP spid="58"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1281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2018-01-01T23:04:35Z</dcterms:modified>
</cp:coreProperties>
</file>