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9671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17" name="Isosceles Triangle 16">
            <a:extLst>
              <a:ext uri="{FF2B5EF4-FFF2-40B4-BE49-F238E27FC236}">
                <a16:creationId xmlns:a16="http://schemas.microsoft.com/office/drawing/2014/main" id="{2F5F6EC6-6625-4B1B-A936-49732E5B1F73}"/>
              </a:ext>
            </a:extLst>
          </p:cNvPr>
          <p:cNvSpPr/>
          <p:nvPr/>
        </p:nvSpPr>
        <p:spPr>
          <a:xfrm rot="10800000">
            <a:off x="2514601" y="4623960"/>
            <a:ext cx="304800" cy="245354"/>
          </a:xfrm>
          <a:prstGeom prst="triangl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0" name="Freeform: Shape 9">
            <a:extLst>
              <a:ext uri="{FF2B5EF4-FFF2-40B4-BE49-F238E27FC236}">
                <a16:creationId xmlns:a16="http://schemas.microsoft.com/office/drawing/2014/main" id="{32D49863-8F79-4675-BACD-4DEF2AA296A7}"/>
              </a:ext>
            </a:extLst>
          </p:cNvPr>
          <p:cNvSpPr>
            <a:spLocks noChangeAspect="1"/>
          </p:cNvSpPr>
          <p:nvPr/>
        </p:nvSpPr>
        <p:spPr>
          <a:xfrm>
            <a:off x="1754581"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 name="Oval 6">
            <a:extLst>
              <a:ext uri="{FF2B5EF4-FFF2-40B4-BE49-F238E27FC236}">
                <a16:creationId xmlns:a16="http://schemas.microsoft.com/office/drawing/2014/main" id="{E5FD30B4-25C6-4F91-8882-3CCB7111273E}"/>
              </a:ext>
            </a:extLst>
          </p:cNvPr>
          <p:cNvSpPr>
            <a:spLocks noChangeAspect="1"/>
          </p:cNvSpPr>
          <p:nvPr/>
        </p:nvSpPr>
        <p:spPr>
          <a:xfrm>
            <a:off x="1960321" y="3259315"/>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1" name="Oval 10">
            <a:extLst>
              <a:ext uri="{FF2B5EF4-FFF2-40B4-BE49-F238E27FC236}">
                <a16:creationId xmlns:a16="http://schemas.microsoft.com/office/drawing/2014/main" id="{D66F4A1D-D832-4094-9012-49E085403317}"/>
              </a:ext>
            </a:extLst>
          </p:cNvPr>
          <p:cNvSpPr>
            <a:spLocks noChangeAspect="1"/>
          </p:cNvSpPr>
          <p:nvPr/>
        </p:nvSpPr>
        <p:spPr>
          <a:xfrm>
            <a:off x="2303221" y="3602215"/>
            <a:ext cx="731520" cy="731520"/>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21" name="Group 20">
            <a:extLst>
              <a:ext uri="{FF2B5EF4-FFF2-40B4-BE49-F238E27FC236}">
                <a16:creationId xmlns:a16="http://schemas.microsoft.com/office/drawing/2014/main" id="{0F096644-8AC4-4EA2-B3FE-83503A179293}"/>
              </a:ext>
            </a:extLst>
          </p:cNvPr>
          <p:cNvGrpSpPr/>
          <p:nvPr/>
        </p:nvGrpSpPr>
        <p:grpSpPr>
          <a:xfrm>
            <a:off x="1063172" y="5084581"/>
            <a:ext cx="3207655" cy="1246495"/>
            <a:chOff x="941027" y="4218918"/>
            <a:chExt cx="3207655" cy="1246495"/>
          </a:xfrm>
        </p:grpSpPr>
        <p:sp>
          <p:nvSpPr>
            <p:cNvPr id="18" name="Text Box 10">
              <a:extLst>
                <a:ext uri="{FF2B5EF4-FFF2-40B4-BE49-F238E27FC236}">
                  <a16:creationId xmlns:a16="http://schemas.microsoft.com/office/drawing/2014/main" id="{D8329EF1-39CB-4A50-97DF-5AA860E0452E}"/>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dirty="0">
                  <a:solidFill>
                    <a:srgbClr val="36B8E3"/>
                  </a:solidFill>
                  <a:latin typeface="Bernard MT Condensed" panose="02050806060905020404" pitchFamily="18" charset="0"/>
                </a:rPr>
                <a:t>LOREM IPSUM</a:t>
              </a:r>
            </a:p>
            <a:p>
              <a:endParaRPr lang="en-US" sz="2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p:txBody>
        </p:sp>
        <p:sp>
          <p:nvSpPr>
            <p:cNvPr id="19" name="TextBox 18">
              <a:extLst>
                <a:ext uri="{FF2B5EF4-FFF2-40B4-BE49-F238E27FC236}">
                  <a16:creationId xmlns:a16="http://schemas.microsoft.com/office/drawing/2014/main" id="{151E4CAC-EE36-4119-8854-66AAE889FBCF}"/>
                </a:ext>
              </a:extLst>
            </p:cNvPr>
            <p:cNvSpPr txBox="1"/>
            <p:nvPr/>
          </p:nvSpPr>
          <p:spPr>
            <a:xfrm>
              <a:off x="941027" y="4331171"/>
              <a:ext cx="914400" cy="830997"/>
            </a:xfrm>
            <a:prstGeom prst="rect">
              <a:avLst/>
            </a:prstGeom>
            <a:noFill/>
            <a:effectLst/>
          </p:spPr>
          <p:txBody>
            <a:bodyPr wrap="square" rtlCol="0">
              <a:spAutoFit/>
            </a:bodyPr>
            <a:lstStyle/>
            <a:p>
              <a:pPr algn="ctr"/>
              <a:r>
                <a:rPr lang="en-US" sz="4800" dirty="0">
                  <a:solidFill>
                    <a:srgbClr val="4D4D4D"/>
                  </a:solidFill>
                  <a:latin typeface="Bernard MT Condensed" panose="02050806060905020404" pitchFamily="18" charset="0"/>
                </a:rPr>
                <a:t>01</a:t>
              </a:r>
            </a:p>
          </p:txBody>
        </p:sp>
      </p:grpSp>
      <p:sp>
        <p:nvSpPr>
          <p:cNvPr id="24" name="Isosceles Triangle 23">
            <a:extLst>
              <a:ext uri="{FF2B5EF4-FFF2-40B4-BE49-F238E27FC236}">
                <a16:creationId xmlns:a16="http://schemas.microsoft.com/office/drawing/2014/main" id="{8ED9206C-C004-461D-BB7C-8A4173B747E3}"/>
              </a:ext>
            </a:extLst>
          </p:cNvPr>
          <p:cNvSpPr/>
          <p:nvPr/>
        </p:nvSpPr>
        <p:spPr>
          <a:xfrm>
            <a:off x="4310091" y="3050299"/>
            <a:ext cx="304800" cy="245354"/>
          </a:xfrm>
          <a:prstGeom prst="triangl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5" name="Freeform: Shape 24">
            <a:extLst>
              <a:ext uri="{FF2B5EF4-FFF2-40B4-BE49-F238E27FC236}">
                <a16:creationId xmlns:a16="http://schemas.microsoft.com/office/drawing/2014/main" id="{AEF8AA5D-B219-47C7-A99B-0C3343164673}"/>
              </a:ext>
            </a:extLst>
          </p:cNvPr>
          <p:cNvSpPr>
            <a:spLocks noChangeAspect="1"/>
          </p:cNvSpPr>
          <p:nvPr/>
        </p:nvSpPr>
        <p:spPr>
          <a:xfrm rot="10800000">
            <a:off x="3546111"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6" name="Oval 25">
            <a:extLst>
              <a:ext uri="{FF2B5EF4-FFF2-40B4-BE49-F238E27FC236}">
                <a16:creationId xmlns:a16="http://schemas.microsoft.com/office/drawing/2014/main" id="{37E4F223-8D33-4291-B3C2-C36050324C0B}"/>
              </a:ext>
            </a:extLst>
          </p:cNvPr>
          <p:cNvSpPr>
            <a:spLocks noChangeAspect="1"/>
          </p:cNvSpPr>
          <p:nvPr/>
        </p:nvSpPr>
        <p:spPr>
          <a:xfrm rot="10800000">
            <a:off x="3751851" y="3242978"/>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7" name="Oval 26">
            <a:extLst>
              <a:ext uri="{FF2B5EF4-FFF2-40B4-BE49-F238E27FC236}">
                <a16:creationId xmlns:a16="http://schemas.microsoft.com/office/drawing/2014/main" id="{AB63377E-D051-4CF5-A13F-1A2C98495CF2}"/>
              </a:ext>
            </a:extLst>
          </p:cNvPr>
          <p:cNvSpPr>
            <a:spLocks noChangeAspect="1"/>
          </p:cNvSpPr>
          <p:nvPr/>
        </p:nvSpPr>
        <p:spPr>
          <a:xfrm rot="10800000">
            <a:off x="4094751" y="3585878"/>
            <a:ext cx="731520" cy="731520"/>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9" name="Isosceles Triangle 28">
            <a:extLst>
              <a:ext uri="{FF2B5EF4-FFF2-40B4-BE49-F238E27FC236}">
                <a16:creationId xmlns:a16="http://schemas.microsoft.com/office/drawing/2014/main" id="{D50E51A1-443A-4B1B-8A24-14CEF5B1014B}"/>
              </a:ext>
            </a:extLst>
          </p:cNvPr>
          <p:cNvSpPr/>
          <p:nvPr/>
        </p:nvSpPr>
        <p:spPr>
          <a:xfrm rot="10800000">
            <a:off x="6097660" y="4623960"/>
            <a:ext cx="304800" cy="245354"/>
          </a:xfrm>
          <a:prstGeom prst="triangl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0" name="Freeform: Shape 29">
            <a:extLst>
              <a:ext uri="{FF2B5EF4-FFF2-40B4-BE49-F238E27FC236}">
                <a16:creationId xmlns:a16="http://schemas.microsoft.com/office/drawing/2014/main" id="{6D993B47-2DB1-4901-9309-9C86C2254FAD}"/>
              </a:ext>
            </a:extLst>
          </p:cNvPr>
          <p:cNvSpPr>
            <a:spLocks noChangeAspect="1"/>
          </p:cNvSpPr>
          <p:nvPr/>
        </p:nvSpPr>
        <p:spPr>
          <a:xfrm>
            <a:off x="5337640"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1" name="Oval 30">
            <a:extLst>
              <a:ext uri="{FF2B5EF4-FFF2-40B4-BE49-F238E27FC236}">
                <a16:creationId xmlns:a16="http://schemas.microsoft.com/office/drawing/2014/main" id="{AE9B2088-C8A9-492E-B252-68AE8DFAAF61}"/>
              </a:ext>
            </a:extLst>
          </p:cNvPr>
          <p:cNvSpPr>
            <a:spLocks noChangeAspect="1"/>
          </p:cNvSpPr>
          <p:nvPr/>
        </p:nvSpPr>
        <p:spPr>
          <a:xfrm>
            <a:off x="5543380" y="3259315"/>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2" name="Oval 31">
            <a:extLst>
              <a:ext uri="{FF2B5EF4-FFF2-40B4-BE49-F238E27FC236}">
                <a16:creationId xmlns:a16="http://schemas.microsoft.com/office/drawing/2014/main" id="{DAC37BD1-BF7F-424A-8289-D274E6E8C2AC}"/>
              </a:ext>
            </a:extLst>
          </p:cNvPr>
          <p:cNvSpPr>
            <a:spLocks noChangeAspect="1"/>
          </p:cNvSpPr>
          <p:nvPr/>
        </p:nvSpPr>
        <p:spPr>
          <a:xfrm>
            <a:off x="5886280" y="3602215"/>
            <a:ext cx="731520" cy="731520"/>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4" name="Isosceles Triangle 33">
            <a:extLst>
              <a:ext uri="{FF2B5EF4-FFF2-40B4-BE49-F238E27FC236}">
                <a16:creationId xmlns:a16="http://schemas.microsoft.com/office/drawing/2014/main" id="{D38974E3-1DD9-4161-B3BB-A90F76D12457}"/>
              </a:ext>
            </a:extLst>
          </p:cNvPr>
          <p:cNvSpPr/>
          <p:nvPr/>
        </p:nvSpPr>
        <p:spPr>
          <a:xfrm>
            <a:off x="7893150" y="3050299"/>
            <a:ext cx="304800" cy="245354"/>
          </a:xfrm>
          <a:prstGeom prst="triangl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5" name="Freeform: Shape 34">
            <a:extLst>
              <a:ext uri="{FF2B5EF4-FFF2-40B4-BE49-F238E27FC236}">
                <a16:creationId xmlns:a16="http://schemas.microsoft.com/office/drawing/2014/main" id="{72BE906F-F0D6-4375-80EA-2E4F65001740}"/>
              </a:ext>
            </a:extLst>
          </p:cNvPr>
          <p:cNvSpPr>
            <a:spLocks noChangeAspect="1"/>
          </p:cNvSpPr>
          <p:nvPr/>
        </p:nvSpPr>
        <p:spPr>
          <a:xfrm rot="10800000">
            <a:off x="7129170"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6" name="Oval 35">
            <a:extLst>
              <a:ext uri="{FF2B5EF4-FFF2-40B4-BE49-F238E27FC236}">
                <a16:creationId xmlns:a16="http://schemas.microsoft.com/office/drawing/2014/main" id="{8C080D5E-3774-4704-AF97-C7D6A13EE6F5}"/>
              </a:ext>
            </a:extLst>
          </p:cNvPr>
          <p:cNvSpPr>
            <a:spLocks noChangeAspect="1"/>
          </p:cNvSpPr>
          <p:nvPr/>
        </p:nvSpPr>
        <p:spPr>
          <a:xfrm rot="10800000">
            <a:off x="7334910" y="3242978"/>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7" name="Oval 36">
            <a:extLst>
              <a:ext uri="{FF2B5EF4-FFF2-40B4-BE49-F238E27FC236}">
                <a16:creationId xmlns:a16="http://schemas.microsoft.com/office/drawing/2014/main" id="{9C6532CE-23BF-49FE-BB86-A4DA5ACDBFF9}"/>
              </a:ext>
            </a:extLst>
          </p:cNvPr>
          <p:cNvSpPr>
            <a:spLocks noChangeAspect="1"/>
          </p:cNvSpPr>
          <p:nvPr/>
        </p:nvSpPr>
        <p:spPr>
          <a:xfrm rot="10800000">
            <a:off x="7677810" y="3585878"/>
            <a:ext cx="731520" cy="731520"/>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9" name="Isosceles Triangle 38">
            <a:extLst>
              <a:ext uri="{FF2B5EF4-FFF2-40B4-BE49-F238E27FC236}">
                <a16:creationId xmlns:a16="http://schemas.microsoft.com/office/drawing/2014/main" id="{778F6D47-9091-424F-94D3-747561B0A47D}"/>
              </a:ext>
            </a:extLst>
          </p:cNvPr>
          <p:cNvSpPr/>
          <p:nvPr/>
        </p:nvSpPr>
        <p:spPr>
          <a:xfrm rot="10800000">
            <a:off x="9680719" y="4693388"/>
            <a:ext cx="304800" cy="245354"/>
          </a:xfrm>
          <a:prstGeom prst="triangle">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0" name="Freeform: Shape 39">
            <a:extLst>
              <a:ext uri="{FF2B5EF4-FFF2-40B4-BE49-F238E27FC236}">
                <a16:creationId xmlns:a16="http://schemas.microsoft.com/office/drawing/2014/main" id="{4558497D-47DE-4705-AEE5-361AB3A7941D}"/>
              </a:ext>
            </a:extLst>
          </p:cNvPr>
          <p:cNvSpPr>
            <a:spLocks noChangeAspect="1"/>
          </p:cNvSpPr>
          <p:nvPr/>
        </p:nvSpPr>
        <p:spPr>
          <a:xfrm>
            <a:off x="8920699" y="3119726"/>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1" name="Oval 40">
            <a:extLst>
              <a:ext uri="{FF2B5EF4-FFF2-40B4-BE49-F238E27FC236}">
                <a16:creationId xmlns:a16="http://schemas.microsoft.com/office/drawing/2014/main" id="{B7F2D5F9-7C84-43E7-9DBF-B789739EA5BB}"/>
              </a:ext>
            </a:extLst>
          </p:cNvPr>
          <p:cNvSpPr>
            <a:spLocks noChangeAspect="1"/>
          </p:cNvSpPr>
          <p:nvPr/>
        </p:nvSpPr>
        <p:spPr>
          <a:xfrm>
            <a:off x="9126439" y="3328743"/>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2" name="Oval 41">
            <a:extLst>
              <a:ext uri="{FF2B5EF4-FFF2-40B4-BE49-F238E27FC236}">
                <a16:creationId xmlns:a16="http://schemas.microsoft.com/office/drawing/2014/main" id="{C1EC8F1F-4DC8-4CB1-A558-AEEEB2A3E239}"/>
              </a:ext>
            </a:extLst>
          </p:cNvPr>
          <p:cNvSpPr>
            <a:spLocks noChangeAspect="1"/>
          </p:cNvSpPr>
          <p:nvPr/>
        </p:nvSpPr>
        <p:spPr>
          <a:xfrm>
            <a:off x="9469339" y="3671643"/>
            <a:ext cx="731520" cy="731520"/>
          </a:xfrm>
          <a:prstGeom prst="ellipse">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49" name="Group 48">
            <a:extLst>
              <a:ext uri="{FF2B5EF4-FFF2-40B4-BE49-F238E27FC236}">
                <a16:creationId xmlns:a16="http://schemas.microsoft.com/office/drawing/2014/main" id="{D94DB760-3CF0-455A-BCA5-0AC2F0A5056E}"/>
              </a:ext>
            </a:extLst>
          </p:cNvPr>
          <p:cNvGrpSpPr/>
          <p:nvPr/>
        </p:nvGrpSpPr>
        <p:grpSpPr>
          <a:xfrm>
            <a:off x="2856447" y="1652432"/>
            <a:ext cx="3207655" cy="1246495"/>
            <a:chOff x="941027" y="4218918"/>
            <a:chExt cx="3207655" cy="1246495"/>
          </a:xfrm>
        </p:grpSpPr>
        <p:sp>
          <p:nvSpPr>
            <p:cNvPr id="50" name="Text Box 10">
              <a:extLst>
                <a:ext uri="{FF2B5EF4-FFF2-40B4-BE49-F238E27FC236}">
                  <a16:creationId xmlns:a16="http://schemas.microsoft.com/office/drawing/2014/main" id="{6BB0D719-A782-4D93-A5F6-C4BF81B67261}"/>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dirty="0">
                  <a:solidFill>
                    <a:srgbClr val="239BD3"/>
                  </a:solidFill>
                  <a:latin typeface="Bernard MT Condensed" panose="02050806060905020404" pitchFamily="18" charset="0"/>
                </a:rPr>
                <a:t>LOREM IPSUM</a:t>
              </a:r>
            </a:p>
            <a:p>
              <a:endParaRPr lang="en-US" sz="2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9EDE0901-46FB-40D0-98EA-00A0F5FD8048}"/>
                </a:ext>
              </a:extLst>
            </p:cNvPr>
            <p:cNvSpPr txBox="1"/>
            <p:nvPr/>
          </p:nvSpPr>
          <p:spPr>
            <a:xfrm>
              <a:off x="941027" y="4331171"/>
              <a:ext cx="914400" cy="830997"/>
            </a:xfrm>
            <a:prstGeom prst="rect">
              <a:avLst/>
            </a:prstGeom>
            <a:noFill/>
            <a:effectLst/>
          </p:spPr>
          <p:txBody>
            <a:bodyPr wrap="square" rtlCol="0">
              <a:spAutoFit/>
            </a:bodyPr>
            <a:lstStyle/>
            <a:p>
              <a:pPr algn="ctr"/>
              <a:r>
                <a:rPr lang="en-US" sz="4800" dirty="0">
                  <a:solidFill>
                    <a:srgbClr val="4D4D4D"/>
                  </a:solidFill>
                  <a:latin typeface="Bernard MT Condensed" panose="02050806060905020404" pitchFamily="18" charset="0"/>
                </a:rPr>
                <a:t>02</a:t>
              </a:r>
            </a:p>
          </p:txBody>
        </p:sp>
      </p:grpSp>
      <p:grpSp>
        <p:nvGrpSpPr>
          <p:cNvPr id="52" name="Group 51">
            <a:extLst>
              <a:ext uri="{FF2B5EF4-FFF2-40B4-BE49-F238E27FC236}">
                <a16:creationId xmlns:a16="http://schemas.microsoft.com/office/drawing/2014/main" id="{7BBF8753-B758-4950-9F31-2D2F7D004367}"/>
              </a:ext>
            </a:extLst>
          </p:cNvPr>
          <p:cNvGrpSpPr/>
          <p:nvPr/>
        </p:nvGrpSpPr>
        <p:grpSpPr>
          <a:xfrm>
            <a:off x="4646231" y="5071331"/>
            <a:ext cx="3207655" cy="1246495"/>
            <a:chOff x="941027" y="4218918"/>
            <a:chExt cx="3207655" cy="1246495"/>
          </a:xfrm>
        </p:grpSpPr>
        <p:sp>
          <p:nvSpPr>
            <p:cNvPr id="53" name="Text Box 10">
              <a:extLst>
                <a:ext uri="{FF2B5EF4-FFF2-40B4-BE49-F238E27FC236}">
                  <a16:creationId xmlns:a16="http://schemas.microsoft.com/office/drawing/2014/main" id="{9C2E2BC9-A3A6-44C4-805B-707FD7F33B0D}"/>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dirty="0">
                  <a:solidFill>
                    <a:srgbClr val="157EBF"/>
                  </a:solidFill>
                  <a:latin typeface="Bernard MT Condensed" panose="02050806060905020404" pitchFamily="18" charset="0"/>
                </a:rPr>
                <a:t>LOREM IPSUM</a:t>
              </a:r>
            </a:p>
            <a:p>
              <a:endParaRPr lang="en-US" sz="2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Box 53">
              <a:extLst>
                <a:ext uri="{FF2B5EF4-FFF2-40B4-BE49-F238E27FC236}">
                  <a16:creationId xmlns:a16="http://schemas.microsoft.com/office/drawing/2014/main" id="{6B280CBB-9578-4A47-8E3A-5DC089C13CC5}"/>
                </a:ext>
              </a:extLst>
            </p:cNvPr>
            <p:cNvSpPr txBox="1"/>
            <p:nvPr/>
          </p:nvSpPr>
          <p:spPr>
            <a:xfrm>
              <a:off x="941027" y="4331171"/>
              <a:ext cx="914400" cy="830997"/>
            </a:xfrm>
            <a:prstGeom prst="rect">
              <a:avLst/>
            </a:prstGeom>
            <a:noFill/>
            <a:effectLst/>
          </p:spPr>
          <p:txBody>
            <a:bodyPr wrap="square" rtlCol="0">
              <a:spAutoFit/>
            </a:bodyPr>
            <a:lstStyle/>
            <a:p>
              <a:pPr algn="ctr"/>
              <a:r>
                <a:rPr lang="en-US" sz="4800" dirty="0">
                  <a:solidFill>
                    <a:srgbClr val="4D4D4D"/>
                  </a:solidFill>
                  <a:latin typeface="Bernard MT Condensed" panose="02050806060905020404" pitchFamily="18" charset="0"/>
                </a:rPr>
                <a:t>03</a:t>
              </a:r>
            </a:p>
          </p:txBody>
        </p:sp>
      </p:grpSp>
      <p:grpSp>
        <p:nvGrpSpPr>
          <p:cNvPr id="55" name="Group 54">
            <a:extLst>
              <a:ext uri="{FF2B5EF4-FFF2-40B4-BE49-F238E27FC236}">
                <a16:creationId xmlns:a16="http://schemas.microsoft.com/office/drawing/2014/main" id="{8D29A836-AC77-4411-BCCE-A92356215A99}"/>
              </a:ext>
            </a:extLst>
          </p:cNvPr>
          <p:cNvGrpSpPr/>
          <p:nvPr/>
        </p:nvGrpSpPr>
        <p:grpSpPr>
          <a:xfrm>
            <a:off x="8229291" y="5078332"/>
            <a:ext cx="3207655" cy="1246495"/>
            <a:chOff x="941027" y="4218918"/>
            <a:chExt cx="3207655" cy="1246495"/>
          </a:xfrm>
        </p:grpSpPr>
        <p:sp>
          <p:nvSpPr>
            <p:cNvPr id="56" name="Text Box 10">
              <a:extLst>
                <a:ext uri="{FF2B5EF4-FFF2-40B4-BE49-F238E27FC236}">
                  <a16:creationId xmlns:a16="http://schemas.microsoft.com/office/drawing/2014/main" id="{00250CB7-EAB9-4B51-95E1-6427FE7CE172}"/>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dirty="0">
                  <a:solidFill>
                    <a:srgbClr val="0050AA"/>
                  </a:solidFill>
                  <a:latin typeface="Bernard MT Condensed" panose="02050806060905020404" pitchFamily="18" charset="0"/>
                </a:rPr>
                <a:t>LOREM IPSUM</a:t>
              </a:r>
            </a:p>
            <a:p>
              <a:endParaRPr lang="en-US" sz="2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p:txBody>
        </p:sp>
        <p:sp>
          <p:nvSpPr>
            <p:cNvPr id="57" name="TextBox 56">
              <a:extLst>
                <a:ext uri="{FF2B5EF4-FFF2-40B4-BE49-F238E27FC236}">
                  <a16:creationId xmlns:a16="http://schemas.microsoft.com/office/drawing/2014/main" id="{F96AE4D6-370D-4836-8A9A-6E3D79300605}"/>
                </a:ext>
              </a:extLst>
            </p:cNvPr>
            <p:cNvSpPr txBox="1"/>
            <p:nvPr/>
          </p:nvSpPr>
          <p:spPr>
            <a:xfrm>
              <a:off x="941027" y="4331171"/>
              <a:ext cx="914400" cy="830997"/>
            </a:xfrm>
            <a:prstGeom prst="rect">
              <a:avLst/>
            </a:prstGeom>
            <a:noFill/>
            <a:effectLst/>
          </p:spPr>
          <p:txBody>
            <a:bodyPr wrap="square" rtlCol="0">
              <a:spAutoFit/>
            </a:bodyPr>
            <a:lstStyle/>
            <a:p>
              <a:pPr algn="ctr"/>
              <a:r>
                <a:rPr lang="en-US" sz="4800" dirty="0">
                  <a:solidFill>
                    <a:srgbClr val="4D4D4D"/>
                  </a:solidFill>
                  <a:latin typeface="Bernard MT Condensed" panose="02050806060905020404" pitchFamily="18" charset="0"/>
                </a:rPr>
                <a:t>05</a:t>
              </a:r>
            </a:p>
          </p:txBody>
        </p:sp>
      </p:grpSp>
      <p:grpSp>
        <p:nvGrpSpPr>
          <p:cNvPr id="58" name="Group 57">
            <a:extLst>
              <a:ext uri="{FF2B5EF4-FFF2-40B4-BE49-F238E27FC236}">
                <a16:creationId xmlns:a16="http://schemas.microsoft.com/office/drawing/2014/main" id="{8923FA6A-4906-4423-AD2E-8BBC4D576185}"/>
              </a:ext>
            </a:extLst>
          </p:cNvPr>
          <p:cNvGrpSpPr/>
          <p:nvPr/>
        </p:nvGrpSpPr>
        <p:grpSpPr>
          <a:xfrm>
            <a:off x="6439742" y="1642860"/>
            <a:ext cx="3207655" cy="1246495"/>
            <a:chOff x="941027" y="4218918"/>
            <a:chExt cx="3207655" cy="1246495"/>
          </a:xfrm>
        </p:grpSpPr>
        <p:sp>
          <p:nvSpPr>
            <p:cNvPr id="59" name="Text Box 10">
              <a:extLst>
                <a:ext uri="{FF2B5EF4-FFF2-40B4-BE49-F238E27FC236}">
                  <a16:creationId xmlns:a16="http://schemas.microsoft.com/office/drawing/2014/main" id="{E2DCF373-D7E0-4349-BDD5-95A9AF4BD106}"/>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dirty="0">
                  <a:solidFill>
                    <a:srgbClr val="0967B9"/>
                  </a:solidFill>
                  <a:latin typeface="Bernard MT Condensed" panose="02050806060905020404" pitchFamily="18" charset="0"/>
                </a:rPr>
                <a:t>LOREM IPSUM</a:t>
              </a:r>
            </a:p>
            <a:p>
              <a:endParaRPr lang="en-US" sz="2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p:txBody>
        </p:sp>
        <p:sp>
          <p:nvSpPr>
            <p:cNvPr id="60" name="TextBox 59">
              <a:extLst>
                <a:ext uri="{FF2B5EF4-FFF2-40B4-BE49-F238E27FC236}">
                  <a16:creationId xmlns:a16="http://schemas.microsoft.com/office/drawing/2014/main" id="{55B1D3DA-81F5-4902-92E2-C3EE3CC32AFF}"/>
                </a:ext>
              </a:extLst>
            </p:cNvPr>
            <p:cNvSpPr txBox="1"/>
            <p:nvPr/>
          </p:nvSpPr>
          <p:spPr>
            <a:xfrm>
              <a:off x="941027" y="4331171"/>
              <a:ext cx="914400" cy="830997"/>
            </a:xfrm>
            <a:prstGeom prst="rect">
              <a:avLst/>
            </a:prstGeom>
            <a:noFill/>
            <a:effectLst/>
          </p:spPr>
          <p:txBody>
            <a:bodyPr wrap="square" rtlCol="0">
              <a:spAutoFit/>
            </a:bodyPr>
            <a:lstStyle/>
            <a:p>
              <a:pPr algn="ctr"/>
              <a:r>
                <a:rPr lang="en-US" sz="4800" dirty="0">
                  <a:solidFill>
                    <a:srgbClr val="4D4D4D"/>
                  </a:solidFill>
                  <a:latin typeface="Bernard MT Condensed" panose="02050806060905020404" pitchFamily="18" charset="0"/>
                </a:rPr>
                <a:t>04</a:t>
              </a:r>
            </a:p>
          </p:txBody>
        </p:sp>
      </p:grpSp>
      <p:sp>
        <p:nvSpPr>
          <p:cNvPr id="13" name="Freeform 101">
            <a:extLst>
              <a:ext uri="{FF2B5EF4-FFF2-40B4-BE49-F238E27FC236}">
                <a16:creationId xmlns:a16="http://schemas.microsoft.com/office/drawing/2014/main" id="{293A2CF7-E479-4399-9C97-B579ECFDD319}"/>
              </a:ext>
            </a:extLst>
          </p:cNvPr>
          <p:cNvSpPr>
            <a:spLocks noChangeAspect="1" noEditPoints="1"/>
          </p:cNvSpPr>
          <p:nvPr/>
        </p:nvSpPr>
        <p:spPr bwMode="auto">
          <a:xfrm>
            <a:off x="7831072" y="3755680"/>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4" name="Freeform 91">
            <a:extLst>
              <a:ext uri="{FF2B5EF4-FFF2-40B4-BE49-F238E27FC236}">
                <a16:creationId xmlns:a16="http://schemas.microsoft.com/office/drawing/2014/main" id="{C9962617-C5A6-493A-B654-46448E3A6486}"/>
              </a:ext>
            </a:extLst>
          </p:cNvPr>
          <p:cNvSpPr>
            <a:spLocks noChangeAspect="1" noEditPoints="1"/>
          </p:cNvSpPr>
          <p:nvPr/>
        </p:nvSpPr>
        <p:spPr bwMode="auto">
          <a:xfrm>
            <a:off x="9647397" y="383720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5" name="Freeform 171">
            <a:extLst>
              <a:ext uri="{FF2B5EF4-FFF2-40B4-BE49-F238E27FC236}">
                <a16:creationId xmlns:a16="http://schemas.microsoft.com/office/drawing/2014/main" id="{FD4A17F8-CE83-402D-A4E4-CDF4264687DF}"/>
              </a:ext>
            </a:extLst>
          </p:cNvPr>
          <p:cNvSpPr>
            <a:spLocks noChangeAspect="1" noEditPoints="1"/>
          </p:cNvSpPr>
          <p:nvPr/>
        </p:nvSpPr>
        <p:spPr bwMode="auto">
          <a:xfrm>
            <a:off x="4255963" y="370624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6" name="Freeform 39">
            <a:extLst>
              <a:ext uri="{FF2B5EF4-FFF2-40B4-BE49-F238E27FC236}">
                <a16:creationId xmlns:a16="http://schemas.microsoft.com/office/drawing/2014/main" id="{6C910408-A7D5-4AB4-B9DA-CA29A42C5582}"/>
              </a:ext>
            </a:extLst>
          </p:cNvPr>
          <p:cNvSpPr>
            <a:spLocks noChangeAspect="1" noEditPoints="1"/>
          </p:cNvSpPr>
          <p:nvPr/>
        </p:nvSpPr>
        <p:spPr bwMode="auto">
          <a:xfrm>
            <a:off x="6113872" y="374949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2" name="Freeform 41">
            <a:extLst>
              <a:ext uri="{FF2B5EF4-FFF2-40B4-BE49-F238E27FC236}">
                <a16:creationId xmlns:a16="http://schemas.microsoft.com/office/drawing/2014/main" id="{27E67848-7A07-4878-8D74-6A034A0062B0}"/>
              </a:ext>
            </a:extLst>
          </p:cNvPr>
          <p:cNvSpPr>
            <a:spLocks noChangeAspect="1" noEditPoints="1"/>
          </p:cNvSpPr>
          <p:nvPr/>
        </p:nvSpPr>
        <p:spPr bwMode="auto">
          <a:xfrm>
            <a:off x="2415041" y="377692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pic>
        <p:nvPicPr>
          <p:cNvPr id="43" name="Picture 42">
            <a:hlinkClick r:id="rId2"/>
            <a:extLst>
              <a:ext uri="{FF2B5EF4-FFF2-40B4-BE49-F238E27FC236}">
                <a16:creationId xmlns:a16="http://schemas.microsoft.com/office/drawing/2014/main" id="{A3F47BCC-5934-404E-BA57-D3D803F49B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87521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53" presetClass="entr" presetSubtype="16"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p:cTn id="44" dur="500" fill="hold"/>
                                        <p:tgtEl>
                                          <p:spTgt spid="25"/>
                                        </p:tgtEl>
                                        <p:attrNameLst>
                                          <p:attrName>ppt_w</p:attrName>
                                        </p:attrNameLst>
                                      </p:cBhvr>
                                      <p:tavLst>
                                        <p:tav tm="0">
                                          <p:val>
                                            <p:fltVal val="0"/>
                                          </p:val>
                                        </p:tav>
                                        <p:tav tm="100000">
                                          <p:val>
                                            <p:strVal val="#ppt_w"/>
                                          </p:val>
                                        </p:tav>
                                      </p:tavLst>
                                    </p:anim>
                                    <p:anim calcmode="lin" valueType="num">
                                      <p:cBhvr>
                                        <p:cTn id="45" dur="500" fill="hold"/>
                                        <p:tgtEl>
                                          <p:spTgt spid="25"/>
                                        </p:tgtEl>
                                        <p:attrNameLst>
                                          <p:attrName>ppt_h</p:attrName>
                                        </p:attrNameLst>
                                      </p:cBhvr>
                                      <p:tavLst>
                                        <p:tav tm="0">
                                          <p:val>
                                            <p:fltVal val="0"/>
                                          </p:val>
                                        </p:tav>
                                        <p:tav tm="100000">
                                          <p:val>
                                            <p:strVal val="#ppt_h"/>
                                          </p:val>
                                        </p:tav>
                                      </p:tavLst>
                                    </p:anim>
                                    <p:animEffect transition="in" filter="fade">
                                      <p:cBhvr>
                                        <p:cTn id="46" dur="500"/>
                                        <p:tgtEl>
                                          <p:spTgt spid="25"/>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p:cTn id="54" dur="500" fill="hold"/>
                                        <p:tgtEl>
                                          <p:spTgt spid="27"/>
                                        </p:tgtEl>
                                        <p:attrNameLst>
                                          <p:attrName>ppt_w</p:attrName>
                                        </p:attrNameLst>
                                      </p:cBhvr>
                                      <p:tavLst>
                                        <p:tav tm="0">
                                          <p:val>
                                            <p:fltVal val="0"/>
                                          </p:val>
                                        </p:tav>
                                        <p:tav tm="100000">
                                          <p:val>
                                            <p:strVal val="#ppt_w"/>
                                          </p:val>
                                        </p:tav>
                                      </p:tavLst>
                                    </p:anim>
                                    <p:anim calcmode="lin" valueType="num">
                                      <p:cBhvr>
                                        <p:cTn id="55" dur="500" fill="hold"/>
                                        <p:tgtEl>
                                          <p:spTgt spid="27"/>
                                        </p:tgtEl>
                                        <p:attrNameLst>
                                          <p:attrName>ppt_h</p:attrName>
                                        </p:attrNameLst>
                                      </p:cBhvr>
                                      <p:tavLst>
                                        <p:tav tm="0">
                                          <p:val>
                                            <p:fltVal val="0"/>
                                          </p:val>
                                        </p:tav>
                                        <p:tav tm="100000">
                                          <p:val>
                                            <p:strVal val="#ppt_h"/>
                                          </p:val>
                                        </p:tav>
                                      </p:tavLst>
                                    </p:anim>
                                    <p:animEffect transition="in" filter="fade">
                                      <p:cBhvr>
                                        <p:cTn id="56" dur="500"/>
                                        <p:tgtEl>
                                          <p:spTgt spid="27"/>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p:cTn id="59" dur="500" fill="hold"/>
                                        <p:tgtEl>
                                          <p:spTgt spid="15"/>
                                        </p:tgtEl>
                                        <p:attrNameLst>
                                          <p:attrName>ppt_w</p:attrName>
                                        </p:attrNameLst>
                                      </p:cBhvr>
                                      <p:tavLst>
                                        <p:tav tm="0">
                                          <p:val>
                                            <p:fltVal val="0"/>
                                          </p:val>
                                        </p:tav>
                                        <p:tav tm="100000">
                                          <p:val>
                                            <p:strVal val="#ppt_w"/>
                                          </p:val>
                                        </p:tav>
                                      </p:tavLst>
                                    </p:anim>
                                    <p:anim calcmode="lin" valueType="num">
                                      <p:cBhvr>
                                        <p:cTn id="60" dur="500" fill="hold"/>
                                        <p:tgtEl>
                                          <p:spTgt spid="15"/>
                                        </p:tgtEl>
                                        <p:attrNameLst>
                                          <p:attrName>ppt_h</p:attrName>
                                        </p:attrNameLst>
                                      </p:cBhvr>
                                      <p:tavLst>
                                        <p:tav tm="0">
                                          <p:val>
                                            <p:fltVal val="0"/>
                                          </p:val>
                                        </p:tav>
                                        <p:tav tm="100000">
                                          <p:val>
                                            <p:strVal val="#ppt_h"/>
                                          </p:val>
                                        </p:tav>
                                      </p:tavLst>
                                    </p:anim>
                                    <p:animEffect transition="in" filter="fade">
                                      <p:cBhvr>
                                        <p:cTn id="61" dur="500"/>
                                        <p:tgtEl>
                                          <p:spTgt spid="15"/>
                                        </p:tgtEl>
                                      </p:cBhvr>
                                    </p:animEffect>
                                  </p:childTnLst>
                                </p:cTn>
                              </p:par>
                            </p:childTnLst>
                          </p:cTn>
                        </p:par>
                        <p:par>
                          <p:cTn id="62" fill="hold">
                            <p:stCondLst>
                              <p:cond delay="3500"/>
                            </p:stCondLst>
                            <p:childTnLst>
                              <p:par>
                                <p:cTn id="63" presetID="47" presetClass="entr" presetSubtype="0"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fade">
                                      <p:cBhvr>
                                        <p:cTn id="65" dur="1000"/>
                                        <p:tgtEl>
                                          <p:spTgt spid="24"/>
                                        </p:tgtEl>
                                      </p:cBhvr>
                                    </p:animEffect>
                                    <p:anim calcmode="lin" valueType="num">
                                      <p:cBhvr>
                                        <p:cTn id="66" dur="1000" fill="hold"/>
                                        <p:tgtEl>
                                          <p:spTgt spid="24"/>
                                        </p:tgtEl>
                                        <p:attrNameLst>
                                          <p:attrName>ppt_x</p:attrName>
                                        </p:attrNameLst>
                                      </p:cBhvr>
                                      <p:tavLst>
                                        <p:tav tm="0">
                                          <p:val>
                                            <p:strVal val="#ppt_x"/>
                                          </p:val>
                                        </p:tav>
                                        <p:tav tm="100000">
                                          <p:val>
                                            <p:strVal val="#ppt_x"/>
                                          </p:val>
                                        </p:tav>
                                      </p:tavLst>
                                    </p:anim>
                                    <p:anim calcmode="lin" valueType="num">
                                      <p:cBhvr>
                                        <p:cTn id="67" dur="1000" fill="hold"/>
                                        <p:tgtEl>
                                          <p:spTgt spid="24"/>
                                        </p:tgtEl>
                                        <p:attrNameLst>
                                          <p:attrName>ppt_y</p:attrName>
                                        </p:attrNameLst>
                                      </p:cBhvr>
                                      <p:tavLst>
                                        <p:tav tm="0">
                                          <p:val>
                                            <p:strVal val="#ppt_y-.1"/>
                                          </p:val>
                                        </p:tav>
                                        <p:tav tm="100000">
                                          <p:val>
                                            <p:strVal val="#ppt_y"/>
                                          </p:val>
                                        </p:tav>
                                      </p:tavLst>
                                    </p:anim>
                                  </p:childTnLst>
                                </p:cTn>
                              </p:par>
                            </p:childTnLst>
                          </p:cTn>
                        </p:par>
                        <p:par>
                          <p:cTn id="68" fill="hold">
                            <p:stCondLst>
                              <p:cond delay="4500"/>
                            </p:stCondLst>
                            <p:childTnLst>
                              <p:par>
                                <p:cTn id="69" presetID="47"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53" presetClass="entr" presetSubtype="16"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500" fill="hold"/>
                                        <p:tgtEl>
                                          <p:spTgt spid="30"/>
                                        </p:tgtEl>
                                        <p:attrNameLst>
                                          <p:attrName>ppt_w</p:attrName>
                                        </p:attrNameLst>
                                      </p:cBhvr>
                                      <p:tavLst>
                                        <p:tav tm="0">
                                          <p:val>
                                            <p:fltVal val="0"/>
                                          </p:val>
                                        </p:tav>
                                        <p:tav tm="100000">
                                          <p:val>
                                            <p:strVal val="#ppt_w"/>
                                          </p:val>
                                        </p:tav>
                                      </p:tavLst>
                                    </p:anim>
                                    <p:anim calcmode="lin" valueType="num">
                                      <p:cBhvr>
                                        <p:cTn id="78" dur="500" fill="hold"/>
                                        <p:tgtEl>
                                          <p:spTgt spid="30"/>
                                        </p:tgtEl>
                                        <p:attrNameLst>
                                          <p:attrName>ppt_h</p:attrName>
                                        </p:attrNameLst>
                                      </p:cBhvr>
                                      <p:tavLst>
                                        <p:tav tm="0">
                                          <p:val>
                                            <p:fltVal val="0"/>
                                          </p:val>
                                        </p:tav>
                                        <p:tav tm="100000">
                                          <p:val>
                                            <p:strVal val="#ppt_h"/>
                                          </p:val>
                                        </p:tav>
                                      </p:tavLst>
                                    </p:anim>
                                    <p:animEffect transition="in" filter="fade">
                                      <p:cBhvr>
                                        <p:cTn id="79" dur="500"/>
                                        <p:tgtEl>
                                          <p:spTgt spid="30"/>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 calcmode="lin" valueType="num">
                                      <p:cBhvr>
                                        <p:cTn id="82" dur="500" fill="hold"/>
                                        <p:tgtEl>
                                          <p:spTgt spid="31"/>
                                        </p:tgtEl>
                                        <p:attrNameLst>
                                          <p:attrName>ppt_w</p:attrName>
                                        </p:attrNameLst>
                                      </p:cBhvr>
                                      <p:tavLst>
                                        <p:tav tm="0">
                                          <p:val>
                                            <p:fltVal val="0"/>
                                          </p:val>
                                        </p:tav>
                                        <p:tav tm="100000">
                                          <p:val>
                                            <p:strVal val="#ppt_w"/>
                                          </p:val>
                                        </p:tav>
                                      </p:tavLst>
                                    </p:anim>
                                    <p:anim calcmode="lin" valueType="num">
                                      <p:cBhvr>
                                        <p:cTn id="83" dur="500" fill="hold"/>
                                        <p:tgtEl>
                                          <p:spTgt spid="31"/>
                                        </p:tgtEl>
                                        <p:attrNameLst>
                                          <p:attrName>ppt_h</p:attrName>
                                        </p:attrNameLst>
                                      </p:cBhvr>
                                      <p:tavLst>
                                        <p:tav tm="0">
                                          <p:val>
                                            <p:fltVal val="0"/>
                                          </p:val>
                                        </p:tav>
                                        <p:tav tm="100000">
                                          <p:val>
                                            <p:strVal val="#ppt_h"/>
                                          </p:val>
                                        </p:tav>
                                      </p:tavLst>
                                    </p:anim>
                                    <p:animEffect transition="in" filter="fade">
                                      <p:cBhvr>
                                        <p:cTn id="84" dur="500"/>
                                        <p:tgtEl>
                                          <p:spTgt spid="31"/>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2"/>
                                        </p:tgtEl>
                                        <p:attrNameLst>
                                          <p:attrName>style.visibility</p:attrName>
                                        </p:attrNameLst>
                                      </p:cBhvr>
                                      <p:to>
                                        <p:strVal val="visible"/>
                                      </p:to>
                                    </p:set>
                                    <p:anim calcmode="lin" valueType="num">
                                      <p:cBhvr>
                                        <p:cTn id="87" dur="500" fill="hold"/>
                                        <p:tgtEl>
                                          <p:spTgt spid="32"/>
                                        </p:tgtEl>
                                        <p:attrNameLst>
                                          <p:attrName>ppt_w</p:attrName>
                                        </p:attrNameLst>
                                      </p:cBhvr>
                                      <p:tavLst>
                                        <p:tav tm="0">
                                          <p:val>
                                            <p:fltVal val="0"/>
                                          </p:val>
                                        </p:tav>
                                        <p:tav tm="100000">
                                          <p:val>
                                            <p:strVal val="#ppt_w"/>
                                          </p:val>
                                        </p:tav>
                                      </p:tavLst>
                                    </p:anim>
                                    <p:anim calcmode="lin" valueType="num">
                                      <p:cBhvr>
                                        <p:cTn id="88" dur="500" fill="hold"/>
                                        <p:tgtEl>
                                          <p:spTgt spid="32"/>
                                        </p:tgtEl>
                                        <p:attrNameLst>
                                          <p:attrName>ppt_h</p:attrName>
                                        </p:attrNameLst>
                                      </p:cBhvr>
                                      <p:tavLst>
                                        <p:tav tm="0">
                                          <p:val>
                                            <p:fltVal val="0"/>
                                          </p:val>
                                        </p:tav>
                                        <p:tav tm="100000">
                                          <p:val>
                                            <p:strVal val="#ppt_h"/>
                                          </p:val>
                                        </p:tav>
                                      </p:tavLst>
                                    </p:anim>
                                    <p:animEffect transition="in" filter="fade">
                                      <p:cBhvr>
                                        <p:cTn id="89" dur="500"/>
                                        <p:tgtEl>
                                          <p:spTgt spid="32"/>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p:cTn id="92" dur="500" fill="hold"/>
                                        <p:tgtEl>
                                          <p:spTgt spid="16"/>
                                        </p:tgtEl>
                                        <p:attrNameLst>
                                          <p:attrName>ppt_w</p:attrName>
                                        </p:attrNameLst>
                                      </p:cBhvr>
                                      <p:tavLst>
                                        <p:tav tm="0">
                                          <p:val>
                                            <p:fltVal val="0"/>
                                          </p:val>
                                        </p:tav>
                                        <p:tav tm="100000">
                                          <p:val>
                                            <p:strVal val="#ppt_w"/>
                                          </p:val>
                                        </p:tav>
                                      </p:tavLst>
                                    </p:anim>
                                    <p:anim calcmode="lin" valueType="num">
                                      <p:cBhvr>
                                        <p:cTn id="93" dur="500" fill="hold"/>
                                        <p:tgtEl>
                                          <p:spTgt spid="16"/>
                                        </p:tgtEl>
                                        <p:attrNameLst>
                                          <p:attrName>ppt_h</p:attrName>
                                        </p:attrNameLst>
                                      </p:cBhvr>
                                      <p:tavLst>
                                        <p:tav tm="0">
                                          <p:val>
                                            <p:fltVal val="0"/>
                                          </p:val>
                                        </p:tav>
                                        <p:tav tm="100000">
                                          <p:val>
                                            <p:strVal val="#ppt_h"/>
                                          </p:val>
                                        </p:tav>
                                      </p:tavLst>
                                    </p:anim>
                                    <p:animEffect transition="in" filter="fade">
                                      <p:cBhvr>
                                        <p:cTn id="94" dur="500"/>
                                        <p:tgtEl>
                                          <p:spTgt spid="16"/>
                                        </p:tgtEl>
                                      </p:cBhvr>
                                    </p:animEffect>
                                  </p:childTnLst>
                                </p:cTn>
                              </p:par>
                            </p:childTnLst>
                          </p:cTn>
                        </p:par>
                        <p:par>
                          <p:cTn id="95" fill="hold">
                            <p:stCondLst>
                              <p:cond delay="6000"/>
                            </p:stCondLst>
                            <p:childTnLst>
                              <p:par>
                                <p:cTn id="96" presetID="42" presetClass="entr" presetSubtype="0"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fade">
                                      <p:cBhvr>
                                        <p:cTn id="98" dur="1000"/>
                                        <p:tgtEl>
                                          <p:spTgt spid="29"/>
                                        </p:tgtEl>
                                      </p:cBhvr>
                                    </p:animEffect>
                                    <p:anim calcmode="lin" valueType="num">
                                      <p:cBhvr>
                                        <p:cTn id="99" dur="1000" fill="hold"/>
                                        <p:tgtEl>
                                          <p:spTgt spid="29"/>
                                        </p:tgtEl>
                                        <p:attrNameLst>
                                          <p:attrName>ppt_x</p:attrName>
                                        </p:attrNameLst>
                                      </p:cBhvr>
                                      <p:tavLst>
                                        <p:tav tm="0">
                                          <p:val>
                                            <p:strVal val="#ppt_x"/>
                                          </p:val>
                                        </p:tav>
                                        <p:tav tm="100000">
                                          <p:val>
                                            <p:strVal val="#ppt_x"/>
                                          </p:val>
                                        </p:tav>
                                      </p:tavLst>
                                    </p:anim>
                                    <p:anim calcmode="lin" valueType="num">
                                      <p:cBhvr>
                                        <p:cTn id="100" dur="1000" fill="hold"/>
                                        <p:tgtEl>
                                          <p:spTgt spid="29"/>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42" presetClass="entr" presetSubtype="0" fill="hold"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53" presetClass="entr" presetSubtype="16"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 calcmode="lin" valueType="num">
                                      <p:cBhvr>
                                        <p:cTn id="110" dur="500" fill="hold"/>
                                        <p:tgtEl>
                                          <p:spTgt spid="35"/>
                                        </p:tgtEl>
                                        <p:attrNameLst>
                                          <p:attrName>ppt_w</p:attrName>
                                        </p:attrNameLst>
                                      </p:cBhvr>
                                      <p:tavLst>
                                        <p:tav tm="0">
                                          <p:val>
                                            <p:fltVal val="0"/>
                                          </p:val>
                                        </p:tav>
                                        <p:tav tm="100000">
                                          <p:val>
                                            <p:strVal val="#ppt_w"/>
                                          </p:val>
                                        </p:tav>
                                      </p:tavLst>
                                    </p:anim>
                                    <p:anim calcmode="lin" valueType="num">
                                      <p:cBhvr>
                                        <p:cTn id="111" dur="500" fill="hold"/>
                                        <p:tgtEl>
                                          <p:spTgt spid="35"/>
                                        </p:tgtEl>
                                        <p:attrNameLst>
                                          <p:attrName>ppt_h</p:attrName>
                                        </p:attrNameLst>
                                      </p:cBhvr>
                                      <p:tavLst>
                                        <p:tav tm="0">
                                          <p:val>
                                            <p:fltVal val="0"/>
                                          </p:val>
                                        </p:tav>
                                        <p:tav tm="100000">
                                          <p:val>
                                            <p:strVal val="#ppt_h"/>
                                          </p:val>
                                        </p:tav>
                                      </p:tavLst>
                                    </p:anim>
                                    <p:animEffect transition="in" filter="fade">
                                      <p:cBhvr>
                                        <p:cTn id="112" dur="500"/>
                                        <p:tgtEl>
                                          <p:spTgt spid="35"/>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36"/>
                                        </p:tgtEl>
                                        <p:attrNameLst>
                                          <p:attrName>style.visibility</p:attrName>
                                        </p:attrNameLst>
                                      </p:cBhvr>
                                      <p:to>
                                        <p:strVal val="visible"/>
                                      </p:to>
                                    </p:set>
                                    <p:anim calcmode="lin" valueType="num">
                                      <p:cBhvr>
                                        <p:cTn id="115" dur="500" fill="hold"/>
                                        <p:tgtEl>
                                          <p:spTgt spid="36"/>
                                        </p:tgtEl>
                                        <p:attrNameLst>
                                          <p:attrName>ppt_w</p:attrName>
                                        </p:attrNameLst>
                                      </p:cBhvr>
                                      <p:tavLst>
                                        <p:tav tm="0">
                                          <p:val>
                                            <p:fltVal val="0"/>
                                          </p:val>
                                        </p:tav>
                                        <p:tav tm="100000">
                                          <p:val>
                                            <p:strVal val="#ppt_w"/>
                                          </p:val>
                                        </p:tav>
                                      </p:tavLst>
                                    </p:anim>
                                    <p:anim calcmode="lin" valueType="num">
                                      <p:cBhvr>
                                        <p:cTn id="116" dur="500" fill="hold"/>
                                        <p:tgtEl>
                                          <p:spTgt spid="36"/>
                                        </p:tgtEl>
                                        <p:attrNameLst>
                                          <p:attrName>ppt_h</p:attrName>
                                        </p:attrNameLst>
                                      </p:cBhvr>
                                      <p:tavLst>
                                        <p:tav tm="0">
                                          <p:val>
                                            <p:fltVal val="0"/>
                                          </p:val>
                                        </p:tav>
                                        <p:tav tm="100000">
                                          <p:val>
                                            <p:strVal val="#ppt_h"/>
                                          </p:val>
                                        </p:tav>
                                      </p:tavLst>
                                    </p:anim>
                                    <p:animEffect transition="in" filter="fade">
                                      <p:cBhvr>
                                        <p:cTn id="117" dur="500"/>
                                        <p:tgtEl>
                                          <p:spTgt spid="36"/>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7"/>
                                        </p:tgtEl>
                                        <p:attrNameLst>
                                          <p:attrName>style.visibility</p:attrName>
                                        </p:attrNameLst>
                                      </p:cBhvr>
                                      <p:to>
                                        <p:strVal val="visible"/>
                                      </p:to>
                                    </p:set>
                                    <p:anim calcmode="lin" valueType="num">
                                      <p:cBhvr>
                                        <p:cTn id="120" dur="500" fill="hold"/>
                                        <p:tgtEl>
                                          <p:spTgt spid="37"/>
                                        </p:tgtEl>
                                        <p:attrNameLst>
                                          <p:attrName>ppt_w</p:attrName>
                                        </p:attrNameLst>
                                      </p:cBhvr>
                                      <p:tavLst>
                                        <p:tav tm="0">
                                          <p:val>
                                            <p:fltVal val="0"/>
                                          </p:val>
                                        </p:tav>
                                        <p:tav tm="100000">
                                          <p:val>
                                            <p:strVal val="#ppt_w"/>
                                          </p:val>
                                        </p:tav>
                                      </p:tavLst>
                                    </p:anim>
                                    <p:anim calcmode="lin" valueType="num">
                                      <p:cBhvr>
                                        <p:cTn id="121" dur="500" fill="hold"/>
                                        <p:tgtEl>
                                          <p:spTgt spid="37"/>
                                        </p:tgtEl>
                                        <p:attrNameLst>
                                          <p:attrName>ppt_h</p:attrName>
                                        </p:attrNameLst>
                                      </p:cBhvr>
                                      <p:tavLst>
                                        <p:tav tm="0">
                                          <p:val>
                                            <p:fltVal val="0"/>
                                          </p:val>
                                        </p:tav>
                                        <p:tav tm="100000">
                                          <p:val>
                                            <p:strVal val="#ppt_h"/>
                                          </p:val>
                                        </p:tav>
                                      </p:tavLst>
                                    </p:anim>
                                    <p:animEffect transition="in" filter="fade">
                                      <p:cBhvr>
                                        <p:cTn id="122" dur="500"/>
                                        <p:tgtEl>
                                          <p:spTgt spid="37"/>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3"/>
                                        </p:tgtEl>
                                        <p:attrNameLst>
                                          <p:attrName>style.visibility</p:attrName>
                                        </p:attrNameLst>
                                      </p:cBhvr>
                                      <p:to>
                                        <p:strVal val="visible"/>
                                      </p:to>
                                    </p:set>
                                    <p:anim calcmode="lin" valueType="num">
                                      <p:cBhvr>
                                        <p:cTn id="125" dur="500" fill="hold"/>
                                        <p:tgtEl>
                                          <p:spTgt spid="13"/>
                                        </p:tgtEl>
                                        <p:attrNameLst>
                                          <p:attrName>ppt_w</p:attrName>
                                        </p:attrNameLst>
                                      </p:cBhvr>
                                      <p:tavLst>
                                        <p:tav tm="0">
                                          <p:val>
                                            <p:fltVal val="0"/>
                                          </p:val>
                                        </p:tav>
                                        <p:tav tm="100000">
                                          <p:val>
                                            <p:strVal val="#ppt_w"/>
                                          </p:val>
                                        </p:tav>
                                      </p:tavLst>
                                    </p:anim>
                                    <p:anim calcmode="lin" valueType="num">
                                      <p:cBhvr>
                                        <p:cTn id="126" dur="500" fill="hold"/>
                                        <p:tgtEl>
                                          <p:spTgt spid="13"/>
                                        </p:tgtEl>
                                        <p:attrNameLst>
                                          <p:attrName>ppt_h</p:attrName>
                                        </p:attrNameLst>
                                      </p:cBhvr>
                                      <p:tavLst>
                                        <p:tav tm="0">
                                          <p:val>
                                            <p:fltVal val="0"/>
                                          </p:val>
                                        </p:tav>
                                        <p:tav tm="100000">
                                          <p:val>
                                            <p:strVal val="#ppt_h"/>
                                          </p:val>
                                        </p:tav>
                                      </p:tavLst>
                                    </p:anim>
                                    <p:animEffect transition="in" filter="fade">
                                      <p:cBhvr>
                                        <p:cTn id="127" dur="500"/>
                                        <p:tgtEl>
                                          <p:spTgt spid="13"/>
                                        </p:tgtEl>
                                      </p:cBhvr>
                                    </p:animEffect>
                                  </p:childTnLst>
                                </p:cTn>
                              </p:par>
                            </p:childTnLst>
                          </p:cTn>
                        </p:par>
                        <p:par>
                          <p:cTn id="128" fill="hold">
                            <p:stCondLst>
                              <p:cond delay="8500"/>
                            </p:stCondLst>
                            <p:childTnLst>
                              <p:par>
                                <p:cTn id="129" presetID="47" presetClass="entr" presetSubtype="0" fill="hold" grpId="0" nodeType="afterEffect">
                                  <p:stCondLst>
                                    <p:cond delay="0"/>
                                  </p:stCondLst>
                                  <p:childTnLst>
                                    <p:set>
                                      <p:cBhvr>
                                        <p:cTn id="130" dur="1" fill="hold">
                                          <p:stCondLst>
                                            <p:cond delay="0"/>
                                          </p:stCondLst>
                                        </p:cTn>
                                        <p:tgtEl>
                                          <p:spTgt spid="34"/>
                                        </p:tgtEl>
                                        <p:attrNameLst>
                                          <p:attrName>style.visibility</p:attrName>
                                        </p:attrNameLst>
                                      </p:cBhvr>
                                      <p:to>
                                        <p:strVal val="visible"/>
                                      </p:to>
                                    </p:set>
                                    <p:animEffect transition="in" filter="fade">
                                      <p:cBhvr>
                                        <p:cTn id="131" dur="1000"/>
                                        <p:tgtEl>
                                          <p:spTgt spid="34"/>
                                        </p:tgtEl>
                                      </p:cBhvr>
                                    </p:animEffect>
                                    <p:anim calcmode="lin" valueType="num">
                                      <p:cBhvr>
                                        <p:cTn id="132" dur="1000" fill="hold"/>
                                        <p:tgtEl>
                                          <p:spTgt spid="34"/>
                                        </p:tgtEl>
                                        <p:attrNameLst>
                                          <p:attrName>ppt_x</p:attrName>
                                        </p:attrNameLst>
                                      </p:cBhvr>
                                      <p:tavLst>
                                        <p:tav tm="0">
                                          <p:val>
                                            <p:strVal val="#ppt_x"/>
                                          </p:val>
                                        </p:tav>
                                        <p:tav tm="100000">
                                          <p:val>
                                            <p:strVal val="#ppt_x"/>
                                          </p:val>
                                        </p:tav>
                                      </p:tavLst>
                                    </p:anim>
                                    <p:anim calcmode="lin" valueType="num">
                                      <p:cBhvr>
                                        <p:cTn id="133" dur="1000" fill="hold"/>
                                        <p:tgtEl>
                                          <p:spTgt spid="34"/>
                                        </p:tgtEl>
                                        <p:attrNameLst>
                                          <p:attrName>ppt_y</p:attrName>
                                        </p:attrNameLst>
                                      </p:cBhvr>
                                      <p:tavLst>
                                        <p:tav tm="0">
                                          <p:val>
                                            <p:strVal val="#ppt_y-.1"/>
                                          </p:val>
                                        </p:tav>
                                        <p:tav tm="100000">
                                          <p:val>
                                            <p:strVal val="#ppt_y"/>
                                          </p:val>
                                        </p:tav>
                                      </p:tavLst>
                                    </p:anim>
                                  </p:childTnLst>
                                </p:cTn>
                              </p:par>
                            </p:childTnLst>
                          </p:cTn>
                        </p:par>
                        <p:par>
                          <p:cTn id="134" fill="hold">
                            <p:stCondLst>
                              <p:cond delay="9500"/>
                            </p:stCondLst>
                            <p:childTnLst>
                              <p:par>
                                <p:cTn id="135" presetID="42" presetClass="entr" presetSubtype="0" fill="hold" nodeType="afterEffect">
                                  <p:stCondLst>
                                    <p:cond delay="0"/>
                                  </p:stCondLst>
                                  <p:childTnLst>
                                    <p:set>
                                      <p:cBhvr>
                                        <p:cTn id="136" dur="1" fill="hold">
                                          <p:stCondLst>
                                            <p:cond delay="0"/>
                                          </p:stCondLst>
                                        </p:cTn>
                                        <p:tgtEl>
                                          <p:spTgt spid="58"/>
                                        </p:tgtEl>
                                        <p:attrNameLst>
                                          <p:attrName>style.visibility</p:attrName>
                                        </p:attrNameLst>
                                      </p:cBhvr>
                                      <p:to>
                                        <p:strVal val="visible"/>
                                      </p:to>
                                    </p:set>
                                    <p:animEffect transition="in" filter="fade">
                                      <p:cBhvr>
                                        <p:cTn id="137" dur="1000"/>
                                        <p:tgtEl>
                                          <p:spTgt spid="58"/>
                                        </p:tgtEl>
                                      </p:cBhvr>
                                    </p:animEffect>
                                    <p:anim calcmode="lin" valueType="num">
                                      <p:cBhvr>
                                        <p:cTn id="138" dur="1000" fill="hold"/>
                                        <p:tgtEl>
                                          <p:spTgt spid="58"/>
                                        </p:tgtEl>
                                        <p:attrNameLst>
                                          <p:attrName>ppt_x</p:attrName>
                                        </p:attrNameLst>
                                      </p:cBhvr>
                                      <p:tavLst>
                                        <p:tav tm="0">
                                          <p:val>
                                            <p:strVal val="#ppt_x"/>
                                          </p:val>
                                        </p:tav>
                                        <p:tav tm="100000">
                                          <p:val>
                                            <p:strVal val="#ppt_x"/>
                                          </p:val>
                                        </p:tav>
                                      </p:tavLst>
                                    </p:anim>
                                    <p:anim calcmode="lin" valueType="num">
                                      <p:cBhvr>
                                        <p:cTn id="139" dur="1000" fill="hold"/>
                                        <p:tgtEl>
                                          <p:spTgt spid="58"/>
                                        </p:tgtEl>
                                        <p:attrNameLst>
                                          <p:attrName>ppt_y</p:attrName>
                                        </p:attrNameLst>
                                      </p:cBhvr>
                                      <p:tavLst>
                                        <p:tav tm="0">
                                          <p:val>
                                            <p:strVal val="#ppt_y+.1"/>
                                          </p:val>
                                        </p:tav>
                                        <p:tav tm="100000">
                                          <p:val>
                                            <p:strVal val="#ppt_y"/>
                                          </p:val>
                                        </p:tav>
                                      </p:tavLst>
                                    </p:anim>
                                  </p:childTnLst>
                                </p:cTn>
                              </p:par>
                            </p:childTnLst>
                          </p:cTn>
                        </p:par>
                        <p:par>
                          <p:cTn id="140" fill="hold">
                            <p:stCondLst>
                              <p:cond delay="10500"/>
                            </p:stCondLst>
                            <p:childTnLst>
                              <p:par>
                                <p:cTn id="141" presetID="53" presetClass="entr" presetSubtype="16" fill="hold" grpId="0" nodeType="afterEffect">
                                  <p:stCondLst>
                                    <p:cond delay="0"/>
                                  </p:stCondLst>
                                  <p:childTnLst>
                                    <p:set>
                                      <p:cBhvr>
                                        <p:cTn id="142" dur="1" fill="hold">
                                          <p:stCondLst>
                                            <p:cond delay="0"/>
                                          </p:stCondLst>
                                        </p:cTn>
                                        <p:tgtEl>
                                          <p:spTgt spid="40"/>
                                        </p:tgtEl>
                                        <p:attrNameLst>
                                          <p:attrName>style.visibility</p:attrName>
                                        </p:attrNameLst>
                                      </p:cBhvr>
                                      <p:to>
                                        <p:strVal val="visible"/>
                                      </p:to>
                                    </p:set>
                                    <p:anim calcmode="lin" valueType="num">
                                      <p:cBhvr>
                                        <p:cTn id="143" dur="500" fill="hold"/>
                                        <p:tgtEl>
                                          <p:spTgt spid="40"/>
                                        </p:tgtEl>
                                        <p:attrNameLst>
                                          <p:attrName>ppt_w</p:attrName>
                                        </p:attrNameLst>
                                      </p:cBhvr>
                                      <p:tavLst>
                                        <p:tav tm="0">
                                          <p:val>
                                            <p:fltVal val="0"/>
                                          </p:val>
                                        </p:tav>
                                        <p:tav tm="100000">
                                          <p:val>
                                            <p:strVal val="#ppt_w"/>
                                          </p:val>
                                        </p:tav>
                                      </p:tavLst>
                                    </p:anim>
                                    <p:anim calcmode="lin" valueType="num">
                                      <p:cBhvr>
                                        <p:cTn id="144" dur="500" fill="hold"/>
                                        <p:tgtEl>
                                          <p:spTgt spid="40"/>
                                        </p:tgtEl>
                                        <p:attrNameLst>
                                          <p:attrName>ppt_h</p:attrName>
                                        </p:attrNameLst>
                                      </p:cBhvr>
                                      <p:tavLst>
                                        <p:tav tm="0">
                                          <p:val>
                                            <p:fltVal val="0"/>
                                          </p:val>
                                        </p:tav>
                                        <p:tav tm="100000">
                                          <p:val>
                                            <p:strVal val="#ppt_h"/>
                                          </p:val>
                                        </p:tav>
                                      </p:tavLst>
                                    </p:anim>
                                    <p:animEffect transition="in" filter="fade">
                                      <p:cBhvr>
                                        <p:cTn id="145" dur="500"/>
                                        <p:tgtEl>
                                          <p:spTgt spid="40"/>
                                        </p:tgtEl>
                                      </p:cBhvr>
                                    </p:animEffect>
                                  </p:childTnLst>
                                </p:cTn>
                              </p:par>
                              <p:par>
                                <p:cTn id="146" presetID="53" presetClass="entr" presetSubtype="16" fill="hold" grpId="0" nodeType="withEffect">
                                  <p:stCondLst>
                                    <p:cond delay="0"/>
                                  </p:stCondLst>
                                  <p:childTnLst>
                                    <p:set>
                                      <p:cBhvr>
                                        <p:cTn id="147" dur="1" fill="hold">
                                          <p:stCondLst>
                                            <p:cond delay="0"/>
                                          </p:stCondLst>
                                        </p:cTn>
                                        <p:tgtEl>
                                          <p:spTgt spid="41"/>
                                        </p:tgtEl>
                                        <p:attrNameLst>
                                          <p:attrName>style.visibility</p:attrName>
                                        </p:attrNameLst>
                                      </p:cBhvr>
                                      <p:to>
                                        <p:strVal val="visible"/>
                                      </p:to>
                                    </p:set>
                                    <p:anim calcmode="lin" valueType="num">
                                      <p:cBhvr>
                                        <p:cTn id="148" dur="500" fill="hold"/>
                                        <p:tgtEl>
                                          <p:spTgt spid="41"/>
                                        </p:tgtEl>
                                        <p:attrNameLst>
                                          <p:attrName>ppt_w</p:attrName>
                                        </p:attrNameLst>
                                      </p:cBhvr>
                                      <p:tavLst>
                                        <p:tav tm="0">
                                          <p:val>
                                            <p:fltVal val="0"/>
                                          </p:val>
                                        </p:tav>
                                        <p:tav tm="100000">
                                          <p:val>
                                            <p:strVal val="#ppt_w"/>
                                          </p:val>
                                        </p:tav>
                                      </p:tavLst>
                                    </p:anim>
                                    <p:anim calcmode="lin" valueType="num">
                                      <p:cBhvr>
                                        <p:cTn id="149" dur="500" fill="hold"/>
                                        <p:tgtEl>
                                          <p:spTgt spid="41"/>
                                        </p:tgtEl>
                                        <p:attrNameLst>
                                          <p:attrName>ppt_h</p:attrName>
                                        </p:attrNameLst>
                                      </p:cBhvr>
                                      <p:tavLst>
                                        <p:tav tm="0">
                                          <p:val>
                                            <p:fltVal val="0"/>
                                          </p:val>
                                        </p:tav>
                                        <p:tav tm="100000">
                                          <p:val>
                                            <p:strVal val="#ppt_h"/>
                                          </p:val>
                                        </p:tav>
                                      </p:tavLst>
                                    </p:anim>
                                    <p:animEffect transition="in" filter="fade">
                                      <p:cBhvr>
                                        <p:cTn id="150" dur="500"/>
                                        <p:tgtEl>
                                          <p:spTgt spid="41"/>
                                        </p:tgtEl>
                                      </p:cBhvr>
                                    </p:animEffect>
                                  </p:childTnLst>
                                </p:cTn>
                              </p:par>
                              <p:par>
                                <p:cTn id="151" presetID="53" presetClass="entr" presetSubtype="16" fill="hold" grpId="0" nodeType="withEffect">
                                  <p:stCondLst>
                                    <p:cond delay="0"/>
                                  </p:stCondLst>
                                  <p:childTnLst>
                                    <p:set>
                                      <p:cBhvr>
                                        <p:cTn id="152" dur="1" fill="hold">
                                          <p:stCondLst>
                                            <p:cond delay="0"/>
                                          </p:stCondLst>
                                        </p:cTn>
                                        <p:tgtEl>
                                          <p:spTgt spid="42"/>
                                        </p:tgtEl>
                                        <p:attrNameLst>
                                          <p:attrName>style.visibility</p:attrName>
                                        </p:attrNameLst>
                                      </p:cBhvr>
                                      <p:to>
                                        <p:strVal val="visible"/>
                                      </p:to>
                                    </p:set>
                                    <p:anim calcmode="lin" valueType="num">
                                      <p:cBhvr>
                                        <p:cTn id="153" dur="500" fill="hold"/>
                                        <p:tgtEl>
                                          <p:spTgt spid="42"/>
                                        </p:tgtEl>
                                        <p:attrNameLst>
                                          <p:attrName>ppt_w</p:attrName>
                                        </p:attrNameLst>
                                      </p:cBhvr>
                                      <p:tavLst>
                                        <p:tav tm="0">
                                          <p:val>
                                            <p:fltVal val="0"/>
                                          </p:val>
                                        </p:tav>
                                        <p:tav tm="100000">
                                          <p:val>
                                            <p:strVal val="#ppt_w"/>
                                          </p:val>
                                        </p:tav>
                                      </p:tavLst>
                                    </p:anim>
                                    <p:anim calcmode="lin" valueType="num">
                                      <p:cBhvr>
                                        <p:cTn id="154" dur="500" fill="hold"/>
                                        <p:tgtEl>
                                          <p:spTgt spid="42"/>
                                        </p:tgtEl>
                                        <p:attrNameLst>
                                          <p:attrName>ppt_h</p:attrName>
                                        </p:attrNameLst>
                                      </p:cBhvr>
                                      <p:tavLst>
                                        <p:tav tm="0">
                                          <p:val>
                                            <p:fltVal val="0"/>
                                          </p:val>
                                        </p:tav>
                                        <p:tav tm="100000">
                                          <p:val>
                                            <p:strVal val="#ppt_h"/>
                                          </p:val>
                                        </p:tav>
                                      </p:tavLst>
                                    </p:anim>
                                    <p:animEffect transition="in" filter="fade">
                                      <p:cBhvr>
                                        <p:cTn id="155" dur="500"/>
                                        <p:tgtEl>
                                          <p:spTgt spid="42"/>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4"/>
                                        </p:tgtEl>
                                        <p:attrNameLst>
                                          <p:attrName>style.visibility</p:attrName>
                                        </p:attrNameLst>
                                      </p:cBhvr>
                                      <p:to>
                                        <p:strVal val="visible"/>
                                      </p:to>
                                    </p:set>
                                    <p:anim calcmode="lin" valueType="num">
                                      <p:cBhvr>
                                        <p:cTn id="158" dur="500" fill="hold"/>
                                        <p:tgtEl>
                                          <p:spTgt spid="14"/>
                                        </p:tgtEl>
                                        <p:attrNameLst>
                                          <p:attrName>ppt_w</p:attrName>
                                        </p:attrNameLst>
                                      </p:cBhvr>
                                      <p:tavLst>
                                        <p:tav tm="0">
                                          <p:val>
                                            <p:fltVal val="0"/>
                                          </p:val>
                                        </p:tav>
                                        <p:tav tm="100000">
                                          <p:val>
                                            <p:strVal val="#ppt_w"/>
                                          </p:val>
                                        </p:tav>
                                      </p:tavLst>
                                    </p:anim>
                                    <p:anim calcmode="lin" valueType="num">
                                      <p:cBhvr>
                                        <p:cTn id="159" dur="500" fill="hold"/>
                                        <p:tgtEl>
                                          <p:spTgt spid="14"/>
                                        </p:tgtEl>
                                        <p:attrNameLst>
                                          <p:attrName>ppt_h</p:attrName>
                                        </p:attrNameLst>
                                      </p:cBhvr>
                                      <p:tavLst>
                                        <p:tav tm="0">
                                          <p:val>
                                            <p:fltVal val="0"/>
                                          </p:val>
                                        </p:tav>
                                        <p:tav tm="100000">
                                          <p:val>
                                            <p:strVal val="#ppt_h"/>
                                          </p:val>
                                        </p:tav>
                                      </p:tavLst>
                                    </p:anim>
                                    <p:animEffect transition="in" filter="fade">
                                      <p:cBhvr>
                                        <p:cTn id="160" dur="500"/>
                                        <p:tgtEl>
                                          <p:spTgt spid="14"/>
                                        </p:tgtEl>
                                      </p:cBhvr>
                                    </p:animEffect>
                                  </p:childTnLst>
                                </p:cTn>
                              </p:par>
                            </p:childTnLst>
                          </p:cTn>
                        </p:par>
                        <p:par>
                          <p:cTn id="161" fill="hold">
                            <p:stCondLst>
                              <p:cond delay="11000"/>
                            </p:stCondLst>
                            <p:childTnLst>
                              <p:par>
                                <p:cTn id="162" presetID="42" presetClass="entr" presetSubtype="0" fill="hold" grpId="0" nodeType="afterEffect">
                                  <p:stCondLst>
                                    <p:cond delay="0"/>
                                  </p:stCondLst>
                                  <p:childTnLst>
                                    <p:set>
                                      <p:cBhvr>
                                        <p:cTn id="163" dur="1" fill="hold">
                                          <p:stCondLst>
                                            <p:cond delay="0"/>
                                          </p:stCondLst>
                                        </p:cTn>
                                        <p:tgtEl>
                                          <p:spTgt spid="39"/>
                                        </p:tgtEl>
                                        <p:attrNameLst>
                                          <p:attrName>style.visibility</p:attrName>
                                        </p:attrNameLst>
                                      </p:cBhvr>
                                      <p:to>
                                        <p:strVal val="visible"/>
                                      </p:to>
                                    </p:set>
                                    <p:animEffect transition="in" filter="fade">
                                      <p:cBhvr>
                                        <p:cTn id="164" dur="1000"/>
                                        <p:tgtEl>
                                          <p:spTgt spid="39"/>
                                        </p:tgtEl>
                                      </p:cBhvr>
                                    </p:animEffect>
                                    <p:anim calcmode="lin" valueType="num">
                                      <p:cBhvr>
                                        <p:cTn id="165" dur="1000" fill="hold"/>
                                        <p:tgtEl>
                                          <p:spTgt spid="39"/>
                                        </p:tgtEl>
                                        <p:attrNameLst>
                                          <p:attrName>ppt_x</p:attrName>
                                        </p:attrNameLst>
                                      </p:cBhvr>
                                      <p:tavLst>
                                        <p:tav tm="0">
                                          <p:val>
                                            <p:strVal val="#ppt_x"/>
                                          </p:val>
                                        </p:tav>
                                        <p:tav tm="100000">
                                          <p:val>
                                            <p:strVal val="#ppt_x"/>
                                          </p:val>
                                        </p:tav>
                                      </p:tavLst>
                                    </p:anim>
                                    <p:anim calcmode="lin" valueType="num">
                                      <p:cBhvr>
                                        <p:cTn id="166" dur="1000" fill="hold"/>
                                        <p:tgtEl>
                                          <p:spTgt spid="39"/>
                                        </p:tgtEl>
                                        <p:attrNameLst>
                                          <p:attrName>ppt_y</p:attrName>
                                        </p:attrNameLst>
                                      </p:cBhvr>
                                      <p:tavLst>
                                        <p:tav tm="0">
                                          <p:val>
                                            <p:strVal val="#ppt_y+.1"/>
                                          </p:val>
                                        </p:tav>
                                        <p:tav tm="100000">
                                          <p:val>
                                            <p:strVal val="#ppt_y"/>
                                          </p:val>
                                        </p:tav>
                                      </p:tavLst>
                                    </p:anim>
                                  </p:childTnLst>
                                </p:cTn>
                              </p:par>
                            </p:childTnLst>
                          </p:cTn>
                        </p:par>
                        <p:par>
                          <p:cTn id="167" fill="hold">
                            <p:stCondLst>
                              <p:cond delay="12000"/>
                            </p:stCondLst>
                            <p:childTnLst>
                              <p:par>
                                <p:cTn id="168" presetID="42" presetClass="entr" presetSubtype="0" fill="hold" nodeType="afterEffect">
                                  <p:stCondLst>
                                    <p:cond delay="0"/>
                                  </p:stCondLst>
                                  <p:childTnLst>
                                    <p:set>
                                      <p:cBhvr>
                                        <p:cTn id="169" dur="1" fill="hold">
                                          <p:stCondLst>
                                            <p:cond delay="0"/>
                                          </p:stCondLst>
                                        </p:cTn>
                                        <p:tgtEl>
                                          <p:spTgt spid="55"/>
                                        </p:tgtEl>
                                        <p:attrNameLst>
                                          <p:attrName>style.visibility</p:attrName>
                                        </p:attrNameLst>
                                      </p:cBhvr>
                                      <p:to>
                                        <p:strVal val="visible"/>
                                      </p:to>
                                    </p:set>
                                    <p:animEffect transition="in" filter="fade">
                                      <p:cBhvr>
                                        <p:cTn id="170" dur="1000"/>
                                        <p:tgtEl>
                                          <p:spTgt spid="55"/>
                                        </p:tgtEl>
                                      </p:cBhvr>
                                    </p:animEffect>
                                    <p:anim calcmode="lin" valueType="num">
                                      <p:cBhvr>
                                        <p:cTn id="171" dur="1000" fill="hold"/>
                                        <p:tgtEl>
                                          <p:spTgt spid="55"/>
                                        </p:tgtEl>
                                        <p:attrNameLst>
                                          <p:attrName>ppt_x</p:attrName>
                                        </p:attrNameLst>
                                      </p:cBhvr>
                                      <p:tavLst>
                                        <p:tav tm="0">
                                          <p:val>
                                            <p:strVal val="#ppt_x"/>
                                          </p:val>
                                        </p:tav>
                                        <p:tav tm="100000">
                                          <p:val>
                                            <p:strVal val="#ppt_x"/>
                                          </p:val>
                                        </p:tav>
                                      </p:tavLst>
                                    </p:anim>
                                    <p:anim calcmode="lin" valueType="num">
                                      <p:cBhvr>
                                        <p:cTn id="172"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animBg="1"/>
      <p:bldP spid="10" grpId="0" animBg="1"/>
      <p:bldP spid="7" grpId="0" animBg="1"/>
      <p:bldP spid="11" grpId="0" animBg="1"/>
      <p:bldP spid="24" grpId="0" animBg="1"/>
      <p:bldP spid="25" grpId="0" animBg="1"/>
      <p:bldP spid="26" grpId="0" animBg="1"/>
      <p:bldP spid="27" grpId="0" animBg="1"/>
      <p:bldP spid="29" grpId="0" animBg="1"/>
      <p:bldP spid="30" grpId="0" animBg="1"/>
      <p:bldP spid="31" grpId="0" animBg="1"/>
      <p:bldP spid="32" grpId="0" animBg="1"/>
      <p:bldP spid="34" grpId="0" animBg="1"/>
      <p:bldP spid="35" grpId="0" animBg="1"/>
      <p:bldP spid="36" grpId="0" animBg="1"/>
      <p:bldP spid="37" grpId="0" animBg="1"/>
      <p:bldP spid="39" grpId="0" animBg="1"/>
      <p:bldP spid="40" grpId="0" animBg="1"/>
      <p:bldP spid="41" grpId="0" animBg="1"/>
      <p:bldP spid="42" grpId="0" animBg="1"/>
      <p:bldP spid="13" grpId="0" animBg="1"/>
      <p:bldP spid="14" grpId="0" animBg="1"/>
      <p:bldP spid="15" grpId="0" animBg="1"/>
      <p:bldP spid="16"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2004</TotalTime>
  <Words>1427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2019-07-22T22:57:32Z</dcterms:modified>
</cp:coreProperties>
</file>