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458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scene3d>
            <a:camera prst="orthographicFront">
              <a:rot lat="0" lon="0" rev="0"/>
            </a:camera>
            <a:lightRig rig="brightRoom" dir="t">
              <a:rot lat="0" lon="0" rev="6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scene3d>
            <a:camera prst="orthographicFront">
              <a:rot lat="0" lon="0" rev="0"/>
            </a:camera>
            <a:lightRig rig="brightRoom" dir="t">
              <a:rot lat="0" lon="0" rev="6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157EBF"/>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36B8E3"/>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480679"/>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480679"/>
          </a:xfrm>
          <a:prstGeom prst="rect">
            <a:avLst/>
          </a:prstGeom>
          <a:noFill/>
        </p:spPr>
        <p:txBody>
          <a:bodyPr wrap="square" rtlCol="0">
            <a:spAutoFit/>
          </a:bodyPr>
          <a:lstStyle/>
          <a:p>
            <a:pPr algn="r" defTabSz="1219170">
              <a:spcBef>
                <a:spcPct val="20000"/>
              </a:spcBef>
              <a:defRPr/>
            </a:pPr>
            <a:r>
              <a:rPr lang="en-US" sz="1600" dirty="0">
                <a:solidFill>
                  <a:srgbClr val="36B8E3"/>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defTabSz="1219170">
              <a:spcBef>
                <a:spcPct val="20000"/>
              </a:spcBef>
              <a:defRPr/>
            </a:pPr>
            <a:endParaRPr lang="en-US" sz="400" b="1" dirty="0">
              <a:solidFill>
                <a:schemeClr val="bg1"/>
              </a:solidFill>
              <a:latin typeface="Candara" panose="020E0502030303020204" pitchFamily="34" charset="0"/>
            </a:endParaRPr>
          </a:p>
          <a:p>
            <a:pPr algn="r"/>
            <a:r>
              <a:rPr lang="en-US" sz="1200" dirty="0">
                <a:solidFill>
                  <a:srgbClr val="4D4D4D"/>
                </a:solidFill>
                <a:latin typeface="Candara" panose="020E0502030303020204" pitchFamily="34" charset="0"/>
              </a:rPr>
              <a:t>Lorem ipsum dolor sit amet, consectetur adipiscing elit, sed do eiusmod tempor incididunt ut labore.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solidFill>
            <a:srgbClr val="4D4D4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9671AA9B-C435-4C43-82E8-171CC81FD5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7357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1998</TotalTime>
  <Words>1500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2019-07-22T22:52:25Z</dcterms:modified>
</cp:coreProperties>
</file>