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28622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0F00232-5CBC-4BD8-800B-84EA628F15E0}"/>
              </a:ext>
            </a:extLst>
          </p:cNvPr>
          <p:cNvSpPr txBox="1"/>
          <p:nvPr/>
        </p:nvSpPr>
        <p:spPr>
          <a:xfrm>
            <a:off x="6553200" y="762000"/>
            <a:ext cx="3138311" cy="1723549"/>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4BDA5DA6-9209-43F4-A54C-8B00B63C4BF1}"/>
              </a:ext>
            </a:extLst>
          </p:cNvPr>
          <p:cNvSpPr/>
          <p:nvPr/>
        </p:nvSpPr>
        <p:spPr>
          <a:xfrm>
            <a:off x="76200" y="251415"/>
            <a:ext cx="4038600" cy="4168185"/>
          </a:xfrm>
          <a:prstGeom prst="rect">
            <a:avLst/>
          </a:prstGeom>
          <a:blipFill>
            <a:blip r:embed="rId2"/>
            <a:stretch>
              <a:fillRect/>
            </a:stretch>
          </a:blipFill>
          <a:ln w="38100">
            <a:solidFill>
              <a:srgbClr val="36B8E3"/>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8D31D5-C861-4DB4-93DE-12E38D239BF4}"/>
              </a:ext>
            </a:extLst>
          </p:cNvPr>
          <p:cNvSpPr/>
          <p:nvPr/>
        </p:nvSpPr>
        <p:spPr>
          <a:xfrm>
            <a:off x="4214647" y="251415"/>
            <a:ext cx="1881353" cy="2034586"/>
          </a:xfrm>
          <a:prstGeom prst="rect">
            <a:avLst/>
          </a:prstGeom>
          <a:blipFill>
            <a:blip r:embed="rId3"/>
            <a:stretch>
              <a:fillRect/>
            </a:stretch>
          </a:blipFill>
          <a:ln w="38100">
            <a:solidFill>
              <a:srgbClr val="239BD3"/>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3FFEA0-8808-4513-A5FA-D300F20A4102}"/>
              </a:ext>
            </a:extLst>
          </p:cNvPr>
          <p:cNvSpPr/>
          <p:nvPr/>
        </p:nvSpPr>
        <p:spPr>
          <a:xfrm>
            <a:off x="4214647" y="2385015"/>
            <a:ext cx="1881353" cy="2034586"/>
          </a:xfrm>
          <a:prstGeom prst="rect">
            <a:avLst/>
          </a:prstGeom>
          <a:blipFill>
            <a:blip r:embed="rId4"/>
            <a:stretch>
              <a:fillRect/>
            </a:stretch>
          </a:blipFill>
          <a:ln w="38100">
            <a:solidFill>
              <a:srgbClr val="157EBF"/>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1A76A06-3BF8-4361-9B1A-3382DA6AA578}"/>
              </a:ext>
            </a:extLst>
          </p:cNvPr>
          <p:cNvSpPr/>
          <p:nvPr/>
        </p:nvSpPr>
        <p:spPr>
          <a:xfrm>
            <a:off x="76200" y="4518614"/>
            <a:ext cx="1881353" cy="2034586"/>
          </a:xfrm>
          <a:prstGeom prst="rect">
            <a:avLst/>
          </a:prstGeom>
          <a:blipFill>
            <a:blip r:embed="rId5"/>
            <a:stretch>
              <a:fillRect/>
            </a:stretch>
          </a:blipFill>
          <a:ln w="38100">
            <a:solidFill>
              <a:srgbClr val="0050AA"/>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F364171-F07B-44E4-92B0-021B72D6730F}"/>
              </a:ext>
            </a:extLst>
          </p:cNvPr>
          <p:cNvSpPr/>
          <p:nvPr/>
        </p:nvSpPr>
        <p:spPr>
          <a:xfrm>
            <a:off x="2057400" y="4518614"/>
            <a:ext cx="4038600" cy="2034586"/>
          </a:xfrm>
          <a:prstGeom prst="rect">
            <a:avLst/>
          </a:prstGeom>
          <a:blipFill>
            <a:blip r:embed="rId6"/>
            <a:stretch>
              <a:fillRect/>
            </a:stretch>
          </a:blipFill>
          <a:ln w="38100">
            <a:solidFill>
              <a:srgbClr val="0967B9"/>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FACBBAD-869C-484B-BC93-4B1B36E346D6}"/>
              </a:ext>
            </a:extLst>
          </p:cNvPr>
          <p:cNvSpPr txBox="1"/>
          <p:nvPr/>
        </p:nvSpPr>
        <p:spPr>
          <a:xfrm>
            <a:off x="6553200" y="3124200"/>
            <a:ext cx="5410200" cy="310854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 .</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p:txBody>
      </p:sp>
      <p:pic>
        <p:nvPicPr>
          <p:cNvPr id="14" name="Picture 13">
            <a:hlinkClick r:id="rId7"/>
            <a:extLst>
              <a:ext uri="{FF2B5EF4-FFF2-40B4-BE49-F238E27FC236}">
                <a16:creationId xmlns:a16="http://schemas.microsoft.com/office/drawing/2014/main" id="{FE0266BE-66C3-41B0-AECE-A13D1EF8794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6469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2000"/>
                            </p:stCondLst>
                            <p:childTnLst>
                              <p:par>
                                <p:cTn id="25" presetID="22" presetClass="entr" presetSubtype="1"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up)">
                                      <p:cBhvr>
                                        <p:cTn id="27" dur="500"/>
                                        <p:tgtEl>
                                          <p:spTgt spid="11"/>
                                        </p:tgtEl>
                                      </p:cBhvr>
                                    </p:animEffect>
                                  </p:childTnLst>
                                </p:cTn>
                              </p:par>
                            </p:childTnLst>
                          </p:cTn>
                        </p:par>
                        <p:par>
                          <p:cTn id="28" fill="hold">
                            <p:stCondLst>
                              <p:cond delay="250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animEffect transition="in" filter="fade">
                                      <p:cBhvr>
                                        <p:cTn id="35" dur="500"/>
                                        <p:tgtEl>
                                          <p:spTgt spid="13">
                                            <p:txEl>
                                              <p:pRg st="0" end="0"/>
                                            </p:txEl>
                                          </p:spTgt>
                                        </p:tgtEl>
                                      </p:cBhvr>
                                    </p:animEffect>
                                    <p:anim calcmode="lin" valueType="num">
                                      <p:cBhvr>
                                        <p:cTn id="36"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7" dur="5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3">
                                            <p:txEl>
                                              <p:pRg st="2" end="2"/>
                                            </p:txEl>
                                          </p:spTgt>
                                        </p:tgtEl>
                                        <p:attrNameLst>
                                          <p:attrName>style.visibility</p:attrName>
                                        </p:attrNameLst>
                                      </p:cBhvr>
                                      <p:to>
                                        <p:strVal val="visible"/>
                                      </p:to>
                                    </p:set>
                                    <p:animEffect transition="in" filter="fade">
                                      <p:cBhvr>
                                        <p:cTn id="41" dur="500"/>
                                        <p:tgtEl>
                                          <p:spTgt spid="13">
                                            <p:txEl>
                                              <p:pRg st="2" end="2"/>
                                            </p:txEl>
                                          </p:spTgt>
                                        </p:tgtEl>
                                      </p:cBhvr>
                                    </p:animEffect>
                                    <p:anim calcmode="lin" valueType="num">
                                      <p:cBhvr>
                                        <p:cTn id="42"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3" dur="5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13">
                                            <p:txEl>
                                              <p:pRg st="4" end="4"/>
                                            </p:txEl>
                                          </p:spTgt>
                                        </p:tgtEl>
                                        <p:attrNameLst>
                                          <p:attrName>style.visibility</p:attrName>
                                        </p:attrNameLst>
                                      </p:cBhvr>
                                      <p:to>
                                        <p:strVal val="visible"/>
                                      </p:to>
                                    </p:set>
                                    <p:animEffect transition="in" filter="fade">
                                      <p:cBhvr>
                                        <p:cTn id="47" dur="500"/>
                                        <p:tgtEl>
                                          <p:spTgt spid="13">
                                            <p:txEl>
                                              <p:pRg st="4" end="4"/>
                                            </p:txEl>
                                          </p:spTgt>
                                        </p:tgtEl>
                                      </p:cBhvr>
                                    </p:animEffect>
                                    <p:anim calcmode="lin" valueType="num">
                                      <p:cBhvr>
                                        <p:cTn id="48"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49" dur="5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42" presetClass="entr" presetSubtype="0" fill="hold" grpId="0" nodeType="afterEffect">
                                  <p:stCondLst>
                                    <p:cond delay="0"/>
                                  </p:stCondLst>
                                  <p:childTnLst>
                                    <p:set>
                                      <p:cBhvr>
                                        <p:cTn id="52" dur="1" fill="hold">
                                          <p:stCondLst>
                                            <p:cond delay="0"/>
                                          </p:stCondLst>
                                        </p:cTn>
                                        <p:tgtEl>
                                          <p:spTgt spid="13">
                                            <p:txEl>
                                              <p:pRg st="6" end="6"/>
                                            </p:txEl>
                                          </p:spTgt>
                                        </p:tgtEl>
                                        <p:attrNameLst>
                                          <p:attrName>style.visibility</p:attrName>
                                        </p:attrNameLst>
                                      </p:cBhvr>
                                      <p:to>
                                        <p:strVal val="visible"/>
                                      </p:to>
                                    </p:set>
                                    <p:animEffect transition="in" filter="fade">
                                      <p:cBhvr>
                                        <p:cTn id="53" dur="500"/>
                                        <p:tgtEl>
                                          <p:spTgt spid="13">
                                            <p:txEl>
                                              <p:pRg st="6" end="6"/>
                                            </p:txEl>
                                          </p:spTgt>
                                        </p:tgtEl>
                                      </p:cBhvr>
                                    </p:animEffect>
                                    <p:anim calcmode="lin" valueType="num">
                                      <p:cBhvr>
                                        <p:cTn id="54"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55" dur="5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42" presetClass="entr" presetSubtype="0" fill="hold" grpId="0" nodeType="afterEffect">
                                  <p:stCondLst>
                                    <p:cond delay="0"/>
                                  </p:stCondLst>
                                  <p:childTnLst>
                                    <p:set>
                                      <p:cBhvr>
                                        <p:cTn id="58" dur="1" fill="hold">
                                          <p:stCondLst>
                                            <p:cond delay="0"/>
                                          </p:stCondLst>
                                        </p:cTn>
                                        <p:tgtEl>
                                          <p:spTgt spid="13">
                                            <p:txEl>
                                              <p:pRg st="8" end="8"/>
                                            </p:txEl>
                                          </p:spTgt>
                                        </p:tgtEl>
                                        <p:attrNameLst>
                                          <p:attrName>style.visibility</p:attrName>
                                        </p:attrNameLst>
                                      </p:cBhvr>
                                      <p:to>
                                        <p:strVal val="visible"/>
                                      </p:to>
                                    </p:set>
                                    <p:animEffect transition="in" filter="fade">
                                      <p:cBhvr>
                                        <p:cTn id="59" dur="500"/>
                                        <p:tgtEl>
                                          <p:spTgt spid="13">
                                            <p:txEl>
                                              <p:pRg st="8" end="8"/>
                                            </p:txEl>
                                          </p:spTgt>
                                        </p:tgtEl>
                                      </p:cBhvr>
                                    </p:animEffect>
                                    <p:anim calcmode="lin" valueType="num">
                                      <p:cBhvr>
                                        <p:cTn id="60"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p:cTn id="61" dur="500" fill="hold"/>
                                        <p:tgtEl>
                                          <p:spTgt spid="1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9" grpId="0" animBg="1"/>
      <p:bldP spid="10" grpId="0" animBg="1"/>
      <p:bldP spid="11" grpId="0" animBg="1"/>
      <p:bldP spid="12" grpId="0" animBg="1"/>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1997</TotalTime>
  <Words>1378</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2019-07-22T22:51:26Z</dcterms:modified>
</cp:coreProperties>
</file>