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2523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EFF9B1E-989C-4249-B9A6-F18A1E39DB59}"/>
              </a:ext>
            </a:extLst>
          </p:cNvPr>
          <p:cNvSpPr/>
          <p:nvPr/>
        </p:nvSpPr>
        <p:spPr>
          <a:xfrm>
            <a:off x="5242560" y="5475872"/>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0967B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CF80667-7718-4B18-86B4-21014759D74A}"/>
              </a:ext>
            </a:extLst>
          </p:cNvPr>
          <p:cNvSpPr/>
          <p:nvPr/>
        </p:nvSpPr>
        <p:spPr>
          <a:xfrm>
            <a:off x="5242560" y="5348497"/>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5452E3AC-32CF-4334-AEEB-2DD0D83D6D3E}"/>
              </a:ext>
            </a:extLst>
          </p:cNvPr>
          <p:cNvSpPr txBox="1">
            <a:spLocks noChangeArrowheads="1"/>
          </p:cNvSpPr>
          <p:nvPr/>
        </p:nvSpPr>
        <p:spPr bwMode="auto">
          <a:xfrm>
            <a:off x="9019138" y="56298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Box 38">
            <a:extLst>
              <a:ext uri="{FF2B5EF4-FFF2-40B4-BE49-F238E27FC236}">
                <a16:creationId xmlns:a16="http://schemas.microsoft.com/office/drawing/2014/main" id="{296A4A06-B6B4-4653-BF4C-3B750391121F}"/>
              </a:ext>
            </a:extLst>
          </p:cNvPr>
          <p:cNvSpPr txBox="1"/>
          <p:nvPr/>
        </p:nvSpPr>
        <p:spPr>
          <a:xfrm>
            <a:off x="5406370" y="5825475"/>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32" name="TextBox 31">
            <a:extLst>
              <a:ext uri="{FF2B5EF4-FFF2-40B4-BE49-F238E27FC236}">
                <a16:creationId xmlns:a16="http://schemas.microsoft.com/office/drawing/2014/main" id="{69CBC1C3-DC69-47DF-BA61-7311AE1206EF}"/>
              </a:ext>
            </a:extLst>
          </p:cNvPr>
          <p:cNvSpPr txBox="1"/>
          <p:nvPr/>
        </p:nvSpPr>
        <p:spPr>
          <a:xfrm>
            <a:off x="6630289" y="5571560"/>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9" name="Freeform: Shape 18">
            <a:extLst>
              <a:ext uri="{FF2B5EF4-FFF2-40B4-BE49-F238E27FC236}">
                <a16:creationId xmlns:a16="http://schemas.microsoft.com/office/drawing/2014/main" id="{895BCE4C-D52B-4B0E-8C5E-8EBD02FC14F6}"/>
              </a:ext>
            </a:extLst>
          </p:cNvPr>
          <p:cNvSpPr/>
          <p:nvPr/>
        </p:nvSpPr>
        <p:spPr>
          <a:xfrm>
            <a:off x="6016281" y="2593540"/>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239B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F81B88F-8101-4459-97DD-FBAC8BA5E125}"/>
              </a:ext>
            </a:extLst>
          </p:cNvPr>
          <p:cNvSpPr/>
          <p:nvPr/>
        </p:nvSpPr>
        <p:spPr>
          <a:xfrm>
            <a:off x="6016281" y="2466165"/>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42DFAC50-301D-4AD5-8BA8-B5BB6E65FE3D}"/>
              </a:ext>
            </a:extLst>
          </p:cNvPr>
          <p:cNvSpPr txBox="1">
            <a:spLocks noChangeArrowheads="1"/>
          </p:cNvSpPr>
          <p:nvPr/>
        </p:nvSpPr>
        <p:spPr bwMode="auto">
          <a:xfrm>
            <a:off x="9792859" y="274748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3" name="TextBox 22">
            <a:extLst>
              <a:ext uri="{FF2B5EF4-FFF2-40B4-BE49-F238E27FC236}">
                <a16:creationId xmlns:a16="http://schemas.microsoft.com/office/drawing/2014/main" id="{AD6CF940-D5B6-4398-8869-10EB55D08B3A}"/>
              </a:ext>
            </a:extLst>
          </p:cNvPr>
          <p:cNvSpPr txBox="1"/>
          <p:nvPr/>
        </p:nvSpPr>
        <p:spPr>
          <a:xfrm>
            <a:off x="6180091" y="2943143"/>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18" name="TextBox 17">
            <a:extLst>
              <a:ext uri="{FF2B5EF4-FFF2-40B4-BE49-F238E27FC236}">
                <a16:creationId xmlns:a16="http://schemas.microsoft.com/office/drawing/2014/main" id="{9507EC90-32E6-401B-872C-22996A2F1A8B}"/>
              </a:ext>
            </a:extLst>
          </p:cNvPr>
          <p:cNvSpPr txBox="1"/>
          <p:nvPr/>
        </p:nvSpPr>
        <p:spPr>
          <a:xfrm>
            <a:off x="7404010" y="2689228"/>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Freeform: Shape 27">
            <a:extLst>
              <a:ext uri="{FF2B5EF4-FFF2-40B4-BE49-F238E27FC236}">
                <a16:creationId xmlns:a16="http://schemas.microsoft.com/office/drawing/2014/main" id="{B8D0BF13-E891-44C0-989A-30D727F1BF8D}"/>
              </a:ext>
            </a:extLst>
          </p:cNvPr>
          <p:cNvSpPr/>
          <p:nvPr/>
        </p:nvSpPr>
        <p:spPr>
          <a:xfrm>
            <a:off x="5685644" y="3973825"/>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157E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AE4E174-4485-42BA-AA69-822C01275E9E}"/>
              </a:ext>
            </a:extLst>
          </p:cNvPr>
          <p:cNvSpPr/>
          <p:nvPr/>
        </p:nvSpPr>
        <p:spPr>
          <a:xfrm>
            <a:off x="5685644" y="3846450"/>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5BC44A0C-2C73-4E09-BEE9-F01F735F3C81}"/>
              </a:ext>
            </a:extLst>
          </p:cNvPr>
          <p:cNvSpPr txBox="1">
            <a:spLocks noChangeArrowheads="1"/>
          </p:cNvSpPr>
          <p:nvPr/>
        </p:nvSpPr>
        <p:spPr bwMode="auto">
          <a:xfrm>
            <a:off x="9462222" y="41277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2" name="TextBox 41">
            <a:extLst>
              <a:ext uri="{FF2B5EF4-FFF2-40B4-BE49-F238E27FC236}">
                <a16:creationId xmlns:a16="http://schemas.microsoft.com/office/drawing/2014/main" id="{94F28957-AB2E-479A-BA4E-FE8DC072A465}"/>
              </a:ext>
            </a:extLst>
          </p:cNvPr>
          <p:cNvSpPr txBox="1"/>
          <p:nvPr/>
        </p:nvSpPr>
        <p:spPr>
          <a:xfrm>
            <a:off x="5849454" y="4323428"/>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27" name="TextBox 26">
            <a:extLst>
              <a:ext uri="{FF2B5EF4-FFF2-40B4-BE49-F238E27FC236}">
                <a16:creationId xmlns:a16="http://schemas.microsoft.com/office/drawing/2014/main" id="{3D7039EC-CD29-4179-B794-12183CAE27A2}"/>
              </a:ext>
            </a:extLst>
          </p:cNvPr>
          <p:cNvSpPr txBox="1"/>
          <p:nvPr/>
        </p:nvSpPr>
        <p:spPr>
          <a:xfrm>
            <a:off x="7073373" y="4069513"/>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6" name="Freeform: Shape 45">
            <a:extLst>
              <a:ext uri="{FF2B5EF4-FFF2-40B4-BE49-F238E27FC236}">
                <a16:creationId xmlns:a16="http://schemas.microsoft.com/office/drawing/2014/main" id="{CF07BB64-B8B7-421D-B1AE-33B206CB9443}"/>
              </a:ext>
            </a:extLst>
          </p:cNvPr>
          <p:cNvSpPr/>
          <p:nvPr/>
        </p:nvSpPr>
        <p:spPr>
          <a:xfrm>
            <a:off x="6385560" y="1213617"/>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36B8E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B57D440-B4A6-4BE0-8748-86CBB4BB2636}"/>
              </a:ext>
            </a:extLst>
          </p:cNvPr>
          <p:cNvSpPr/>
          <p:nvPr/>
        </p:nvSpPr>
        <p:spPr>
          <a:xfrm>
            <a:off x="6385560" y="1086242"/>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1531B2C9-91FF-433A-BAF0-B49F9ABA6626}"/>
              </a:ext>
            </a:extLst>
          </p:cNvPr>
          <p:cNvSpPr txBox="1">
            <a:spLocks noChangeArrowheads="1"/>
          </p:cNvSpPr>
          <p:nvPr/>
        </p:nvSpPr>
        <p:spPr bwMode="auto">
          <a:xfrm>
            <a:off x="10162138" y="136755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49" name="Freeform 37">
            <a:extLst>
              <a:ext uri="{FF2B5EF4-FFF2-40B4-BE49-F238E27FC236}">
                <a16:creationId xmlns:a16="http://schemas.microsoft.com/office/drawing/2014/main" id="{3FFEEF18-3AB6-4FE5-AA10-0D64912F8C4E}"/>
              </a:ext>
            </a:extLst>
          </p:cNvPr>
          <p:cNvSpPr>
            <a:spLocks noChangeAspect="1" noEditPoints="1"/>
          </p:cNvSpPr>
          <p:nvPr/>
        </p:nvSpPr>
        <p:spPr bwMode="auto">
          <a:xfrm>
            <a:off x="6842760" y="119746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6E6E6E"/>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TextBox 49">
            <a:extLst>
              <a:ext uri="{FF2B5EF4-FFF2-40B4-BE49-F238E27FC236}">
                <a16:creationId xmlns:a16="http://schemas.microsoft.com/office/drawing/2014/main" id="{81360E7F-0EAE-47A4-9C69-7069E62B6D19}"/>
              </a:ext>
            </a:extLst>
          </p:cNvPr>
          <p:cNvSpPr txBox="1"/>
          <p:nvPr/>
        </p:nvSpPr>
        <p:spPr>
          <a:xfrm>
            <a:off x="6549370" y="1563220"/>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45" name="TextBox 44">
            <a:extLst>
              <a:ext uri="{FF2B5EF4-FFF2-40B4-BE49-F238E27FC236}">
                <a16:creationId xmlns:a16="http://schemas.microsoft.com/office/drawing/2014/main" id="{B71E67F3-66EC-45BD-99F0-E38DE50F498D}"/>
              </a:ext>
            </a:extLst>
          </p:cNvPr>
          <p:cNvSpPr txBox="1"/>
          <p:nvPr/>
        </p:nvSpPr>
        <p:spPr>
          <a:xfrm>
            <a:off x="7773289" y="1309305"/>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 .</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cxnSp>
        <p:nvCxnSpPr>
          <p:cNvPr id="31" name="Straight Connector 30">
            <a:extLst>
              <a:ext uri="{FF2B5EF4-FFF2-40B4-BE49-F238E27FC236}">
                <a16:creationId xmlns:a16="http://schemas.microsoft.com/office/drawing/2014/main" id="{007C1AE9-3087-474C-9E03-2C0F75E39A04}"/>
              </a:ext>
            </a:extLst>
          </p:cNvPr>
          <p:cNvCxnSpPr/>
          <p:nvPr/>
        </p:nvCxnSpPr>
        <p:spPr>
          <a:xfrm>
            <a:off x="10165449" y="1480833"/>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2F06CEF-5FE5-4E1C-AB6D-F256CFE8BE4B}"/>
              </a:ext>
            </a:extLst>
          </p:cNvPr>
          <p:cNvCxnSpPr/>
          <p:nvPr/>
        </p:nvCxnSpPr>
        <p:spPr>
          <a:xfrm>
            <a:off x="9788287" y="2842528"/>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F4F270E-0405-46A3-8632-0F72706F6113}"/>
              </a:ext>
            </a:extLst>
          </p:cNvPr>
          <p:cNvCxnSpPr/>
          <p:nvPr/>
        </p:nvCxnSpPr>
        <p:spPr>
          <a:xfrm>
            <a:off x="9457650" y="425196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7DA8D2D-373B-487B-A116-D8ED71509E07}"/>
              </a:ext>
            </a:extLst>
          </p:cNvPr>
          <p:cNvCxnSpPr/>
          <p:nvPr/>
        </p:nvCxnSpPr>
        <p:spPr>
          <a:xfrm>
            <a:off x="9014566" y="576072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Freeform 101">
            <a:extLst>
              <a:ext uri="{FF2B5EF4-FFF2-40B4-BE49-F238E27FC236}">
                <a16:creationId xmlns:a16="http://schemas.microsoft.com/office/drawing/2014/main" id="{AC26BD5B-85C8-4161-A748-B5C29ED0A805}"/>
              </a:ext>
            </a:extLst>
          </p:cNvPr>
          <p:cNvSpPr>
            <a:spLocks noChangeAspect="1" noEditPoints="1"/>
          </p:cNvSpPr>
          <p:nvPr/>
        </p:nvSpPr>
        <p:spPr bwMode="auto">
          <a:xfrm>
            <a:off x="6063133" y="3942362"/>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91">
            <a:extLst>
              <a:ext uri="{FF2B5EF4-FFF2-40B4-BE49-F238E27FC236}">
                <a16:creationId xmlns:a16="http://schemas.microsoft.com/office/drawing/2014/main" id="{8377D291-D340-4926-A6FC-C78A08C5BB2D}"/>
              </a:ext>
            </a:extLst>
          </p:cNvPr>
          <p:cNvSpPr>
            <a:spLocks noChangeAspect="1" noEditPoints="1"/>
          </p:cNvSpPr>
          <p:nvPr/>
        </p:nvSpPr>
        <p:spPr bwMode="auto">
          <a:xfrm>
            <a:off x="6441845" y="256460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71">
            <a:extLst>
              <a:ext uri="{FF2B5EF4-FFF2-40B4-BE49-F238E27FC236}">
                <a16:creationId xmlns:a16="http://schemas.microsoft.com/office/drawing/2014/main" id="{3278F2B2-6A5F-4D64-A49C-297EFC52BE09}"/>
              </a:ext>
            </a:extLst>
          </p:cNvPr>
          <p:cNvSpPr>
            <a:spLocks noChangeAspect="1" noEditPoints="1"/>
          </p:cNvSpPr>
          <p:nvPr/>
        </p:nvSpPr>
        <p:spPr bwMode="auto">
          <a:xfrm>
            <a:off x="5639072" y="5446933"/>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6E6E6E"/>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33" name="Picture 32">
            <a:hlinkClick r:id="rId2"/>
            <a:extLst>
              <a:ext uri="{FF2B5EF4-FFF2-40B4-BE49-F238E27FC236}">
                <a16:creationId xmlns:a16="http://schemas.microsoft.com/office/drawing/2014/main" id="{3332EB20-A484-49DB-9644-211F03F9E1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7657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2">
                                            <p:txEl>
                                              <p:pRg st="0" end="0"/>
                                            </p:txEl>
                                          </p:spTgt>
                                        </p:tgtEl>
                                        <p:attrNameLst>
                                          <p:attrName>style.visibility</p:attrName>
                                        </p:attrNameLst>
                                      </p:cBhvr>
                                      <p:to>
                                        <p:strVal val="visible"/>
                                      </p:to>
                                    </p:set>
                                    <p:animEffect transition="in" filter="fade">
                                      <p:cBhvr>
                                        <p:cTn id="11" dur="500"/>
                                        <p:tgtEl>
                                          <p:spTgt spid="52">
                                            <p:txEl>
                                              <p:pRg st="0" end="0"/>
                                            </p:txEl>
                                          </p:spTgt>
                                        </p:tgtEl>
                                      </p:cBhvr>
                                    </p:animEffect>
                                    <p:anim calcmode="lin" valueType="num">
                                      <p:cBhvr>
                                        <p:cTn id="12"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2">
                                            <p:txEl>
                                              <p:pRg st="2" end="2"/>
                                            </p:txEl>
                                          </p:spTgt>
                                        </p:tgtEl>
                                        <p:attrNameLst>
                                          <p:attrName>style.visibility</p:attrName>
                                        </p:attrNameLst>
                                      </p:cBhvr>
                                      <p:to>
                                        <p:strVal val="visible"/>
                                      </p:to>
                                    </p:set>
                                    <p:animEffect transition="in" filter="fade">
                                      <p:cBhvr>
                                        <p:cTn id="17" dur="500"/>
                                        <p:tgtEl>
                                          <p:spTgt spid="52">
                                            <p:txEl>
                                              <p:pRg st="2" end="2"/>
                                            </p:txEl>
                                          </p:spTgt>
                                        </p:tgtEl>
                                      </p:cBhvr>
                                    </p:animEffect>
                                    <p:anim calcmode="lin" valueType="num">
                                      <p:cBhvr>
                                        <p:cTn id="18"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2">
                                            <p:txEl>
                                              <p:pRg st="3" end="3"/>
                                            </p:txEl>
                                          </p:spTgt>
                                        </p:tgtEl>
                                        <p:attrNameLst>
                                          <p:attrName>style.visibility</p:attrName>
                                        </p:attrNameLst>
                                      </p:cBhvr>
                                      <p:to>
                                        <p:strVal val="visible"/>
                                      </p:to>
                                    </p:set>
                                    <p:animEffect transition="in" filter="fade">
                                      <p:cBhvr>
                                        <p:cTn id="23" dur="500"/>
                                        <p:tgtEl>
                                          <p:spTgt spid="52">
                                            <p:txEl>
                                              <p:pRg st="3" end="3"/>
                                            </p:txEl>
                                          </p:spTgt>
                                        </p:tgtEl>
                                      </p:cBhvr>
                                    </p:animEffect>
                                    <p:anim calcmode="lin" valueType="num">
                                      <p:cBhvr>
                                        <p:cTn id="24"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2">
                                            <p:txEl>
                                              <p:pRg st="5" end="5"/>
                                            </p:txEl>
                                          </p:spTgt>
                                        </p:tgtEl>
                                        <p:attrNameLst>
                                          <p:attrName>style.visibility</p:attrName>
                                        </p:attrNameLst>
                                      </p:cBhvr>
                                      <p:to>
                                        <p:strVal val="visible"/>
                                      </p:to>
                                    </p:set>
                                    <p:animEffect transition="in" filter="fade">
                                      <p:cBhvr>
                                        <p:cTn id="29" dur="500"/>
                                        <p:tgtEl>
                                          <p:spTgt spid="52">
                                            <p:txEl>
                                              <p:pRg st="5" end="5"/>
                                            </p:txEl>
                                          </p:spTgt>
                                        </p:tgtEl>
                                      </p:cBhvr>
                                    </p:animEffect>
                                    <p:anim calcmode="lin" valueType="num">
                                      <p:cBhvr>
                                        <p:cTn id="30"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2">
                                            <p:txEl>
                                              <p:pRg st="7" end="7"/>
                                            </p:txEl>
                                          </p:spTgt>
                                        </p:tgtEl>
                                        <p:attrNameLst>
                                          <p:attrName>style.visibility</p:attrName>
                                        </p:attrNameLst>
                                      </p:cBhvr>
                                      <p:to>
                                        <p:strVal val="visible"/>
                                      </p:to>
                                    </p:set>
                                    <p:animEffect transition="in" filter="fade">
                                      <p:cBhvr>
                                        <p:cTn id="35" dur="500"/>
                                        <p:tgtEl>
                                          <p:spTgt spid="52">
                                            <p:txEl>
                                              <p:pRg st="7" end="7"/>
                                            </p:txEl>
                                          </p:spTgt>
                                        </p:tgtEl>
                                      </p:cBhvr>
                                    </p:animEffect>
                                    <p:anim calcmode="lin" valueType="num">
                                      <p:cBhvr>
                                        <p:cTn id="36"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2">
                                            <p:txEl>
                                              <p:pRg st="9" end="9"/>
                                            </p:txEl>
                                          </p:spTgt>
                                        </p:tgtEl>
                                        <p:attrNameLst>
                                          <p:attrName>style.visibility</p:attrName>
                                        </p:attrNameLst>
                                      </p:cBhvr>
                                      <p:to>
                                        <p:strVal val="visible"/>
                                      </p:to>
                                    </p:set>
                                    <p:animEffect transition="in" filter="fade">
                                      <p:cBhvr>
                                        <p:cTn id="41" dur="500"/>
                                        <p:tgtEl>
                                          <p:spTgt spid="52">
                                            <p:txEl>
                                              <p:pRg st="9" end="9"/>
                                            </p:txEl>
                                          </p:spTgt>
                                        </p:tgtEl>
                                      </p:cBhvr>
                                    </p:animEffect>
                                    <p:anim calcmode="lin" valueType="num">
                                      <p:cBhvr>
                                        <p:cTn id="42"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wipe(right)">
                                      <p:cBhvr>
                                        <p:cTn id="47" dur="1000"/>
                                        <p:tgtEl>
                                          <p:spTgt spid="4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46"/>
                                        </p:tgtEl>
                                        <p:attrNameLst>
                                          <p:attrName>style.visibility</p:attrName>
                                        </p:attrNameLst>
                                      </p:cBhvr>
                                      <p:to>
                                        <p:strVal val="visible"/>
                                      </p:to>
                                    </p:set>
                                    <p:animEffect transition="in" filter="wipe(left)">
                                      <p:cBhvr>
                                        <p:cTn id="51" dur="500"/>
                                        <p:tgtEl>
                                          <p:spTgt spid="46"/>
                                        </p:tgtEl>
                                      </p:cBhvr>
                                    </p:animEffect>
                                  </p:childTnLst>
                                </p:cTn>
                              </p:par>
                            </p:childTnLst>
                          </p:cTn>
                        </p:par>
                        <p:par>
                          <p:cTn id="52" fill="hold">
                            <p:stCondLst>
                              <p:cond delay="5000"/>
                            </p:stCondLst>
                            <p:childTnLst>
                              <p:par>
                                <p:cTn id="53" presetID="53" presetClass="entr" presetSubtype="16" fill="hold" grpId="0" nodeType="afterEffect">
                                  <p:stCondLst>
                                    <p:cond delay="0"/>
                                  </p:stCondLst>
                                  <p:childTnLst>
                                    <p:set>
                                      <p:cBhvr>
                                        <p:cTn id="54" dur="1" fill="hold">
                                          <p:stCondLst>
                                            <p:cond delay="0"/>
                                          </p:stCondLst>
                                        </p:cTn>
                                        <p:tgtEl>
                                          <p:spTgt spid="49"/>
                                        </p:tgtEl>
                                        <p:attrNameLst>
                                          <p:attrName>style.visibility</p:attrName>
                                        </p:attrNameLst>
                                      </p:cBhvr>
                                      <p:to>
                                        <p:strVal val="visible"/>
                                      </p:to>
                                    </p:set>
                                    <p:anim calcmode="lin" valueType="num">
                                      <p:cBhvr>
                                        <p:cTn id="55" dur="500" fill="hold"/>
                                        <p:tgtEl>
                                          <p:spTgt spid="49"/>
                                        </p:tgtEl>
                                        <p:attrNameLst>
                                          <p:attrName>ppt_w</p:attrName>
                                        </p:attrNameLst>
                                      </p:cBhvr>
                                      <p:tavLst>
                                        <p:tav tm="0">
                                          <p:val>
                                            <p:fltVal val="0"/>
                                          </p:val>
                                        </p:tav>
                                        <p:tav tm="100000">
                                          <p:val>
                                            <p:strVal val="#ppt_w"/>
                                          </p:val>
                                        </p:tav>
                                      </p:tavLst>
                                    </p:anim>
                                    <p:anim calcmode="lin" valueType="num">
                                      <p:cBhvr>
                                        <p:cTn id="56" dur="500" fill="hold"/>
                                        <p:tgtEl>
                                          <p:spTgt spid="49"/>
                                        </p:tgtEl>
                                        <p:attrNameLst>
                                          <p:attrName>ppt_h</p:attrName>
                                        </p:attrNameLst>
                                      </p:cBhvr>
                                      <p:tavLst>
                                        <p:tav tm="0">
                                          <p:val>
                                            <p:fltVal val="0"/>
                                          </p:val>
                                        </p:tav>
                                        <p:tav tm="100000">
                                          <p:val>
                                            <p:strVal val="#ppt_h"/>
                                          </p:val>
                                        </p:tav>
                                      </p:tavLst>
                                    </p:anim>
                                    <p:animEffect transition="in" filter="fade">
                                      <p:cBhvr>
                                        <p:cTn id="57" dur="500"/>
                                        <p:tgtEl>
                                          <p:spTgt spid="49"/>
                                        </p:tgtEl>
                                      </p:cBhvr>
                                    </p:animEffect>
                                  </p:childTnLst>
                                </p:cTn>
                              </p:par>
                              <p:par>
                                <p:cTn id="58" presetID="42" presetClass="entr" presetSubtype="0" fill="hold" grpId="0" nodeType="withEffect">
                                  <p:stCondLst>
                                    <p:cond delay="0"/>
                                  </p:stCondLst>
                                  <p:childTnLst>
                                    <p:set>
                                      <p:cBhvr>
                                        <p:cTn id="59" dur="1" fill="hold">
                                          <p:stCondLst>
                                            <p:cond delay="0"/>
                                          </p:stCondLst>
                                        </p:cTn>
                                        <p:tgtEl>
                                          <p:spTgt spid="50"/>
                                        </p:tgtEl>
                                        <p:attrNameLst>
                                          <p:attrName>style.visibility</p:attrName>
                                        </p:attrNameLst>
                                      </p:cBhvr>
                                      <p:to>
                                        <p:strVal val="visible"/>
                                      </p:to>
                                    </p:set>
                                    <p:animEffect transition="in" filter="fade">
                                      <p:cBhvr>
                                        <p:cTn id="60" dur="1000"/>
                                        <p:tgtEl>
                                          <p:spTgt spid="50"/>
                                        </p:tgtEl>
                                      </p:cBhvr>
                                    </p:animEffect>
                                    <p:anim calcmode="lin" valueType="num">
                                      <p:cBhvr>
                                        <p:cTn id="61" dur="1000" fill="hold"/>
                                        <p:tgtEl>
                                          <p:spTgt spid="50"/>
                                        </p:tgtEl>
                                        <p:attrNameLst>
                                          <p:attrName>ppt_x</p:attrName>
                                        </p:attrNameLst>
                                      </p:cBhvr>
                                      <p:tavLst>
                                        <p:tav tm="0">
                                          <p:val>
                                            <p:strVal val="#ppt_x"/>
                                          </p:val>
                                        </p:tav>
                                        <p:tav tm="100000">
                                          <p:val>
                                            <p:strVal val="#ppt_x"/>
                                          </p:val>
                                        </p:tav>
                                      </p:tavLst>
                                    </p:anim>
                                    <p:anim calcmode="lin" valueType="num">
                                      <p:cBhvr>
                                        <p:cTn id="62" dur="1000" fill="hold"/>
                                        <p:tgtEl>
                                          <p:spTgt spid="50"/>
                                        </p:tgtEl>
                                        <p:attrNameLst>
                                          <p:attrName>ppt_y</p:attrName>
                                        </p:attrNameLst>
                                      </p:cBhvr>
                                      <p:tavLst>
                                        <p:tav tm="0">
                                          <p:val>
                                            <p:strVal val="#ppt_y+.1"/>
                                          </p:val>
                                        </p:tav>
                                        <p:tav tm="100000">
                                          <p:val>
                                            <p:strVal val="#ppt_y"/>
                                          </p:val>
                                        </p:tav>
                                      </p:tavLst>
                                    </p:anim>
                                  </p:childTnLst>
                                </p:cTn>
                              </p:par>
                            </p:childTnLst>
                          </p:cTn>
                        </p:par>
                        <p:par>
                          <p:cTn id="63" fill="hold">
                            <p:stCondLst>
                              <p:cond delay="6000"/>
                            </p:stCondLst>
                            <p:childTnLst>
                              <p:par>
                                <p:cTn id="64" presetID="22" presetClass="entr" presetSubtype="8" fill="hold" grpId="0" nodeType="afterEffect">
                                  <p:stCondLst>
                                    <p:cond delay="0"/>
                                  </p:stCondLst>
                                  <p:childTnLst>
                                    <p:set>
                                      <p:cBhvr>
                                        <p:cTn id="65" dur="1" fill="hold">
                                          <p:stCondLst>
                                            <p:cond delay="0"/>
                                          </p:stCondLst>
                                        </p:cTn>
                                        <p:tgtEl>
                                          <p:spTgt spid="45"/>
                                        </p:tgtEl>
                                        <p:attrNameLst>
                                          <p:attrName>style.visibility</p:attrName>
                                        </p:attrNameLst>
                                      </p:cBhvr>
                                      <p:to>
                                        <p:strVal val="visible"/>
                                      </p:to>
                                    </p:set>
                                    <p:animEffect transition="in" filter="wipe(left)">
                                      <p:cBhvr>
                                        <p:cTn id="66" dur="500"/>
                                        <p:tgtEl>
                                          <p:spTgt spid="45"/>
                                        </p:tgtEl>
                                      </p:cBhvr>
                                    </p:animEffect>
                                  </p:childTnLst>
                                </p:cTn>
                              </p:par>
                            </p:childTnLst>
                          </p:cTn>
                        </p:par>
                        <p:par>
                          <p:cTn id="67" fill="hold">
                            <p:stCondLst>
                              <p:cond delay="6500"/>
                            </p:stCondLst>
                            <p:childTnLst>
                              <p:par>
                                <p:cTn id="68" presetID="49" presetClass="entr" presetSubtype="0" decel="100000" fill="hold" nodeType="afterEffect">
                                  <p:stCondLst>
                                    <p:cond delay="0"/>
                                  </p:stCondLst>
                                  <p:childTnLst>
                                    <p:set>
                                      <p:cBhvr>
                                        <p:cTn id="69" dur="1" fill="hold">
                                          <p:stCondLst>
                                            <p:cond delay="0"/>
                                          </p:stCondLst>
                                        </p:cTn>
                                        <p:tgtEl>
                                          <p:spTgt spid="31"/>
                                        </p:tgtEl>
                                        <p:attrNameLst>
                                          <p:attrName>style.visibility</p:attrName>
                                        </p:attrNameLst>
                                      </p:cBhvr>
                                      <p:to>
                                        <p:strVal val="visible"/>
                                      </p:to>
                                    </p:set>
                                    <p:anim calcmode="lin" valueType="num">
                                      <p:cBhvr>
                                        <p:cTn id="70" dur="500" fill="hold"/>
                                        <p:tgtEl>
                                          <p:spTgt spid="31"/>
                                        </p:tgtEl>
                                        <p:attrNameLst>
                                          <p:attrName>ppt_w</p:attrName>
                                        </p:attrNameLst>
                                      </p:cBhvr>
                                      <p:tavLst>
                                        <p:tav tm="0">
                                          <p:val>
                                            <p:fltVal val="0"/>
                                          </p:val>
                                        </p:tav>
                                        <p:tav tm="100000">
                                          <p:val>
                                            <p:strVal val="#ppt_w"/>
                                          </p:val>
                                        </p:tav>
                                      </p:tavLst>
                                    </p:anim>
                                    <p:anim calcmode="lin" valueType="num">
                                      <p:cBhvr>
                                        <p:cTn id="71" dur="500" fill="hold"/>
                                        <p:tgtEl>
                                          <p:spTgt spid="31"/>
                                        </p:tgtEl>
                                        <p:attrNameLst>
                                          <p:attrName>ppt_h</p:attrName>
                                        </p:attrNameLst>
                                      </p:cBhvr>
                                      <p:tavLst>
                                        <p:tav tm="0">
                                          <p:val>
                                            <p:fltVal val="0"/>
                                          </p:val>
                                        </p:tav>
                                        <p:tav tm="100000">
                                          <p:val>
                                            <p:strVal val="#ppt_h"/>
                                          </p:val>
                                        </p:tav>
                                      </p:tavLst>
                                    </p:anim>
                                    <p:anim calcmode="lin" valueType="num">
                                      <p:cBhvr>
                                        <p:cTn id="72" dur="500" fill="hold"/>
                                        <p:tgtEl>
                                          <p:spTgt spid="31"/>
                                        </p:tgtEl>
                                        <p:attrNameLst>
                                          <p:attrName>style.rotation</p:attrName>
                                        </p:attrNameLst>
                                      </p:cBhvr>
                                      <p:tavLst>
                                        <p:tav tm="0">
                                          <p:val>
                                            <p:fltVal val="360"/>
                                          </p:val>
                                        </p:tav>
                                        <p:tav tm="100000">
                                          <p:val>
                                            <p:fltVal val="0"/>
                                          </p:val>
                                        </p:tav>
                                      </p:tavLst>
                                    </p:anim>
                                    <p:animEffect transition="in" filter="fade">
                                      <p:cBhvr>
                                        <p:cTn id="73" dur="500"/>
                                        <p:tgtEl>
                                          <p:spTgt spid="31"/>
                                        </p:tgtEl>
                                      </p:cBhvr>
                                    </p:animEffect>
                                  </p:childTnLst>
                                </p:cTn>
                              </p:par>
                            </p:childTnLst>
                          </p:cTn>
                        </p:par>
                        <p:par>
                          <p:cTn id="74" fill="hold">
                            <p:stCondLst>
                              <p:cond delay="7000"/>
                            </p:stCondLst>
                            <p:childTnLst>
                              <p:par>
                                <p:cTn id="75" presetID="2" presetClass="entr" presetSubtype="2"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 calcmode="lin" valueType="num">
                                      <p:cBhvr additive="base">
                                        <p:cTn id="77" dur="500" fill="hold"/>
                                        <p:tgtEl>
                                          <p:spTgt spid="48"/>
                                        </p:tgtEl>
                                        <p:attrNameLst>
                                          <p:attrName>ppt_x</p:attrName>
                                        </p:attrNameLst>
                                      </p:cBhvr>
                                      <p:tavLst>
                                        <p:tav tm="0">
                                          <p:val>
                                            <p:strVal val="1+#ppt_w/2"/>
                                          </p:val>
                                        </p:tav>
                                        <p:tav tm="100000">
                                          <p:val>
                                            <p:strVal val="#ppt_x"/>
                                          </p:val>
                                        </p:tav>
                                      </p:tavLst>
                                    </p:anim>
                                    <p:anim calcmode="lin" valueType="num">
                                      <p:cBhvr additive="base">
                                        <p:cTn id="78" dur="500" fill="hold"/>
                                        <p:tgtEl>
                                          <p:spTgt spid="48"/>
                                        </p:tgtEl>
                                        <p:attrNameLst>
                                          <p:attrName>ppt_y</p:attrName>
                                        </p:attrNameLst>
                                      </p:cBhvr>
                                      <p:tavLst>
                                        <p:tav tm="0">
                                          <p:val>
                                            <p:strVal val="#ppt_y"/>
                                          </p:val>
                                        </p:tav>
                                        <p:tav tm="100000">
                                          <p:val>
                                            <p:strVal val="#ppt_y"/>
                                          </p:val>
                                        </p:tav>
                                      </p:tavLst>
                                    </p:anim>
                                  </p:childTnLst>
                                </p:cTn>
                              </p:par>
                            </p:childTnLst>
                          </p:cTn>
                        </p:par>
                        <p:par>
                          <p:cTn id="79" fill="hold">
                            <p:stCondLst>
                              <p:cond delay="7500"/>
                            </p:stCondLst>
                            <p:childTnLst>
                              <p:par>
                                <p:cTn id="80" presetID="22" presetClass="entr" presetSubtype="2"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wipe(right)">
                                      <p:cBhvr>
                                        <p:cTn id="82" dur="500"/>
                                        <p:tgtEl>
                                          <p:spTgt spid="20"/>
                                        </p:tgtEl>
                                      </p:cBhvr>
                                    </p:animEffect>
                                  </p:childTnLst>
                                </p:cTn>
                              </p:par>
                            </p:childTnLst>
                          </p:cTn>
                        </p:par>
                        <p:par>
                          <p:cTn id="83" fill="hold">
                            <p:stCondLst>
                              <p:cond delay="8000"/>
                            </p:stCondLst>
                            <p:childTnLst>
                              <p:par>
                                <p:cTn id="84" presetID="22" presetClass="entr" presetSubtype="8" fill="hold" grpId="0" nodeType="afterEffect">
                                  <p:stCondLst>
                                    <p:cond delay="0"/>
                                  </p:stCondLst>
                                  <p:childTnLst>
                                    <p:set>
                                      <p:cBhvr>
                                        <p:cTn id="85" dur="1" fill="hold">
                                          <p:stCondLst>
                                            <p:cond delay="0"/>
                                          </p:stCondLst>
                                        </p:cTn>
                                        <p:tgtEl>
                                          <p:spTgt spid="19"/>
                                        </p:tgtEl>
                                        <p:attrNameLst>
                                          <p:attrName>style.visibility</p:attrName>
                                        </p:attrNameLst>
                                      </p:cBhvr>
                                      <p:to>
                                        <p:strVal val="visible"/>
                                      </p:to>
                                    </p:set>
                                    <p:animEffect transition="in" filter="wipe(left)">
                                      <p:cBhvr>
                                        <p:cTn id="86" dur="500"/>
                                        <p:tgtEl>
                                          <p:spTgt spid="19"/>
                                        </p:tgtEl>
                                      </p:cBhvr>
                                    </p:animEffect>
                                  </p:childTnLst>
                                </p:cTn>
                              </p:par>
                            </p:childTnLst>
                          </p:cTn>
                        </p:par>
                        <p:par>
                          <p:cTn id="87" fill="hold">
                            <p:stCondLst>
                              <p:cond delay="8500"/>
                            </p:stCondLst>
                            <p:childTnLst>
                              <p:par>
                                <p:cTn id="88" presetID="53" presetClass="entr" presetSubtype="16" fill="hold" grpId="0" nodeType="afterEffect">
                                  <p:stCondLst>
                                    <p:cond delay="0"/>
                                  </p:stCondLst>
                                  <p:childTnLst>
                                    <p:set>
                                      <p:cBhvr>
                                        <p:cTn id="89" dur="1" fill="hold">
                                          <p:stCondLst>
                                            <p:cond delay="0"/>
                                          </p:stCondLst>
                                        </p:cTn>
                                        <p:tgtEl>
                                          <p:spTgt spid="37"/>
                                        </p:tgtEl>
                                        <p:attrNameLst>
                                          <p:attrName>style.visibility</p:attrName>
                                        </p:attrNameLst>
                                      </p:cBhvr>
                                      <p:to>
                                        <p:strVal val="visible"/>
                                      </p:to>
                                    </p:set>
                                    <p:anim calcmode="lin" valueType="num">
                                      <p:cBhvr>
                                        <p:cTn id="90" dur="1000" fill="hold"/>
                                        <p:tgtEl>
                                          <p:spTgt spid="37"/>
                                        </p:tgtEl>
                                        <p:attrNameLst>
                                          <p:attrName>ppt_w</p:attrName>
                                        </p:attrNameLst>
                                      </p:cBhvr>
                                      <p:tavLst>
                                        <p:tav tm="0">
                                          <p:val>
                                            <p:fltVal val="0"/>
                                          </p:val>
                                        </p:tav>
                                        <p:tav tm="100000">
                                          <p:val>
                                            <p:strVal val="#ppt_w"/>
                                          </p:val>
                                        </p:tav>
                                      </p:tavLst>
                                    </p:anim>
                                    <p:anim calcmode="lin" valueType="num">
                                      <p:cBhvr>
                                        <p:cTn id="91" dur="1000" fill="hold"/>
                                        <p:tgtEl>
                                          <p:spTgt spid="37"/>
                                        </p:tgtEl>
                                        <p:attrNameLst>
                                          <p:attrName>ppt_h</p:attrName>
                                        </p:attrNameLst>
                                      </p:cBhvr>
                                      <p:tavLst>
                                        <p:tav tm="0">
                                          <p:val>
                                            <p:fltVal val="0"/>
                                          </p:val>
                                        </p:tav>
                                        <p:tav tm="100000">
                                          <p:val>
                                            <p:strVal val="#ppt_h"/>
                                          </p:val>
                                        </p:tav>
                                      </p:tavLst>
                                    </p:anim>
                                    <p:animEffect transition="in" filter="fade">
                                      <p:cBhvr>
                                        <p:cTn id="92" dur="1000"/>
                                        <p:tgtEl>
                                          <p:spTgt spid="37"/>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fade">
                                      <p:cBhvr>
                                        <p:cTn id="95" dur="1000"/>
                                        <p:tgtEl>
                                          <p:spTgt spid="23"/>
                                        </p:tgtEl>
                                      </p:cBhvr>
                                    </p:animEffect>
                                    <p:anim calcmode="lin" valueType="num">
                                      <p:cBhvr>
                                        <p:cTn id="96" dur="1000" fill="hold"/>
                                        <p:tgtEl>
                                          <p:spTgt spid="23"/>
                                        </p:tgtEl>
                                        <p:attrNameLst>
                                          <p:attrName>ppt_x</p:attrName>
                                        </p:attrNameLst>
                                      </p:cBhvr>
                                      <p:tavLst>
                                        <p:tav tm="0">
                                          <p:val>
                                            <p:strVal val="#ppt_x"/>
                                          </p:val>
                                        </p:tav>
                                        <p:tav tm="100000">
                                          <p:val>
                                            <p:strVal val="#ppt_x"/>
                                          </p:val>
                                        </p:tav>
                                      </p:tavLst>
                                    </p:anim>
                                    <p:anim calcmode="lin" valueType="num">
                                      <p:cBhvr>
                                        <p:cTn id="97" dur="1000" fill="hold"/>
                                        <p:tgtEl>
                                          <p:spTgt spid="23"/>
                                        </p:tgtEl>
                                        <p:attrNameLst>
                                          <p:attrName>ppt_y</p:attrName>
                                        </p:attrNameLst>
                                      </p:cBhvr>
                                      <p:tavLst>
                                        <p:tav tm="0">
                                          <p:val>
                                            <p:strVal val="#ppt_y+.1"/>
                                          </p:val>
                                        </p:tav>
                                        <p:tav tm="100000">
                                          <p:val>
                                            <p:strVal val="#ppt_y"/>
                                          </p:val>
                                        </p:tav>
                                      </p:tavLst>
                                    </p:anim>
                                  </p:childTnLst>
                                </p:cTn>
                              </p:par>
                            </p:childTnLst>
                          </p:cTn>
                        </p:par>
                        <p:par>
                          <p:cTn id="98" fill="hold">
                            <p:stCondLst>
                              <p:cond delay="9500"/>
                            </p:stCondLst>
                            <p:childTnLst>
                              <p:par>
                                <p:cTn id="99" presetID="22" presetClass="entr" presetSubtype="8" fill="hold" grpId="0" nodeType="afterEffect">
                                  <p:stCondLst>
                                    <p:cond delay="0"/>
                                  </p:stCondLst>
                                  <p:childTnLst>
                                    <p:set>
                                      <p:cBhvr>
                                        <p:cTn id="100" dur="1" fill="hold">
                                          <p:stCondLst>
                                            <p:cond delay="0"/>
                                          </p:stCondLst>
                                        </p:cTn>
                                        <p:tgtEl>
                                          <p:spTgt spid="18"/>
                                        </p:tgtEl>
                                        <p:attrNameLst>
                                          <p:attrName>style.visibility</p:attrName>
                                        </p:attrNameLst>
                                      </p:cBhvr>
                                      <p:to>
                                        <p:strVal val="visible"/>
                                      </p:to>
                                    </p:set>
                                    <p:animEffect transition="in" filter="wipe(left)">
                                      <p:cBhvr>
                                        <p:cTn id="101" dur="500"/>
                                        <p:tgtEl>
                                          <p:spTgt spid="18"/>
                                        </p:tgtEl>
                                      </p:cBhvr>
                                    </p:animEffect>
                                  </p:childTnLst>
                                </p:cTn>
                              </p:par>
                            </p:childTnLst>
                          </p:cTn>
                        </p:par>
                        <p:par>
                          <p:cTn id="102" fill="hold">
                            <p:stCondLst>
                              <p:cond delay="10000"/>
                            </p:stCondLst>
                            <p:childTnLst>
                              <p:par>
                                <p:cTn id="103" presetID="49" presetClass="entr" presetSubtype="0" decel="100000" fill="hold" nodeType="afterEffect">
                                  <p:stCondLst>
                                    <p:cond delay="0"/>
                                  </p:stCondLst>
                                  <p:childTnLst>
                                    <p:set>
                                      <p:cBhvr>
                                        <p:cTn id="104" dur="1" fill="hold">
                                          <p:stCondLst>
                                            <p:cond delay="0"/>
                                          </p:stCondLst>
                                        </p:cTn>
                                        <p:tgtEl>
                                          <p:spTgt spid="54"/>
                                        </p:tgtEl>
                                        <p:attrNameLst>
                                          <p:attrName>style.visibility</p:attrName>
                                        </p:attrNameLst>
                                      </p:cBhvr>
                                      <p:to>
                                        <p:strVal val="visible"/>
                                      </p:to>
                                    </p:set>
                                    <p:anim calcmode="lin" valueType="num">
                                      <p:cBhvr>
                                        <p:cTn id="105" dur="500" fill="hold"/>
                                        <p:tgtEl>
                                          <p:spTgt spid="54"/>
                                        </p:tgtEl>
                                        <p:attrNameLst>
                                          <p:attrName>ppt_w</p:attrName>
                                        </p:attrNameLst>
                                      </p:cBhvr>
                                      <p:tavLst>
                                        <p:tav tm="0">
                                          <p:val>
                                            <p:fltVal val="0"/>
                                          </p:val>
                                        </p:tav>
                                        <p:tav tm="100000">
                                          <p:val>
                                            <p:strVal val="#ppt_w"/>
                                          </p:val>
                                        </p:tav>
                                      </p:tavLst>
                                    </p:anim>
                                    <p:anim calcmode="lin" valueType="num">
                                      <p:cBhvr>
                                        <p:cTn id="106" dur="500" fill="hold"/>
                                        <p:tgtEl>
                                          <p:spTgt spid="54"/>
                                        </p:tgtEl>
                                        <p:attrNameLst>
                                          <p:attrName>ppt_h</p:attrName>
                                        </p:attrNameLst>
                                      </p:cBhvr>
                                      <p:tavLst>
                                        <p:tav tm="0">
                                          <p:val>
                                            <p:fltVal val="0"/>
                                          </p:val>
                                        </p:tav>
                                        <p:tav tm="100000">
                                          <p:val>
                                            <p:strVal val="#ppt_h"/>
                                          </p:val>
                                        </p:tav>
                                      </p:tavLst>
                                    </p:anim>
                                    <p:anim calcmode="lin" valueType="num">
                                      <p:cBhvr>
                                        <p:cTn id="107" dur="500" fill="hold"/>
                                        <p:tgtEl>
                                          <p:spTgt spid="54"/>
                                        </p:tgtEl>
                                        <p:attrNameLst>
                                          <p:attrName>style.rotation</p:attrName>
                                        </p:attrNameLst>
                                      </p:cBhvr>
                                      <p:tavLst>
                                        <p:tav tm="0">
                                          <p:val>
                                            <p:fltVal val="360"/>
                                          </p:val>
                                        </p:tav>
                                        <p:tav tm="100000">
                                          <p:val>
                                            <p:fltVal val="0"/>
                                          </p:val>
                                        </p:tav>
                                      </p:tavLst>
                                    </p:anim>
                                    <p:animEffect transition="in" filter="fade">
                                      <p:cBhvr>
                                        <p:cTn id="108" dur="500"/>
                                        <p:tgtEl>
                                          <p:spTgt spid="54"/>
                                        </p:tgtEl>
                                      </p:cBhvr>
                                    </p:animEffect>
                                  </p:childTnLst>
                                </p:cTn>
                              </p:par>
                            </p:childTnLst>
                          </p:cTn>
                        </p:par>
                        <p:par>
                          <p:cTn id="109" fill="hold">
                            <p:stCondLst>
                              <p:cond delay="10500"/>
                            </p:stCondLst>
                            <p:childTnLst>
                              <p:par>
                                <p:cTn id="110" presetID="2" presetClass="entr" presetSubtype="2" fill="hold" grpId="0" nodeType="after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additive="base">
                                        <p:cTn id="112" dur="500" fill="hold"/>
                                        <p:tgtEl>
                                          <p:spTgt spid="21"/>
                                        </p:tgtEl>
                                        <p:attrNameLst>
                                          <p:attrName>ppt_x</p:attrName>
                                        </p:attrNameLst>
                                      </p:cBhvr>
                                      <p:tavLst>
                                        <p:tav tm="0">
                                          <p:val>
                                            <p:strVal val="1+#ppt_w/2"/>
                                          </p:val>
                                        </p:tav>
                                        <p:tav tm="100000">
                                          <p:val>
                                            <p:strVal val="#ppt_x"/>
                                          </p:val>
                                        </p:tav>
                                      </p:tavLst>
                                    </p:anim>
                                    <p:anim calcmode="lin" valueType="num">
                                      <p:cBhvr additive="base">
                                        <p:cTn id="113" dur="500" fill="hold"/>
                                        <p:tgtEl>
                                          <p:spTgt spid="21"/>
                                        </p:tgtEl>
                                        <p:attrNameLst>
                                          <p:attrName>ppt_y</p:attrName>
                                        </p:attrNameLst>
                                      </p:cBhvr>
                                      <p:tavLst>
                                        <p:tav tm="0">
                                          <p:val>
                                            <p:strVal val="#ppt_y"/>
                                          </p:val>
                                        </p:tav>
                                        <p:tav tm="100000">
                                          <p:val>
                                            <p:strVal val="#ppt_y"/>
                                          </p:val>
                                        </p:tav>
                                      </p:tavLst>
                                    </p:anim>
                                  </p:childTnLst>
                                </p:cTn>
                              </p:par>
                            </p:childTnLst>
                          </p:cTn>
                        </p:par>
                        <p:par>
                          <p:cTn id="114" fill="hold">
                            <p:stCondLst>
                              <p:cond delay="11000"/>
                            </p:stCondLst>
                            <p:childTnLst>
                              <p:par>
                                <p:cTn id="115" presetID="22" presetClass="entr" presetSubtype="2" fill="hold" grpId="0" nodeType="after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right)">
                                      <p:cBhvr>
                                        <p:cTn id="117" dur="500"/>
                                        <p:tgtEl>
                                          <p:spTgt spid="30"/>
                                        </p:tgtEl>
                                      </p:cBhvr>
                                    </p:animEffect>
                                  </p:childTnLst>
                                </p:cTn>
                              </p:par>
                            </p:childTnLst>
                          </p:cTn>
                        </p:par>
                        <p:par>
                          <p:cTn id="118" fill="hold">
                            <p:stCondLst>
                              <p:cond delay="11500"/>
                            </p:stCondLst>
                            <p:childTnLst>
                              <p:par>
                                <p:cTn id="119" presetID="22" presetClass="entr" presetSubtype="8" fill="hold" grpId="0" nodeType="afterEffect">
                                  <p:stCondLst>
                                    <p:cond delay="0"/>
                                  </p:stCondLst>
                                  <p:childTnLst>
                                    <p:set>
                                      <p:cBhvr>
                                        <p:cTn id="120" dur="1" fill="hold">
                                          <p:stCondLst>
                                            <p:cond delay="0"/>
                                          </p:stCondLst>
                                        </p:cTn>
                                        <p:tgtEl>
                                          <p:spTgt spid="28"/>
                                        </p:tgtEl>
                                        <p:attrNameLst>
                                          <p:attrName>style.visibility</p:attrName>
                                        </p:attrNameLst>
                                      </p:cBhvr>
                                      <p:to>
                                        <p:strVal val="visible"/>
                                      </p:to>
                                    </p:set>
                                    <p:animEffect transition="in" filter="wipe(left)">
                                      <p:cBhvr>
                                        <p:cTn id="121" dur="500"/>
                                        <p:tgtEl>
                                          <p:spTgt spid="28"/>
                                        </p:tgtEl>
                                      </p:cBhvr>
                                    </p:animEffect>
                                  </p:childTnLst>
                                </p:cTn>
                              </p:par>
                            </p:childTnLst>
                          </p:cTn>
                        </p:par>
                        <p:par>
                          <p:cTn id="122" fill="hold">
                            <p:stCondLst>
                              <p:cond delay="12000"/>
                            </p:stCondLst>
                            <p:childTnLst>
                              <p:par>
                                <p:cTn id="123" presetID="53" presetClass="entr" presetSubtype="16" fill="hold" grpId="0" nodeType="afterEffect">
                                  <p:stCondLst>
                                    <p:cond delay="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1000" fill="hold"/>
                                        <p:tgtEl>
                                          <p:spTgt spid="36"/>
                                        </p:tgtEl>
                                        <p:attrNameLst>
                                          <p:attrName>ppt_w</p:attrName>
                                        </p:attrNameLst>
                                      </p:cBhvr>
                                      <p:tavLst>
                                        <p:tav tm="0">
                                          <p:val>
                                            <p:fltVal val="0"/>
                                          </p:val>
                                        </p:tav>
                                        <p:tav tm="100000">
                                          <p:val>
                                            <p:strVal val="#ppt_w"/>
                                          </p:val>
                                        </p:tav>
                                      </p:tavLst>
                                    </p:anim>
                                    <p:anim calcmode="lin" valueType="num">
                                      <p:cBhvr>
                                        <p:cTn id="126" dur="1000" fill="hold"/>
                                        <p:tgtEl>
                                          <p:spTgt spid="36"/>
                                        </p:tgtEl>
                                        <p:attrNameLst>
                                          <p:attrName>ppt_h</p:attrName>
                                        </p:attrNameLst>
                                      </p:cBhvr>
                                      <p:tavLst>
                                        <p:tav tm="0">
                                          <p:val>
                                            <p:fltVal val="0"/>
                                          </p:val>
                                        </p:tav>
                                        <p:tav tm="100000">
                                          <p:val>
                                            <p:strVal val="#ppt_h"/>
                                          </p:val>
                                        </p:tav>
                                      </p:tavLst>
                                    </p:anim>
                                    <p:animEffect transition="in" filter="fade">
                                      <p:cBhvr>
                                        <p:cTn id="127" dur="1000"/>
                                        <p:tgtEl>
                                          <p:spTgt spid="36"/>
                                        </p:tgtEl>
                                      </p:cBhvr>
                                    </p:animEffect>
                                  </p:childTnLst>
                                </p:cTn>
                              </p:par>
                            </p:childTnLst>
                          </p:cTn>
                        </p:par>
                        <p:par>
                          <p:cTn id="128" fill="hold">
                            <p:stCondLst>
                              <p:cond delay="13000"/>
                            </p:stCondLst>
                            <p:childTnLst>
                              <p:par>
                                <p:cTn id="129" presetID="42" presetClass="entr" presetSubtype="0" fill="hold" grpId="0" nodeType="afterEffect">
                                  <p:stCondLst>
                                    <p:cond delay="0"/>
                                  </p:stCondLst>
                                  <p:childTnLst>
                                    <p:set>
                                      <p:cBhvr>
                                        <p:cTn id="130" dur="1" fill="hold">
                                          <p:stCondLst>
                                            <p:cond delay="0"/>
                                          </p:stCondLst>
                                        </p:cTn>
                                        <p:tgtEl>
                                          <p:spTgt spid="42"/>
                                        </p:tgtEl>
                                        <p:attrNameLst>
                                          <p:attrName>style.visibility</p:attrName>
                                        </p:attrNameLst>
                                      </p:cBhvr>
                                      <p:to>
                                        <p:strVal val="visible"/>
                                      </p:to>
                                    </p:set>
                                    <p:animEffect transition="in" filter="fade">
                                      <p:cBhvr>
                                        <p:cTn id="131" dur="1000"/>
                                        <p:tgtEl>
                                          <p:spTgt spid="42"/>
                                        </p:tgtEl>
                                      </p:cBhvr>
                                    </p:animEffect>
                                    <p:anim calcmode="lin" valueType="num">
                                      <p:cBhvr>
                                        <p:cTn id="132" dur="1000" fill="hold"/>
                                        <p:tgtEl>
                                          <p:spTgt spid="42"/>
                                        </p:tgtEl>
                                        <p:attrNameLst>
                                          <p:attrName>ppt_x</p:attrName>
                                        </p:attrNameLst>
                                      </p:cBhvr>
                                      <p:tavLst>
                                        <p:tav tm="0">
                                          <p:val>
                                            <p:strVal val="#ppt_x"/>
                                          </p:val>
                                        </p:tav>
                                        <p:tav tm="100000">
                                          <p:val>
                                            <p:strVal val="#ppt_x"/>
                                          </p:val>
                                        </p:tav>
                                      </p:tavLst>
                                    </p:anim>
                                    <p:anim calcmode="lin" valueType="num">
                                      <p:cBhvr>
                                        <p:cTn id="133" dur="1000" fill="hold"/>
                                        <p:tgtEl>
                                          <p:spTgt spid="42"/>
                                        </p:tgtEl>
                                        <p:attrNameLst>
                                          <p:attrName>ppt_y</p:attrName>
                                        </p:attrNameLst>
                                      </p:cBhvr>
                                      <p:tavLst>
                                        <p:tav tm="0">
                                          <p:val>
                                            <p:strVal val="#ppt_y+.1"/>
                                          </p:val>
                                        </p:tav>
                                        <p:tav tm="100000">
                                          <p:val>
                                            <p:strVal val="#ppt_y"/>
                                          </p:val>
                                        </p:tav>
                                      </p:tavLst>
                                    </p:anim>
                                  </p:childTnLst>
                                </p:cTn>
                              </p:par>
                            </p:childTnLst>
                          </p:cTn>
                        </p:par>
                        <p:par>
                          <p:cTn id="134" fill="hold">
                            <p:stCondLst>
                              <p:cond delay="14000"/>
                            </p:stCondLst>
                            <p:childTnLst>
                              <p:par>
                                <p:cTn id="135" presetID="22" presetClass="entr" presetSubtype="8" fill="hold" grpId="0" nodeType="afterEffect">
                                  <p:stCondLst>
                                    <p:cond delay="0"/>
                                  </p:stCondLst>
                                  <p:childTnLst>
                                    <p:set>
                                      <p:cBhvr>
                                        <p:cTn id="136" dur="1" fill="hold">
                                          <p:stCondLst>
                                            <p:cond delay="0"/>
                                          </p:stCondLst>
                                        </p:cTn>
                                        <p:tgtEl>
                                          <p:spTgt spid="27"/>
                                        </p:tgtEl>
                                        <p:attrNameLst>
                                          <p:attrName>style.visibility</p:attrName>
                                        </p:attrNameLst>
                                      </p:cBhvr>
                                      <p:to>
                                        <p:strVal val="visible"/>
                                      </p:to>
                                    </p:set>
                                    <p:animEffect transition="in" filter="wipe(left)">
                                      <p:cBhvr>
                                        <p:cTn id="137" dur="500"/>
                                        <p:tgtEl>
                                          <p:spTgt spid="27"/>
                                        </p:tgtEl>
                                      </p:cBhvr>
                                    </p:animEffect>
                                  </p:childTnLst>
                                </p:cTn>
                              </p:par>
                            </p:childTnLst>
                          </p:cTn>
                        </p:par>
                        <p:par>
                          <p:cTn id="138" fill="hold">
                            <p:stCondLst>
                              <p:cond delay="14500"/>
                            </p:stCondLst>
                            <p:childTnLst>
                              <p:par>
                                <p:cTn id="139" presetID="49" presetClass="entr" presetSubtype="0" decel="100000" fill="hold" nodeType="afterEffect">
                                  <p:stCondLst>
                                    <p:cond delay="0"/>
                                  </p:stCondLst>
                                  <p:childTnLst>
                                    <p:set>
                                      <p:cBhvr>
                                        <p:cTn id="140" dur="1" fill="hold">
                                          <p:stCondLst>
                                            <p:cond delay="0"/>
                                          </p:stCondLst>
                                        </p:cTn>
                                        <p:tgtEl>
                                          <p:spTgt spid="55"/>
                                        </p:tgtEl>
                                        <p:attrNameLst>
                                          <p:attrName>style.visibility</p:attrName>
                                        </p:attrNameLst>
                                      </p:cBhvr>
                                      <p:to>
                                        <p:strVal val="visible"/>
                                      </p:to>
                                    </p:set>
                                    <p:anim calcmode="lin" valueType="num">
                                      <p:cBhvr>
                                        <p:cTn id="141" dur="500" fill="hold"/>
                                        <p:tgtEl>
                                          <p:spTgt spid="55"/>
                                        </p:tgtEl>
                                        <p:attrNameLst>
                                          <p:attrName>ppt_w</p:attrName>
                                        </p:attrNameLst>
                                      </p:cBhvr>
                                      <p:tavLst>
                                        <p:tav tm="0">
                                          <p:val>
                                            <p:fltVal val="0"/>
                                          </p:val>
                                        </p:tav>
                                        <p:tav tm="100000">
                                          <p:val>
                                            <p:strVal val="#ppt_w"/>
                                          </p:val>
                                        </p:tav>
                                      </p:tavLst>
                                    </p:anim>
                                    <p:anim calcmode="lin" valueType="num">
                                      <p:cBhvr>
                                        <p:cTn id="142" dur="500" fill="hold"/>
                                        <p:tgtEl>
                                          <p:spTgt spid="55"/>
                                        </p:tgtEl>
                                        <p:attrNameLst>
                                          <p:attrName>ppt_h</p:attrName>
                                        </p:attrNameLst>
                                      </p:cBhvr>
                                      <p:tavLst>
                                        <p:tav tm="0">
                                          <p:val>
                                            <p:fltVal val="0"/>
                                          </p:val>
                                        </p:tav>
                                        <p:tav tm="100000">
                                          <p:val>
                                            <p:strVal val="#ppt_h"/>
                                          </p:val>
                                        </p:tav>
                                      </p:tavLst>
                                    </p:anim>
                                    <p:anim calcmode="lin" valueType="num">
                                      <p:cBhvr>
                                        <p:cTn id="143" dur="500" fill="hold"/>
                                        <p:tgtEl>
                                          <p:spTgt spid="55"/>
                                        </p:tgtEl>
                                        <p:attrNameLst>
                                          <p:attrName>style.rotation</p:attrName>
                                        </p:attrNameLst>
                                      </p:cBhvr>
                                      <p:tavLst>
                                        <p:tav tm="0">
                                          <p:val>
                                            <p:fltVal val="360"/>
                                          </p:val>
                                        </p:tav>
                                        <p:tav tm="100000">
                                          <p:val>
                                            <p:fltVal val="0"/>
                                          </p:val>
                                        </p:tav>
                                      </p:tavLst>
                                    </p:anim>
                                    <p:animEffect transition="in" filter="fade">
                                      <p:cBhvr>
                                        <p:cTn id="144" dur="500"/>
                                        <p:tgtEl>
                                          <p:spTgt spid="55"/>
                                        </p:tgtEl>
                                      </p:cBhvr>
                                    </p:animEffect>
                                  </p:childTnLst>
                                </p:cTn>
                              </p:par>
                            </p:childTnLst>
                          </p:cTn>
                        </p:par>
                        <p:par>
                          <p:cTn id="145" fill="hold">
                            <p:stCondLst>
                              <p:cond delay="15000"/>
                            </p:stCondLst>
                            <p:childTnLst>
                              <p:par>
                                <p:cTn id="146" presetID="2" presetClass="entr" presetSubtype="2" fill="hold" grpId="0" nodeType="afterEffect">
                                  <p:stCondLst>
                                    <p:cond delay="0"/>
                                  </p:stCondLst>
                                  <p:childTnLst>
                                    <p:set>
                                      <p:cBhvr>
                                        <p:cTn id="147" dur="1" fill="hold">
                                          <p:stCondLst>
                                            <p:cond delay="0"/>
                                          </p:stCondLst>
                                        </p:cTn>
                                        <p:tgtEl>
                                          <p:spTgt spid="40"/>
                                        </p:tgtEl>
                                        <p:attrNameLst>
                                          <p:attrName>style.visibility</p:attrName>
                                        </p:attrNameLst>
                                      </p:cBhvr>
                                      <p:to>
                                        <p:strVal val="visible"/>
                                      </p:to>
                                    </p:set>
                                    <p:anim calcmode="lin" valueType="num">
                                      <p:cBhvr additive="base">
                                        <p:cTn id="148" dur="500" fill="hold"/>
                                        <p:tgtEl>
                                          <p:spTgt spid="40"/>
                                        </p:tgtEl>
                                        <p:attrNameLst>
                                          <p:attrName>ppt_x</p:attrName>
                                        </p:attrNameLst>
                                      </p:cBhvr>
                                      <p:tavLst>
                                        <p:tav tm="0">
                                          <p:val>
                                            <p:strVal val="1+#ppt_w/2"/>
                                          </p:val>
                                        </p:tav>
                                        <p:tav tm="100000">
                                          <p:val>
                                            <p:strVal val="#ppt_x"/>
                                          </p:val>
                                        </p:tav>
                                      </p:tavLst>
                                    </p:anim>
                                    <p:anim calcmode="lin" valueType="num">
                                      <p:cBhvr additive="base">
                                        <p:cTn id="149" dur="500" fill="hold"/>
                                        <p:tgtEl>
                                          <p:spTgt spid="40"/>
                                        </p:tgtEl>
                                        <p:attrNameLst>
                                          <p:attrName>ppt_y</p:attrName>
                                        </p:attrNameLst>
                                      </p:cBhvr>
                                      <p:tavLst>
                                        <p:tav tm="0">
                                          <p:val>
                                            <p:strVal val="#ppt_y"/>
                                          </p:val>
                                        </p:tav>
                                        <p:tav tm="100000">
                                          <p:val>
                                            <p:strVal val="#ppt_y"/>
                                          </p:val>
                                        </p:tav>
                                      </p:tavLst>
                                    </p:anim>
                                  </p:childTnLst>
                                </p:cTn>
                              </p:par>
                            </p:childTnLst>
                          </p:cTn>
                        </p:par>
                        <p:par>
                          <p:cTn id="150" fill="hold">
                            <p:stCondLst>
                              <p:cond delay="15500"/>
                            </p:stCondLst>
                            <p:childTnLst>
                              <p:par>
                                <p:cTn id="151" presetID="22" presetClass="entr" presetSubtype="2" fill="hold" grpId="0" nodeType="afterEffect">
                                  <p:stCondLst>
                                    <p:cond delay="0"/>
                                  </p:stCondLst>
                                  <p:childTnLst>
                                    <p:set>
                                      <p:cBhvr>
                                        <p:cTn id="152" dur="1" fill="hold">
                                          <p:stCondLst>
                                            <p:cond delay="0"/>
                                          </p:stCondLst>
                                        </p:cTn>
                                        <p:tgtEl>
                                          <p:spTgt spid="26"/>
                                        </p:tgtEl>
                                        <p:attrNameLst>
                                          <p:attrName>style.visibility</p:attrName>
                                        </p:attrNameLst>
                                      </p:cBhvr>
                                      <p:to>
                                        <p:strVal val="visible"/>
                                      </p:to>
                                    </p:set>
                                    <p:animEffect transition="in" filter="wipe(right)">
                                      <p:cBhvr>
                                        <p:cTn id="153" dur="500"/>
                                        <p:tgtEl>
                                          <p:spTgt spid="26"/>
                                        </p:tgtEl>
                                      </p:cBhvr>
                                    </p:animEffect>
                                  </p:childTnLst>
                                </p:cTn>
                              </p:par>
                            </p:childTnLst>
                          </p:cTn>
                        </p:par>
                        <p:par>
                          <p:cTn id="154" fill="hold">
                            <p:stCondLst>
                              <p:cond delay="16000"/>
                            </p:stCondLst>
                            <p:childTnLst>
                              <p:par>
                                <p:cTn id="155" presetID="22" presetClass="entr" presetSubtype="8" fill="hold" grpId="0" nodeType="afterEffect">
                                  <p:stCondLst>
                                    <p:cond delay="0"/>
                                  </p:stCondLst>
                                  <p:childTnLst>
                                    <p:set>
                                      <p:cBhvr>
                                        <p:cTn id="156" dur="1" fill="hold">
                                          <p:stCondLst>
                                            <p:cond delay="0"/>
                                          </p:stCondLst>
                                        </p:cTn>
                                        <p:tgtEl>
                                          <p:spTgt spid="15"/>
                                        </p:tgtEl>
                                        <p:attrNameLst>
                                          <p:attrName>style.visibility</p:attrName>
                                        </p:attrNameLst>
                                      </p:cBhvr>
                                      <p:to>
                                        <p:strVal val="visible"/>
                                      </p:to>
                                    </p:set>
                                    <p:animEffect transition="in" filter="wipe(left)">
                                      <p:cBhvr>
                                        <p:cTn id="157" dur="500"/>
                                        <p:tgtEl>
                                          <p:spTgt spid="15"/>
                                        </p:tgtEl>
                                      </p:cBhvr>
                                    </p:animEffect>
                                  </p:childTnLst>
                                </p:cTn>
                              </p:par>
                            </p:childTnLst>
                          </p:cTn>
                        </p:par>
                        <p:par>
                          <p:cTn id="158" fill="hold">
                            <p:stCondLst>
                              <p:cond delay="16500"/>
                            </p:stCondLst>
                            <p:childTnLst>
                              <p:par>
                                <p:cTn id="159" presetID="53" presetClass="entr" presetSubtype="16" fill="hold" grpId="0" nodeType="afterEffect">
                                  <p:stCondLst>
                                    <p:cond delay="0"/>
                                  </p:stCondLst>
                                  <p:childTnLst>
                                    <p:set>
                                      <p:cBhvr>
                                        <p:cTn id="160" dur="1" fill="hold">
                                          <p:stCondLst>
                                            <p:cond delay="0"/>
                                          </p:stCondLst>
                                        </p:cTn>
                                        <p:tgtEl>
                                          <p:spTgt spid="38"/>
                                        </p:tgtEl>
                                        <p:attrNameLst>
                                          <p:attrName>style.visibility</p:attrName>
                                        </p:attrNameLst>
                                      </p:cBhvr>
                                      <p:to>
                                        <p:strVal val="visible"/>
                                      </p:to>
                                    </p:set>
                                    <p:anim calcmode="lin" valueType="num">
                                      <p:cBhvr>
                                        <p:cTn id="161" dur="1000" fill="hold"/>
                                        <p:tgtEl>
                                          <p:spTgt spid="38"/>
                                        </p:tgtEl>
                                        <p:attrNameLst>
                                          <p:attrName>ppt_w</p:attrName>
                                        </p:attrNameLst>
                                      </p:cBhvr>
                                      <p:tavLst>
                                        <p:tav tm="0">
                                          <p:val>
                                            <p:fltVal val="0"/>
                                          </p:val>
                                        </p:tav>
                                        <p:tav tm="100000">
                                          <p:val>
                                            <p:strVal val="#ppt_w"/>
                                          </p:val>
                                        </p:tav>
                                      </p:tavLst>
                                    </p:anim>
                                    <p:anim calcmode="lin" valueType="num">
                                      <p:cBhvr>
                                        <p:cTn id="162" dur="1000" fill="hold"/>
                                        <p:tgtEl>
                                          <p:spTgt spid="38"/>
                                        </p:tgtEl>
                                        <p:attrNameLst>
                                          <p:attrName>ppt_h</p:attrName>
                                        </p:attrNameLst>
                                      </p:cBhvr>
                                      <p:tavLst>
                                        <p:tav tm="0">
                                          <p:val>
                                            <p:fltVal val="0"/>
                                          </p:val>
                                        </p:tav>
                                        <p:tav tm="100000">
                                          <p:val>
                                            <p:strVal val="#ppt_h"/>
                                          </p:val>
                                        </p:tav>
                                      </p:tavLst>
                                    </p:anim>
                                    <p:animEffect transition="in" filter="fade">
                                      <p:cBhvr>
                                        <p:cTn id="163" dur="1000"/>
                                        <p:tgtEl>
                                          <p:spTgt spid="38"/>
                                        </p:tgtEl>
                                      </p:cBhvr>
                                    </p:animEffect>
                                  </p:childTnLst>
                                </p:cTn>
                              </p:par>
                            </p:childTnLst>
                          </p:cTn>
                        </p:par>
                        <p:par>
                          <p:cTn id="164" fill="hold">
                            <p:stCondLst>
                              <p:cond delay="17500"/>
                            </p:stCondLst>
                            <p:childTnLst>
                              <p:par>
                                <p:cTn id="165" presetID="42" presetClass="entr" presetSubtype="0" fill="hold" grpId="0" nodeType="afterEffect">
                                  <p:stCondLst>
                                    <p:cond delay="0"/>
                                  </p:stCondLst>
                                  <p:childTnLst>
                                    <p:set>
                                      <p:cBhvr>
                                        <p:cTn id="166" dur="1" fill="hold">
                                          <p:stCondLst>
                                            <p:cond delay="0"/>
                                          </p:stCondLst>
                                        </p:cTn>
                                        <p:tgtEl>
                                          <p:spTgt spid="39"/>
                                        </p:tgtEl>
                                        <p:attrNameLst>
                                          <p:attrName>style.visibility</p:attrName>
                                        </p:attrNameLst>
                                      </p:cBhvr>
                                      <p:to>
                                        <p:strVal val="visible"/>
                                      </p:to>
                                    </p:set>
                                    <p:animEffect transition="in" filter="fade">
                                      <p:cBhvr>
                                        <p:cTn id="167" dur="1000"/>
                                        <p:tgtEl>
                                          <p:spTgt spid="39"/>
                                        </p:tgtEl>
                                      </p:cBhvr>
                                    </p:animEffect>
                                    <p:anim calcmode="lin" valueType="num">
                                      <p:cBhvr>
                                        <p:cTn id="168" dur="1000" fill="hold"/>
                                        <p:tgtEl>
                                          <p:spTgt spid="39"/>
                                        </p:tgtEl>
                                        <p:attrNameLst>
                                          <p:attrName>ppt_x</p:attrName>
                                        </p:attrNameLst>
                                      </p:cBhvr>
                                      <p:tavLst>
                                        <p:tav tm="0">
                                          <p:val>
                                            <p:strVal val="#ppt_x"/>
                                          </p:val>
                                        </p:tav>
                                        <p:tav tm="100000">
                                          <p:val>
                                            <p:strVal val="#ppt_x"/>
                                          </p:val>
                                        </p:tav>
                                      </p:tavLst>
                                    </p:anim>
                                    <p:anim calcmode="lin" valueType="num">
                                      <p:cBhvr>
                                        <p:cTn id="169" dur="1000" fill="hold"/>
                                        <p:tgtEl>
                                          <p:spTgt spid="39"/>
                                        </p:tgtEl>
                                        <p:attrNameLst>
                                          <p:attrName>ppt_y</p:attrName>
                                        </p:attrNameLst>
                                      </p:cBhvr>
                                      <p:tavLst>
                                        <p:tav tm="0">
                                          <p:val>
                                            <p:strVal val="#ppt_y+.1"/>
                                          </p:val>
                                        </p:tav>
                                        <p:tav tm="100000">
                                          <p:val>
                                            <p:strVal val="#ppt_y"/>
                                          </p:val>
                                        </p:tav>
                                      </p:tavLst>
                                    </p:anim>
                                  </p:childTnLst>
                                </p:cTn>
                              </p:par>
                            </p:childTnLst>
                          </p:cTn>
                        </p:par>
                        <p:par>
                          <p:cTn id="170" fill="hold">
                            <p:stCondLst>
                              <p:cond delay="18500"/>
                            </p:stCondLst>
                            <p:childTnLst>
                              <p:par>
                                <p:cTn id="171" presetID="22" presetClass="entr" presetSubtype="8" fill="hold" grpId="0" nodeType="afterEffect">
                                  <p:stCondLst>
                                    <p:cond delay="0"/>
                                  </p:stCondLst>
                                  <p:childTnLst>
                                    <p:set>
                                      <p:cBhvr>
                                        <p:cTn id="172" dur="1" fill="hold">
                                          <p:stCondLst>
                                            <p:cond delay="0"/>
                                          </p:stCondLst>
                                        </p:cTn>
                                        <p:tgtEl>
                                          <p:spTgt spid="32"/>
                                        </p:tgtEl>
                                        <p:attrNameLst>
                                          <p:attrName>style.visibility</p:attrName>
                                        </p:attrNameLst>
                                      </p:cBhvr>
                                      <p:to>
                                        <p:strVal val="visible"/>
                                      </p:to>
                                    </p:set>
                                    <p:animEffect transition="in" filter="wipe(left)">
                                      <p:cBhvr>
                                        <p:cTn id="173" dur="500"/>
                                        <p:tgtEl>
                                          <p:spTgt spid="32"/>
                                        </p:tgtEl>
                                      </p:cBhvr>
                                    </p:animEffect>
                                  </p:childTnLst>
                                </p:cTn>
                              </p:par>
                            </p:childTnLst>
                          </p:cTn>
                        </p:par>
                        <p:par>
                          <p:cTn id="174" fill="hold">
                            <p:stCondLst>
                              <p:cond delay="19000"/>
                            </p:stCondLst>
                            <p:childTnLst>
                              <p:par>
                                <p:cTn id="175" presetID="49" presetClass="entr" presetSubtype="0" decel="100000" fill="hold" nodeType="afterEffect">
                                  <p:stCondLst>
                                    <p:cond delay="0"/>
                                  </p:stCondLst>
                                  <p:childTnLst>
                                    <p:set>
                                      <p:cBhvr>
                                        <p:cTn id="176" dur="1" fill="hold">
                                          <p:stCondLst>
                                            <p:cond delay="0"/>
                                          </p:stCondLst>
                                        </p:cTn>
                                        <p:tgtEl>
                                          <p:spTgt spid="56"/>
                                        </p:tgtEl>
                                        <p:attrNameLst>
                                          <p:attrName>style.visibility</p:attrName>
                                        </p:attrNameLst>
                                      </p:cBhvr>
                                      <p:to>
                                        <p:strVal val="visible"/>
                                      </p:to>
                                    </p:set>
                                    <p:anim calcmode="lin" valueType="num">
                                      <p:cBhvr>
                                        <p:cTn id="177" dur="500" fill="hold"/>
                                        <p:tgtEl>
                                          <p:spTgt spid="56"/>
                                        </p:tgtEl>
                                        <p:attrNameLst>
                                          <p:attrName>ppt_w</p:attrName>
                                        </p:attrNameLst>
                                      </p:cBhvr>
                                      <p:tavLst>
                                        <p:tav tm="0">
                                          <p:val>
                                            <p:fltVal val="0"/>
                                          </p:val>
                                        </p:tav>
                                        <p:tav tm="100000">
                                          <p:val>
                                            <p:strVal val="#ppt_w"/>
                                          </p:val>
                                        </p:tav>
                                      </p:tavLst>
                                    </p:anim>
                                    <p:anim calcmode="lin" valueType="num">
                                      <p:cBhvr>
                                        <p:cTn id="178" dur="500" fill="hold"/>
                                        <p:tgtEl>
                                          <p:spTgt spid="56"/>
                                        </p:tgtEl>
                                        <p:attrNameLst>
                                          <p:attrName>ppt_h</p:attrName>
                                        </p:attrNameLst>
                                      </p:cBhvr>
                                      <p:tavLst>
                                        <p:tav tm="0">
                                          <p:val>
                                            <p:fltVal val="0"/>
                                          </p:val>
                                        </p:tav>
                                        <p:tav tm="100000">
                                          <p:val>
                                            <p:strVal val="#ppt_h"/>
                                          </p:val>
                                        </p:tav>
                                      </p:tavLst>
                                    </p:anim>
                                    <p:anim calcmode="lin" valueType="num">
                                      <p:cBhvr>
                                        <p:cTn id="179" dur="500" fill="hold"/>
                                        <p:tgtEl>
                                          <p:spTgt spid="56"/>
                                        </p:tgtEl>
                                        <p:attrNameLst>
                                          <p:attrName>style.rotation</p:attrName>
                                        </p:attrNameLst>
                                      </p:cBhvr>
                                      <p:tavLst>
                                        <p:tav tm="0">
                                          <p:val>
                                            <p:fltVal val="360"/>
                                          </p:val>
                                        </p:tav>
                                        <p:tav tm="100000">
                                          <p:val>
                                            <p:fltVal val="0"/>
                                          </p:val>
                                        </p:tav>
                                      </p:tavLst>
                                    </p:anim>
                                    <p:animEffect transition="in" filter="fade">
                                      <p:cBhvr>
                                        <p:cTn id="180" dur="500"/>
                                        <p:tgtEl>
                                          <p:spTgt spid="56"/>
                                        </p:tgtEl>
                                      </p:cBhvr>
                                    </p:animEffect>
                                  </p:childTnLst>
                                </p:cTn>
                              </p:par>
                            </p:childTnLst>
                          </p:cTn>
                        </p:par>
                        <p:par>
                          <p:cTn id="181" fill="hold">
                            <p:stCondLst>
                              <p:cond delay="19500"/>
                            </p:stCondLst>
                            <p:childTnLst>
                              <p:par>
                                <p:cTn id="182" presetID="2" presetClass="entr" presetSubtype="2" fill="hold" grpId="0" nodeType="afterEffect">
                                  <p:stCondLst>
                                    <p:cond delay="0"/>
                                  </p:stCondLst>
                                  <p:childTnLst>
                                    <p:set>
                                      <p:cBhvr>
                                        <p:cTn id="183" dur="1" fill="hold">
                                          <p:stCondLst>
                                            <p:cond delay="0"/>
                                          </p:stCondLst>
                                        </p:cTn>
                                        <p:tgtEl>
                                          <p:spTgt spid="29"/>
                                        </p:tgtEl>
                                        <p:attrNameLst>
                                          <p:attrName>style.visibility</p:attrName>
                                        </p:attrNameLst>
                                      </p:cBhvr>
                                      <p:to>
                                        <p:strVal val="visible"/>
                                      </p:to>
                                    </p:set>
                                    <p:anim calcmode="lin" valueType="num">
                                      <p:cBhvr additive="base">
                                        <p:cTn id="184" dur="500" fill="hold"/>
                                        <p:tgtEl>
                                          <p:spTgt spid="29"/>
                                        </p:tgtEl>
                                        <p:attrNameLst>
                                          <p:attrName>ppt_x</p:attrName>
                                        </p:attrNameLst>
                                      </p:cBhvr>
                                      <p:tavLst>
                                        <p:tav tm="0">
                                          <p:val>
                                            <p:strVal val="1+#ppt_w/2"/>
                                          </p:val>
                                        </p:tav>
                                        <p:tav tm="100000">
                                          <p:val>
                                            <p:strVal val="#ppt_x"/>
                                          </p:val>
                                        </p:tav>
                                      </p:tavLst>
                                    </p:anim>
                                    <p:anim calcmode="lin" valueType="num">
                                      <p:cBhvr additive="base">
                                        <p:cTn id="185"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6" grpId="0" animBg="1"/>
      <p:bldP spid="29" grpId="0"/>
      <p:bldP spid="39" grpId="0"/>
      <p:bldP spid="32" grpId="0"/>
      <p:bldP spid="19" grpId="0" animBg="1"/>
      <p:bldP spid="20" grpId="0" animBg="1"/>
      <p:bldP spid="21" grpId="0"/>
      <p:bldP spid="23" grpId="0"/>
      <p:bldP spid="18" grpId="0"/>
      <p:bldP spid="28" grpId="0" animBg="1"/>
      <p:bldP spid="30" grpId="0" animBg="1"/>
      <p:bldP spid="40" grpId="0"/>
      <p:bldP spid="42" grpId="0"/>
      <p:bldP spid="27" grpId="0"/>
      <p:bldP spid="46" grpId="0" animBg="1"/>
      <p:bldP spid="47" grpId="0" animBg="1"/>
      <p:bldP spid="48" grpId="0"/>
      <p:bldP spid="49" grpId="0" animBg="1"/>
      <p:bldP spid="50" grpId="0"/>
      <p:bldP spid="45" grpId="0"/>
      <p:bldP spid="52" grpId="0" build="p"/>
      <p:bldP spid="53" grpId="0"/>
      <p:bldP spid="36" grpId="0" animBg="1"/>
      <p:bldP spid="37" grpId="0" animBg="1"/>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1996</TotalTime>
  <Words>1485</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2019-07-22T22:50:05Z</dcterms:modified>
</cp:coreProperties>
</file>