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9998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a:extLst>
              <a:ext uri="{FF2B5EF4-FFF2-40B4-BE49-F238E27FC236}">
                <a16:creationId xmlns:a16="http://schemas.microsoft.com/office/drawing/2014/main" id="{0AF69CD7-B3D5-4F83-AC53-520475F062FB}"/>
              </a:ext>
            </a:extLst>
          </p:cNvPr>
          <p:cNvSpPr>
            <a:spLocks noChangeAspect="1"/>
          </p:cNvSpPr>
          <p:nvPr/>
        </p:nvSpPr>
        <p:spPr>
          <a:xfrm rot="14929748">
            <a:off x="6764858" y="1807262"/>
            <a:ext cx="3200400" cy="3200400"/>
          </a:xfrm>
          <a:prstGeom prst="ellipse">
            <a:avLst/>
          </a:prstGeom>
          <a:solidFill>
            <a:schemeClr val="bg1"/>
          </a:solidFill>
          <a:l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85EC02A2-125F-4E8A-92E8-83CA553C414F}"/>
              </a:ext>
            </a:extLst>
          </p:cNvPr>
          <p:cNvGrpSpPr/>
          <p:nvPr/>
        </p:nvGrpSpPr>
        <p:grpSpPr>
          <a:xfrm>
            <a:off x="7375400" y="4453305"/>
            <a:ext cx="1920240" cy="1920240"/>
            <a:chOff x="7375400" y="4453305"/>
            <a:chExt cx="1920240" cy="1920240"/>
          </a:xfrm>
        </p:grpSpPr>
        <p:sp>
          <p:nvSpPr>
            <p:cNvPr id="19" name="Oval 18">
              <a:extLst>
                <a:ext uri="{FF2B5EF4-FFF2-40B4-BE49-F238E27FC236}">
                  <a16:creationId xmlns:a16="http://schemas.microsoft.com/office/drawing/2014/main" id="{0E421754-47C1-4E24-8482-014086444DB2}"/>
                </a:ext>
              </a:extLst>
            </p:cNvPr>
            <p:cNvSpPr>
              <a:spLocks noChangeAspect="1"/>
            </p:cNvSpPr>
            <p:nvPr/>
          </p:nvSpPr>
          <p:spPr>
            <a:xfrm rot="7247477">
              <a:off x="7375400" y="4453305"/>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3ED499A-0A53-4367-A3B1-08267F73E4CF}"/>
                </a:ext>
              </a:extLst>
            </p:cNvPr>
            <p:cNvSpPr txBox="1">
              <a:spLocks noChangeArrowheads="1"/>
            </p:cNvSpPr>
            <p:nvPr/>
          </p:nvSpPr>
          <p:spPr bwMode="auto">
            <a:xfrm>
              <a:off x="7424658" y="5128439"/>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5" name="Group 64">
            <a:extLst>
              <a:ext uri="{FF2B5EF4-FFF2-40B4-BE49-F238E27FC236}">
                <a16:creationId xmlns:a16="http://schemas.microsoft.com/office/drawing/2014/main" id="{33602D01-BEC2-44CF-B4BF-0D730D144DC6}"/>
              </a:ext>
            </a:extLst>
          </p:cNvPr>
          <p:cNvGrpSpPr/>
          <p:nvPr/>
        </p:nvGrpSpPr>
        <p:grpSpPr>
          <a:xfrm>
            <a:off x="9060288" y="3452564"/>
            <a:ext cx="1920240" cy="1953645"/>
            <a:chOff x="9060288" y="3452564"/>
            <a:chExt cx="1920240" cy="1953645"/>
          </a:xfrm>
        </p:grpSpPr>
        <p:sp>
          <p:nvSpPr>
            <p:cNvPr id="12" name="Oval 11">
              <a:extLst>
                <a:ext uri="{FF2B5EF4-FFF2-40B4-BE49-F238E27FC236}">
                  <a16:creationId xmlns:a16="http://schemas.microsoft.com/office/drawing/2014/main" id="{50A3664E-1F1C-4ECB-9913-B221BC1437FB}"/>
                </a:ext>
              </a:extLst>
            </p:cNvPr>
            <p:cNvSpPr>
              <a:spLocks noChangeAspect="1"/>
            </p:cNvSpPr>
            <p:nvPr/>
          </p:nvSpPr>
          <p:spPr>
            <a:xfrm rot="3419103">
              <a:off x="9060288" y="3452564"/>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56635EB-48BA-4147-8C48-3647AD6C2F1A}"/>
                </a:ext>
              </a:extLst>
            </p:cNvPr>
            <p:cNvSpPr txBox="1">
              <a:spLocks noChangeArrowheads="1"/>
            </p:cNvSpPr>
            <p:nvPr/>
          </p:nvSpPr>
          <p:spPr bwMode="auto">
            <a:xfrm rot="18040161">
              <a:off x="9387424" y="4007011"/>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4" name="Group 63">
            <a:extLst>
              <a:ext uri="{FF2B5EF4-FFF2-40B4-BE49-F238E27FC236}">
                <a16:creationId xmlns:a16="http://schemas.microsoft.com/office/drawing/2014/main" id="{61EA5D4A-1886-4CA4-B800-86CF73FFC87E}"/>
              </a:ext>
            </a:extLst>
          </p:cNvPr>
          <p:cNvGrpSpPr/>
          <p:nvPr/>
        </p:nvGrpSpPr>
        <p:grpSpPr>
          <a:xfrm>
            <a:off x="9100975" y="1435086"/>
            <a:ext cx="1920240" cy="1973366"/>
            <a:chOff x="9100975" y="1435086"/>
            <a:chExt cx="1920240" cy="1973366"/>
          </a:xfrm>
        </p:grpSpPr>
        <p:sp>
          <p:nvSpPr>
            <p:cNvPr id="7" name="Oval 6">
              <a:extLst>
                <a:ext uri="{FF2B5EF4-FFF2-40B4-BE49-F238E27FC236}">
                  <a16:creationId xmlns:a16="http://schemas.microsoft.com/office/drawing/2014/main" id="{5BE5E9D6-19F3-446F-92F5-852292BEF800}"/>
                </a:ext>
              </a:extLst>
            </p:cNvPr>
            <p:cNvSpPr>
              <a:spLocks noChangeAspect="1"/>
            </p:cNvSpPr>
            <p:nvPr/>
          </p:nvSpPr>
          <p:spPr>
            <a:xfrm>
              <a:off x="9100975" y="1488212"/>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39164969-548D-40A6-89A6-2D169983325E}"/>
                </a:ext>
              </a:extLst>
            </p:cNvPr>
            <p:cNvSpPr txBox="1">
              <a:spLocks noChangeArrowheads="1"/>
            </p:cNvSpPr>
            <p:nvPr/>
          </p:nvSpPr>
          <p:spPr bwMode="auto">
            <a:xfrm rot="3804995">
              <a:off x="9395462" y="182913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3" name="Group 62">
            <a:extLst>
              <a:ext uri="{FF2B5EF4-FFF2-40B4-BE49-F238E27FC236}">
                <a16:creationId xmlns:a16="http://schemas.microsoft.com/office/drawing/2014/main" id="{5479DBED-5D30-4B4E-9B66-73F0EE539912}"/>
              </a:ext>
            </a:extLst>
          </p:cNvPr>
          <p:cNvGrpSpPr/>
          <p:nvPr/>
        </p:nvGrpSpPr>
        <p:grpSpPr>
          <a:xfrm>
            <a:off x="7408050" y="453006"/>
            <a:ext cx="1920240" cy="1920240"/>
            <a:chOff x="7408050" y="453006"/>
            <a:chExt cx="1920240" cy="1920240"/>
          </a:xfrm>
        </p:grpSpPr>
        <p:sp>
          <p:nvSpPr>
            <p:cNvPr id="37" name="Oval 36">
              <a:extLst>
                <a:ext uri="{FF2B5EF4-FFF2-40B4-BE49-F238E27FC236}">
                  <a16:creationId xmlns:a16="http://schemas.microsoft.com/office/drawing/2014/main" id="{800E91CA-4E88-42B3-923A-2A5E24FE7086}"/>
                </a:ext>
              </a:extLst>
            </p:cNvPr>
            <p:cNvSpPr>
              <a:spLocks noChangeAspect="1"/>
            </p:cNvSpPr>
            <p:nvPr/>
          </p:nvSpPr>
          <p:spPr>
            <a:xfrm rot="17993633">
              <a:off x="7408050" y="453006"/>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A7D20811-DD67-4DB0-9480-7883D72F362E}"/>
                </a:ext>
              </a:extLst>
            </p:cNvPr>
            <p:cNvSpPr txBox="1">
              <a:spLocks noChangeArrowheads="1"/>
            </p:cNvSpPr>
            <p:nvPr/>
          </p:nvSpPr>
          <p:spPr bwMode="auto">
            <a:xfrm>
              <a:off x="7479040" y="66234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2" name="Group 61">
            <a:extLst>
              <a:ext uri="{FF2B5EF4-FFF2-40B4-BE49-F238E27FC236}">
                <a16:creationId xmlns:a16="http://schemas.microsoft.com/office/drawing/2014/main" id="{4B6D7076-1E6B-4E48-B5FC-DE940EB00AB7}"/>
              </a:ext>
            </a:extLst>
          </p:cNvPr>
          <p:cNvGrpSpPr/>
          <p:nvPr/>
        </p:nvGrpSpPr>
        <p:grpSpPr>
          <a:xfrm>
            <a:off x="5703713" y="1341477"/>
            <a:ext cx="1920240" cy="2027736"/>
            <a:chOff x="5703713" y="1341477"/>
            <a:chExt cx="1920240" cy="2027736"/>
          </a:xfrm>
        </p:grpSpPr>
        <p:sp>
          <p:nvSpPr>
            <p:cNvPr id="31" name="Oval 30">
              <a:extLst>
                <a:ext uri="{FF2B5EF4-FFF2-40B4-BE49-F238E27FC236}">
                  <a16:creationId xmlns:a16="http://schemas.microsoft.com/office/drawing/2014/main" id="{1C78F53E-336A-4580-91C5-59C0D852CE42}"/>
                </a:ext>
              </a:extLst>
            </p:cNvPr>
            <p:cNvSpPr>
              <a:spLocks noChangeAspect="1"/>
            </p:cNvSpPr>
            <p:nvPr/>
          </p:nvSpPr>
          <p:spPr>
            <a:xfrm rot="14929748">
              <a:off x="5703713" y="1448973"/>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59B9D1F-A72B-4FF2-B4E6-7D45CFCD8EFE}"/>
                </a:ext>
              </a:extLst>
            </p:cNvPr>
            <p:cNvSpPr txBox="1">
              <a:spLocks noChangeArrowheads="1"/>
            </p:cNvSpPr>
            <p:nvPr/>
          </p:nvSpPr>
          <p:spPr bwMode="auto">
            <a:xfrm rot="18695884">
              <a:off x="5590105" y="173552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1" name="Group 60">
            <a:extLst>
              <a:ext uri="{FF2B5EF4-FFF2-40B4-BE49-F238E27FC236}">
                <a16:creationId xmlns:a16="http://schemas.microsoft.com/office/drawing/2014/main" id="{D6E6C4CB-0751-46D8-B76A-214E1409D536}"/>
              </a:ext>
            </a:extLst>
          </p:cNvPr>
          <p:cNvGrpSpPr/>
          <p:nvPr/>
        </p:nvGrpSpPr>
        <p:grpSpPr>
          <a:xfrm>
            <a:off x="5676745" y="3408452"/>
            <a:ext cx="1920240" cy="2031369"/>
            <a:chOff x="5676745" y="3408452"/>
            <a:chExt cx="1920240" cy="2031369"/>
          </a:xfrm>
        </p:grpSpPr>
        <p:sp>
          <p:nvSpPr>
            <p:cNvPr id="25" name="Oval 24">
              <a:extLst>
                <a:ext uri="{FF2B5EF4-FFF2-40B4-BE49-F238E27FC236}">
                  <a16:creationId xmlns:a16="http://schemas.microsoft.com/office/drawing/2014/main" id="{5A8FF173-88C6-4D6C-8605-04A789B191D5}"/>
                </a:ext>
              </a:extLst>
            </p:cNvPr>
            <p:cNvSpPr>
              <a:spLocks noChangeAspect="1"/>
            </p:cNvSpPr>
            <p:nvPr/>
          </p:nvSpPr>
          <p:spPr>
            <a:xfrm rot="10800000">
              <a:off x="5676745" y="3408452"/>
              <a:ext cx="1920240" cy="19202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1E3DE18-8C90-4FA2-A152-92B82842D43E}"/>
                </a:ext>
              </a:extLst>
            </p:cNvPr>
            <p:cNvSpPr txBox="1">
              <a:spLocks noChangeArrowheads="1"/>
            </p:cNvSpPr>
            <p:nvPr/>
          </p:nvSpPr>
          <p:spPr bwMode="auto">
            <a:xfrm rot="3702896">
              <a:off x="5491789" y="4040623"/>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sp>
        <p:nvSpPr>
          <p:cNvPr id="43" name="TextBox 42">
            <a:extLst>
              <a:ext uri="{FF2B5EF4-FFF2-40B4-BE49-F238E27FC236}">
                <a16:creationId xmlns:a16="http://schemas.microsoft.com/office/drawing/2014/main" id="{177F0CED-9A6B-48B0-AC17-23484425251B}"/>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F7108753-5E25-44B1-8E87-8BDA1C1E1E8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47" name="Picture 46">
            <a:extLst>
              <a:ext uri="{FF2B5EF4-FFF2-40B4-BE49-F238E27FC236}">
                <a16:creationId xmlns:a16="http://schemas.microsoft.com/office/drawing/2014/main" id="{85BACF8F-F28C-4EA6-B1C1-B7AA01BE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918" y="2590800"/>
            <a:ext cx="627942" cy="627942"/>
          </a:xfrm>
          <a:prstGeom prst="rect">
            <a:avLst/>
          </a:prstGeom>
        </p:spPr>
      </p:pic>
      <p:sp>
        <p:nvSpPr>
          <p:cNvPr id="48" name="TextBox 47">
            <a:extLst>
              <a:ext uri="{FF2B5EF4-FFF2-40B4-BE49-F238E27FC236}">
                <a16:creationId xmlns:a16="http://schemas.microsoft.com/office/drawing/2014/main" id="{CE4B4415-FD29-4DA3-A239-5A8D9301C5A4}"/>
              </a:ext>
            </a:extLst>
          </p:cNvPr>
          <p:cNvSpPr txBox="1"/>
          <p:nvPr/>
        </p:nvSpPr>
        <p:spPr>
          <a:xfrm>
            <a:off x="7368655" y="3226475"/>
            <a:ext cx="1843340" cy="680186"/>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6" name="Freeform: Shape 25">
            <a:extLst>
              <a:ext uri="{FF2B5EF4-FFF2-40B4-BE49-F238E27FC236}">
                <a16:creationId xmlns:a16="http://schemas.microsoft.com/office/drawing/2014/main" id="{3C6E6B67-0CC3-4DA4-9D65-2D80193B095E}"/>
              </a:ext>
            </a:extLst>
          </p:cNvPr>
          <p:cNvSpPr>
            <a:spLocks noChangeAspect="1"/>
          </p:cNvSpPr>
          <p:nvPr/>
        </p:nvSpPr>
        <p:spPr>
          <a:xfrm rot="10800000">
            <a:off x="5665443" y="3850759"/>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38890CEF-2B7A-4838-BD2E-92D575629BE3}"/>
              </a:ext>
            </a:extLst>
          </p:cNvPr>
          <p:cNvGrpSpPr/>
          <p:nvPr/>
        </p:nvGrpSpPr>
        <p:grpSpPr>
          <a:xfrm rot="10800000">
            <a:off x="5466837" y="4315221"/>
            <a:ext cx="914400" cy="914400"/>
            <a:chOff x="1757940" y="3779520"/>
            <a:chExt cx="914400" cy="914400"/>
          </a:xfrm>
        </p:grpSpPr>
        <p:sp>
          <p:nvSpPr>
            <p:cNvPr id="28" name="Oval 27">
              <a:extLst>
                <a:ext uri="{FF2B5EF4-FFF2-40B4-BE49-F238E27FC236}">
                  <a16:creationId xmlns:a16="http://schemas.microsoft.com/office/drawing/2014/main" id="{CD71D622-ED1E-472C-A40F-FB729906F947}"/>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A4D9D88-08C3-4F3D-9C38-E9E38D9DE6ED}"/>
                </a:ext>
              </a:extLst>
            </p:cNvPr>
            <p:cNvSpPr txBox="1">
              <a:spLocks noChangeArrowheads="1"/>
            </p:cNvSpPr>
            <p:nvPr/>
          </p:nvSpPr>
          <p:spPr bwMode="auto">
            <a:xfrm rot="10800000">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20" name="Freeform: Shape 19">
            <a:extLst>
              <a:ext uri="{FF2B5EF4-FFF2-40B4-BE49-F238E27FC236}">
                <a16:creationId xmlns:a16="http://schemas.microsoft.com/office/drawing/2014/main" id="{E3C61BE9-EFBF-4F92-BF2B-81BF3D07CB35}"/>
              </a:ext>
            </a:extLst>
          </p:cNvPr>
          <p:cNvSpPr>
            <a:spLocks noChangeAspect="1"/>
          </p:cNvSpPr>
          <p:nvPr/>
        </p:nvSpPr>
        <p:spPr>
          <a:xfrm rot="7247477">
            <a:off x="7744469" y="512276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E6B6A1BB-6A77-4A68-AA5B-EB7AEAAA0CD8}"/>
              </a:ext>
            </a:extLst>
          </p:cNvPr>
          <p:cNvGrpSpPr/>
          <p:nvPr/>
        </p:nvGrpSpPr>
        <p:grpSpPr>
          <a:xfrm rot="7247477">
            <a:off x="7864082" y="5762819"/>
            <a:ext cx="914400" cy="914400"/>
            <a:chOff x="1757940" y="3779520"/>
            <a:chExt cx="914400" cy="914400"/>
          </a:xfrm>
        </p:grpSpPr>
        <p:sp>
          <p:nvSpPr>
            <p:cNvPr id="22" name="Oval 21">
              <a:extLst>
                <a:ext uri="{FF2B5EF4-FFF2-40B4-BE49-F238E27FC236}">
                  <a16:creationId xmlns:a16="http://schemas.microsoft.com/office/drawing/2014/main" id="{CCA08C39-83C4-48BD-B8C4-1F3C69649706}"/>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D1E7706E-C9E2-4DDC-BEDB-00AFD6B6A991}"/>
                </a:ext>
              </a:extLst>
            </p:cNvPr>
            <p:cNvSpPr txBox="1">
              <a:spLocks noChangeArrowheads="1"/>
            </p:cNvSpPr>
            <p:nvPr/>
          </p:nvSpPr>
          <p:spPr bwMode="auto">
            <a:xfrm rot="14352523">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4" name="Freeform: Shape 13">
            <a:extLst>
              <a:ext uri="{FF2B5EF4-FFF2-40B4-BE49-F238E27FC236}">
                <a16:creationId xmlns:a16="http://schemas.microsoft.com/office/drawing/2014/main" id="{44EA024D-6AE4-4D0C-814C-CE05BC201517}"/>
              </a:ext>
            </a:extLst>
          </p:cNvPr>
          <p:cNvSpPr>
            <a:spLocks noChangeAspect="1"/>
          </p:cNvSpPr>
          <p:nvPr/>
        </p:nvSpPr>
        <p:spPr>
          <a:xfrm rot="3419103">
            <a:off x="9837041" y="388031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BE7445C-11CA-4339-804D-6A7FCE016944}"/>
              </a:ext>
            </a:extLst>
          </p:cNvPr>
          <p:cNvGrpSpPr/>
          <p:nvPr/>
        </p:nvGrpSpPr>
        <p:grpSpPr>
          <a:xfrm rot="3419103">
            <a:off x="10289803" y="4280105"/>
            <a:ext cx="914400" cy="914400"/>
            <a:chOff x="1757940" y="3779520"/>
            <a:chExt cx="914400" cy="914400"/>
          </a:xfrm>
        </p:grpSpPr>
        <p:sp>
          <p:nvSpPr>
            <p:cNvPr id="16" name="Oval 15">
              <a:extLst>
                <a:ext uri="{FF2B5EF4-FFF2-40B4-BE49-F238E27FC236}">
                  <a16:creationId xmlns:a16="http://schemas.microsoft.com/office/drawing/2014/main" id="{4D1DFD9D-8FB1-4991-9746-0BF163C1AAF3}"/>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10">
              <a:extLst>
                <a:ext uri="{FF2B5EF4-FFF2-40B4-BE49-F238E27FC236}">
                  <a16:creationId xmlns:a16="http://schemas.microsoft.com/office/drawing/2014/main" id="{FFD5E8ED-0349-458B-89A7-3621EB85EE4B}"/>
                </a:ext>
              </a:extLst>
            </p:cNvPr>
            <p:cNvSpPr txBox="1">
              <a:spLocks noChangeArrowheads="1"/>
            </p:cNvSpPr>
            <p:nvPr/>
          </p:nvSpPr>
          <p:spPr bwMode="auto">
            <a:xfrm rot="1818089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2" name="Freeform: Shape 31">
            <a:extLst>
              <a:ext uri="{FF2B5EF4-FFF2-40B4-BE49-F238E27FC236}">
                <a16:creationId xmlns:a16="http://schemas.microsoft.com/office/drawing/2014/main" id="{6243FAEA-447F-4AC1-BA9B-19C431BF9379}"/>
              </a:ext>
            </a:extLst>
          </p:cNvPr>
          <p:cNvSpPr>
            <a:spLocks noChangeAspect="1"/>
          </p:cNvSpPr>
          <p:nvPr/>
        </p:nvSpPr>
        <p:spPr>
          <a:xfrm rot="14929748">
            <a:off x="5735383" y="1386247"/>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a:extLst>
              <a:ext uri="{FF2B5EF4-FFF2-40B4-BE49-F238E27FC236}">
                <a16:creationId xmlns:a16="http://schemas.microsoft.com/office/drawing/2014/main" id="{E01C69A4-81D1-4E20-A72E-95898843F44C}"/>
              </a:ext>
            </a:extLst>
          </p:cNvPr>
          <p:cNvGrpSpPr/>
          <p:nvPr/>
        </p:nvGrpSpPr>
        <p:grpSpPr>
          <a:xfrm>
            <a:off x="5595952" y="1425744"/>
            <a:ext cx="914400" cy="914400"/>
            <a:chOff x="5595952" y="1425744"/>
            <a:chExt cx="914400" cy="914400"/>
          </a:xfrm>
        </p:grpSpPr>
        <p:sp>
          <p:nvSpPr>
            <p:cNvPr id="34" name="Oval 33">
              <a:extLst>
                <a:ext uri="{FF2B5EF4-FFF2-40B4-BE49-F238E27FC236}">
                  <a16:creationId xmlns:a16="http://schemas.microsoft.com/office/drawing/2014/main" id="{00C55834-D00D-440A-BB49-960690036A00}"/>
                </a:ext>
              </a:extLst>
            </p:cNvPr>
            <p:cNvSpPr>
              <a:spLocks noChangeAspect="1"/>
            </p:cNvSpPr>
            <p:nvPr/>
          </p:nvSpPr>
          <p:spPr>
            <a:xfrm rot="14929748">
              <a:off x="5595952" y="1425744"/>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C3905AE1-92B0-460E-B0FD-F558247E1DB5}"/>
                </a:ext>
              </a:extLst>
            </p:cNvPr>
            <p:cNvSpPr txBox="1">
              <a:spLocks noChangeArrowheads="1"/>
            </p:cNvSpPr>
            <p:nvPr/>
          </p:nvSpPr>
          <p:spPr bwMode="auto">
            <a:xfrm>
              <a:off x="5708658" y="1648159"/>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8" name="Freeform: Shape 37">
            <a:extLst>
              <a:ext uri="{FF2B5EF4-FFF2-40B4-BE49-F238E27FC236}">
                <a16:creationId xmlns:a16="http://schemas.microsoft.com/office/drawing/2014/main" id="{F890168B-0CFF-4AEA-9FF9-31229591C5BC}"/>
              </a:ext>
            </a:extLst>
          </p:cNvPr>
          <p:cNvSpPr>
            <a:spLocks noChangeAspect="1"/>
          </p:cNvSpPr>
          <p:nvPr/>
        </p:nvSpPr>
        <p:spPr>
          <a:xfrm rot="17993633">
            <a:off x="7789507" y="22576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 name="Group 38">
            <a:extLst>
              <a:ext uri="{FF2B5EF4-FFF2-40B4-BE49-F238E27FC236}">
                <a16:creationId xmlns:a16="http://schemas.microsoft.com/office/drawing/2014/main" id="{6A27D59F-9838-4A65-94DA-8C93EE1B49B5}"/>
              </a:ext>
            </a:extLst>
          </p:cNvPr>
          <p:cNvGrpSpPr/>
          <p:nvPr/>
        </p:nvGrpSpPr>
        <p:grpSpPr>
          <a:xfrm rot="17993633">
            <a:off x="7905798" y="162738"/>
            <a:ext cx="914400" cy="914400"/>
            <a:chOff x="1757940" y="3779520"/>
            <a:chExt cx="914400" cy="914400"/>
          </a:xfrm>
        </p:grpSpPr>
        <p:sp>
          <p:nvSpPr>
            <p:cNvPr id="40" name="Oval 39">
              <a:extLst>
                <a:ext uri="{FF2B5EF4-FFF2-40B4-BE49-F238E27FC236}">
                  <a16:creationId xmlns:a16="http://schemas.microsoft.com/office/drawing/2014/main" id="{FF659302-5594-473B-A13B-C4B27FE8D440}"/>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7D809BB0-91D4-4D8F-B37E-A685004E8A55}"/>
                </a:ext>
              </a:extLst>
            </p:cNvPr>
            <p:cNvSpPr txBox="1">
              <a:spLocks noChangeArrowheads="1"/>
            </p:cNvSpPr>
            <p:nvPr/>
          </p:nvSpPr>
          <p:spPr bwMode="auto">
            <a:xfrm rot="360636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0" name="Freeform: Shape 9">
            <a:extLst>
              <a:ext uri="{FF2B5EF4-FFF2-40B4-BE49-F238E27FC236}">
                <a16:creationId xmlns:a16="http://schemas.microsoft.com/office/drawing/2014/main" id="{92C87FDF-197F-4E2B-9D76-FC8A88014366}"/>
              </a:ext>
            </a:extLst>
          </p:cNvPr>
          <p:cNvSpPr>
            <a:spLocks noChangeAspect="1"/>
          </p:cNvSpPr>
          <p:nvPr/>
        </p:nvSpPr>
        <p:spPr>
          <a:xfrm>
            <a:off x="9869825" y="148821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29296DB5-8FFC-4B4A-93BA-9210D2346B59}"/>
              </a:ext>
            </a:extLst>
          </p:cNvPr>
          <p:cNvGrpSpPr/>
          <p:nvPr/>
        </p:nvGrpSpPr>
        <p:grpSpPr>
          <a:xfrm>
            <a:off x="10308876" y="1568697"/>
            <a:ext cx="914400" cy="914400"/>
            <a:chOff x="1757940" y="3779520"/>
            <a:chExt cx="914400" cy="914400"/>
          </a:xfrm>
        </p:grpSpPr>
        <p:sp>
          <p:nvSpPr>
            <p:cNvPr id="13" name="Oval 12">
              <a:extLst>
                <a:ext uri="{FF2B5EF4-FFF2-40B4-BE49-F238E27FC236}">
                  <a16:creationId xmlns:a16="http://schemas.microsoft.com/office/drawing/2014/main" id="{7EE5B098-AE2F-452A-8975-EADF0BB6C24F}"/>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Box 10">
              <a:extLst>
                <a:ext uri="{FF2B5EF4-FFF2-40B4-BE49-F238E27FC236}">
                  <a16:creationId xmlns:a16="http://schemas.microsoft.com/office/drawing/2014/main" id="{8F7C693A-DC71-47EF-BF75-224F4B812324}"/>
                </a:ext>
              </a:extLst>
            </p:cNvPr>
            <p:cNvSpPr txBox="1">
              <a:spLocks noChangeArrowheads="1"/>
            </p:cNvSpPr>
            <p:nvPr/>
          </p:nvSpPr>
          <p:spPr bwMode="auto">
            <a:xfrm>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pic>
        <p:nvPicPr>
          <p:cNvPr id="55" name="Picture 54">
            <a:hlinkClick r:id="rId3"/>
            <a:extLst>
              <a:ext uri="{FF2B5EF4-FFF2-40B4-BE49-F238E27FC236}">
                <a16:creationId xmlns:a16="http://schemas.microsoft.com/office/drawing/2014/main" id="{53E47C8B-3442-41FD-8E1B-308D6C62BF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4581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3">
                                            <p:txEl>
                                              <p:pRg st="0" end="0"/>
                                            </p:txEl>
                                          </p:spTgt>
                                        </p:tgtEl>
                                        <p:attrNameLst>
                                          <p:attrName>style.visibility</p:attrName>
                                        </p:attrNameLst>
                                      </p:cBhvr>
                                      <p:to>
                                        <p:strVal val="visible"/>
                                      </p:to>
                                    </p:set>
                                    <p:animEffect transition="in" filter="fade">
                                      <p:cBhvr>
                                        <p:cTn id="11" dur="500"/>
                                        <p:tgtEl>
                                          <p:spTgt spid="43">
                                            <p:txEl>
                                              <p:pRg st="0" end="0"/>
                                            </p:txEl>
                                          </p:spTgt>
                                        </p:tgtEl>
                                      </p:cBhvr>
                                    </p:animEffect>
                                    <p:anim calcmode="lin" valueType="num">
                                      <p:cBhvr>
                                        <p:cTn id="12"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fade">
                                      <p:cBhvr>
                                        <p:cTn id="17" dur="500"/>
                                        <p:tgtEl>
                                          <p:spTgt spid="43">
                                            <p:txEl>
                                              <p:pRg st="2" end="2"/>
                                            </p:txEl>
                                          </p:spTgt>
                                        </p:tgtEl>
                                      </p:cBhvr>
                                    </p:animEffect>
                                    <p:anim calcmode="lin" valueType="num">
                                      <p:cBhvr>
                                        <p:cTn id="18"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3">
                                            <p:txEl>
                                              <p:pRg st="3" end="3"/>
                                            </p:txEl>
                                          </p:spTgt>
                                        </p:tgtEl>
                                        <p:attrNameLst>
                                          <p:attrName>style.visibility</p:attrName>
                                        </p:attrNameLst>
                                      </p:cBhvr>
                                      <p:to>
                                        <p:strVal val="visible"/>
                                      </p:to>
                                    </p:set>
                                    <p:animEffect transition="in" filter="fade">
                                      <p:cBhvr>
                                        <p:cTn id="23" dur="500"/>
                                        <p:tgtEl>
                                          <p:spTgt spid="43">
                                            <p:txEl>
                                              <p:pRg st="3" end="3"/>
                                            </p:txEl>
                                          </p:spTgt>
                                        </p:tgtEl>
                                      </p:cBhvr>
                                    </p:animEffect>
                                    <p:anim calcmode="lin" valueType="num">
                                      <p:cBhvr>
                                        <p:cTn id="24"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5" end="5"/>
                                            </p:txEl>
                                          </p:spTgt>
                                        </p:tgtEl>
                                        <p:attrNameLst>
                                          <p:attrName>style.visibility</p:attrName>
                                        </p:attrNameLst>
                                      </p:cBhvr>
                                      <p:to>
                                        <p:strVal val="visible"/>
                                      </p:to>
                                    </p:set>
                                    <p:animEffect transition="in" filter="fade">
                                      <p:cBhvr>
                                        <p:cTn id="29" dur="500"/>
                                        <p:tgtEl>
                                          <p:spTgt spid="43">
                                            <p:txEl>
                                              <p:pRg st="5" end="5"/>
                                            </p:txEl>
                                          </p:spTgt>
                                        </p:tgtEl>
                                      </p:cBhvr>
                                    </p:animEffect>
                                    <p:anim calcmode="lin" valueType="num">
                                      <p:cBhvr>
                                        <p:cTn id="30"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3">
                                            <p:txEl>
                                              <p:pRg st="7" end="7"/>
                                            </p:txEl>
                                          </p:spTgt>
                                        </p:tgtEl>
                                        <p:attrNameLst>
                                          <p:attrName>style.visibility</p:attrName>
                                        </p:attrNameLst>
                                      </p:cBhvr>
                                      <p:to>
                                        <p:strVal val="visible"/>
                                      </p:to>
                                    </p:set>
                                    <p:animEffect transition="in" filter="fade">
                                      <p:cBhvr>
                                        <p:cTn id="35" dur="500"/>
                                        <p:tgtEl>
                                          <p:spTgt spid="43">
                                            <p:txEl>
                                              <p:pRg st="7" end="7"/>
                                            </p:txEl>
                                          </p:spTgt>
                                        </p:tgtEl>
                                      </p:cBhvr>
                                    </p:animEffect>
                                    <p:anim calcmode="lin" valueType="num">
                                      <p:cBhvr>
                                        <p:cTn id="36" dur="500" fill="hold"/>
                                        <p:tgtEl>
                                          <p:spTgt spid="43">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3">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3">
                                            <p:txEl>
                                              <p:pRg st="9" end="9"/>
                                            </p:txEl>
                                          </p:spTgt>
                                        </p:tgtEl>
                                        <p:attrNameLst>
                                          <p:attrName>style.visibility</p:attrName>
                                        </p:attrNameLst>
                                      </p:cBhvr>
                                      <p:to>
                                        <p:strVal val="visible"/>
                                      </p:to>
                                    </p:set>
                                    <p:animEffect transition="in" filter="fade">
                                      <p:cBhvr>
                                        <p:cTn id="41" dur="500"/>
                                        <p:tgtEl>
                                          <p:spTgt spid="43">
                                            <p:txEl>
                                              <p:pRg st="9" end="9"/>
                                            </p:txEl>
                                          </p:spTgt>
                                        </p:tgtEl>
                                      </p:cBhvr>
                                    </p:animEffect>
                                    <p:anim calcmode="lin" valueType="num">
                                      <p:cBhvr>
                                        <p:cTn id="42" dur="500" fill="hold"/>
                                        <p:tgtEl>
                                          <p:spTgt spid="43">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3">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p:cTn id="47" dur="500" fill="hold"/>
                                        <p:tgtEl>
                                          <p:spTgt spid="45"/>
                                        </p:tgtEl>
                                        <p:attrNameLst>
                                          <p:attrName>ppt_w</p:attrName>
                                        </p:attrNameLst>
                                      </p:cBhvr>
                                      <p:tavLst>
                                        <p:tav tm="0">
                                          <p:val>
                                            <p:fltVal val="0"/>
                                          </p:val>
                                        </p:tav>
                                        <p:tav tm="100000">
                                          <p:val>
                                            <p:strVal val="#ppt_w"/>
                                          </p:val>
                                        </p:tav>
                                      </p:tavLst>
                                    </p:anim>
                                    <p:anim calcmode="lin" valueType="num">
                                      <p:cBhvr>
                                        <p:cTn id="48" dur="500" fill="hold"/>
                                        <p:tgtEl>
                                          <p:spTgt spid="45"/>
                                        </p:tgtEl>
                                        <p:attrNameLst>
                                          <p:attrName>ppt_h</p:attrName>
                                        </p:attrNameLst>
                                      </p:cBhvr>
                                      <p:tavLst>
                                        <p:tav tm="0">
                                          <p:val>
                                            <p:fltVal val="0"/>
                                          </p:val>
                                        </p:tav>
                                        <p:tav tm="100000">
                                          <p:val>
                                            <p:strVal val="#ppt_h"/>
                                          </p:val>
                                        </p:tav>
                                      </p:tavLst>
                                    </p:anim>
                                    <p:animEffect transition="in" filter="fade">
                                      <p:cBhvr>
                                        <p:cTn id="49" dur="500"/>
                                        <p:tgtEl>
                                          <p:spTgt spid="45"/>
                                        </p:tgtEl>
                                      </p:cBhvr>
                                    </p:animEffect>
                                  </p:childTnLst>
                                </p:cTn>
                              </p:par>
                              <p:par>
                                <p:cTn id="50" presetID="53" presetClass="entr" presetSubtype="16" fill="hold"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fill="hold"/>
                                        <p:tgtEl>
                                          <p:spTgt spid="47"/>
                                        </p:tgtEl>
                                        <p:attrNameLst>
                                          <p:attrName>ppt_w</p:attrName>
                                        </p:attrNameLst>
                                      </p:cBhvr>
                                      <p:tavLst>
                                        <p:tav tm="0">
                                          <p:val>
                                            <p:fltVal val="0"/>
                                          </p:val>
                                        </p:tav>
                                        <p:tav tm="100000">
                                          <p:val>
                                            <p:strVal val="#ppt_w"/>
                                          </p:val>
                                        </p:tav>
                                      </p:tavLst>
                                    </p:anim>
                                    <p:anim calcmode="lin" valueType="num">
                                      <p:cBhvr>
                                        <p:cTn id="53" dur="500" fill="hold"/>
                                        <p:tgtEl>
                                          <p:spTgt spid="47"/>
                                        </p:tgtEl>
                                        <p:attrNameLst>
                                          <p:attrName>ppt_h</p:attrName>
                                        </p:attrNameLst>
                                      </p:cBhvr>
                                      <p:tavLst>
                                        <p:tav tm="0">
                                          <p:val>
                                            <p:fltVal val="0"/>
                                          </p:val>
                                        </p:tav>
                                        <p:tav tm="100000">
                                          <p:val>
                                            <p:strVal val="#ppt_h"/>
                                          </p:val>
                                        </p:tav>
                                      </p:tavLst>
                                    </p:anim>
                                    <p:animEffect transition="in" filter="fade">
                                      <p:cBhvr>
                                        <p:cTn id="54" dur="500"/>
                                        <p:tgtEl>
                                          <p:spTgt spid="47"/>
                                        </p:tgtEl>
                                      </p:cBhvr>
                                    </p:animEffect>
                                  </p:childTnLst>
                                </p:cTn>
                              </p:par>
                            </p:childTnLst>
                          </p:cTn>
                        </p:par>
                        <p:par>
                          <p:cTn id="55" fill="hold">
                            <p:stCondLst>
                              <p:cond delay="4000"/>
                            </p:stCondLst>
                            <p:childTnLst>
                              <p:par>
                                <p:cTn id="56" presetID="42"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fade">
                                      <p:cBhvr>
                                        <p:cTn id="58" dur="1000"/>
                                        <p:tgtEl>
                                          <p:spTgt spid="48"/>
                                        </p:tgtEl>
                                      </p:cBhvr>
                                    </p:animEffect>
                                    <p:anim calcmode="lin" valueType="num">
                                      <p:cBhvr>
                                        <p:cTn id="59" dur="1000" fill="hold"/>
                                        <p:tgtEl>
                                          <p:spTgt spid="48"/>
                                        </p:tgtEl>
                                        <p:attrNameLst>
                                          <p:attrName>ppt_x</p:attrName>
                                        </p:attrNameLst>
                                      </p:cBhvr>
                                      <p:tavLst>
                                        <p:tav tm="0">
                                          <p:val>
                                            <p:strVal val="#ppt_x"/>
                                          </p:val>
                                        </p:tav>
                                        <p:tav tm="100000">
                                          <p:val>
                                            <p:strVal val="#ppt_x"/>
                                          </p:val>
                                        </p:tav>
                                      </p:tavLst>
                                    </p:anim>
                                    <p:anim calcmode="lin" valueType="num">
                                      <p:cBhvr>
                                        <p:cTn id="60" dur="1000" fill="hold"/>
                                        <p:tgtEl>
                                          <p:spTgt spid="48"/>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31" presetClass="entr" presetSubtype="0" fill="hold" nodeType="afterEffect">
                                  <p:stCondLst>
                                    <p:cond delay="0"/>
                                  </p:stCondLst>
                                  <p:childTnLst>
                                    <p:set>
                                      <p:cBhvr>
                                        <p:cTn id="63" dur="1" fill="hold">
                                          <p:stCondLst>
                                            <p:cond delay="0"/>
                                          </p:stCondLst>
                                        </p:cTn>
                                        <p:tgtEl>
                                          <p:spTgt spid="63"/>
                                        </p:tgtEl>
                                        <p:attrNameLst>
                                          <p:attrName>style.visibility</p:attrName>
                                        </p:attrNameLst>
                                      </p:cBhvr>
                                      <p:to>
                                        <p:strVal val="visible"/>
                                      </p:to>
                                    </p:set>
                                    <p:anim calcmode="lin" valueType="num">
                                      <p:cBhvr>
                                        <p:cTn id="64" dur="1000" fill="hold"/>
                                        <p:tgtEl>
                                          <p:spTgt spid="63"/>
                                        </p:tgtEl>
                                        <p:attrNameLst>
                                          <p:attrName>ppt_w</p:attrName>
                                        </p:attrNameLst>
                                      </p:cBhvr>
                                      <p:tavLst>
                                        <p:tav tm="0">
                                          <p:val>
                                            <p:fltVal val="0"/>
                                          </p:val>
                                        </p:tav>
                                        <p:tav tm="100000">
                                          <p:val>
                                            <p:strVal val="#ppt_w"/>
                                          </p:val>
                                        </p:tav>
                                      </p:tavLst>
                                    </p:anim>
                                    <p:anim calcmode="lin" valueType="num">
                                      <p:cBhvr>
                                        <p:cTn id="65" dur="1000" fill="hold"/>
                                        <p:tgtEl>
                                          <p:spTgt spid="63"/>
                                        </p:tgtEl>
                                        <p:attrNameLst>
                                          <p:attrName>ppt_h</p:attrName>
                                        </p:attrNameLst>
                                      </p:cBhvr>
                                      <p:tavLst>
                                        <p:tav tm="0">
                                          <p:val>
                                            <p:fltVal val="0"/>
                                          </p:val>
                                        </p:tav>
                                        <p:tav tm="100000">
                                          <p:val>
                                            <p:strVal val="#ppt_h"/>
                                          </p:val>
                                        </p:tav>
                                      </p:tavLst>
                                    </p:anim>
                                    <p:anim calcmode="lin" valueType="num">
                                      <p:cBhvr>
                                        <p:cTn id="66" dur="1000" fill="hold"/>
                                        <p:tgtEl>
                                          <p:spTgt spid="63"/>
                                        </p:tgtEl>
                                        <p:attrNameLst>
                                          <p:attrName>style.rotation</p:attrName>
                                        </p:attrNameLst>
                                      </p:cBhvr>
                                      <p:tavLst>
                                        <p:tav tm="0">
                                          <p:val>
                                            <p:fltVal val="90"/>
                                          </p:val>
                                        </p:tav>
                                        <p:tav tm="100000">
                                          <p:val>
                                            <p:fltVal val="0"/>
                                          </p:val>
                                        </p:tav>
                                      </p:tavLst>
                                    </p:anim>
                                    <p:animEffect transition="in" filter="fade">
                                      <p:cBhvr>
                                        <p:cTn id="67" dur="1000"/>
                                        <p:tgtEl>
                                          <p:spTgt spid="63"/>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1000" fill="hold"/>
                                        <p:tgtEl>
                                          <p:spTgt spid="38"/>
                                        </p:tgtEl>
                                        <p:attrNameLst>
                                          <p:attrName>ppt_w</p:attrName>
                                        </p:attrNameLst>
                                      </p:cBhvr>
                                      <p:tavLst>
                                        <p:tav tm="0">
                                          <p:val>
                                            <p:fltVal val="0"/>
                                          </p:val>
                                        </p:tav>
                                        <p:tav tm="100000">
                                          <p:val>
                                            <p:strVal val="#ppt_w"/>
                                          </p:val>
                                        </p:tav>
                                      </p:tavLst>
                                    </p:anim>
                                    <p:anim calcmode="lin" valueType="num">
                                      <p:cBhvr>
                                        <p:cTn id="71" dur="1000" fill="hold"/>
                                        <p:tgtEl>
                                          <p:spTgt spid="38"/>
                                        </p:tgtEl>
                                        <p:attrNameLst>
                                          <p:attrName>ppt_h</p:attrName>
                                        </p:attrNameLst>
                                      </p:cBhvr>
                                      <p:tavLst>
                                        <p:tav tm="0">
                                          <p:val>
                                            <p:fltVal val="0"/>
                                          </p:val>
                                        </p:tav>
                                        <p:tav tm="100000">
                                          <p:val>
                                            <p:strVal val="#ppt_h"/>
                                          </p:val>
                                        </p:tav>
                                      </p:tavLst>
                                    </p:anim>
                                    <p:anim calcmode="lin" valueType="num">
                                      <p:cBhvr>
                                        <p:cTn id="72" dur="1000" fill="hold"/>
                                        <p:tgtEl>
                                          <p:spTgt spid="38"/>
                                        </p:tgtEl>
                                        <p:attrNameLst>
                                          <p:attrName>style.rotation</p:attrName>
                                        </p:attrNameLst>
                                      </p:cBhvr>
                                      <p:tavLst>
                                        <p:tav tm="0">
                                          <p:val>
                                            <p:fltVal val="90"/>
                                          </p:val>
                                        </p:tav>
                                        <p:tav tm="100000">
                                          <p:val>
                                            <p:fltVal val="0"/>
                                          </p:val>
                                        </p:tav>
                                      </p:tavLst>
                                    </p:anim>
                                    <p:animEffect transition="in" filter="fade">
                                      <p:cBhvr>
                                        <p:cTn id="73" dur="1000"/>
                                        <p:tgtEl>
                                          <p:spTgt spid="38"/>
                                        </p:tgtEl>
                                      </p:cBhvr>
                                    </p:animEffect>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6500"/>
                            </p:stCondLst>
                            <p:childTnLst>
                              <p:par>
                                <p:cTn id="81" presetID="31" presetClass="entr" presetSubtype="0" fill="hold" nodeType="afterEffect">
                                  <p:stCondLst>
                                    <p:cond delay="0"/>
                                  </p:stCondLst>
                                  <p:childTnLst>
                                    <p:set>
                                      <p:cBhvr>
                                        <p:cTn id="82" dur="1" fill="hold">
                                          <p:stCondLst>
                                            <p:cond delay="0"/>
                                          </p:stCondLst>
                                        </p:cTn>
                                        <p:tgtEl>
                                          <p:spTgt spid="64"/>
                                        </p:tgtEl>
                                        <p:attrNameLst>
                                          <p:attrName>style.visibility</p:attrName>
                                        </p:attrNameLst>
                                      </p:cBhvr>
                                      <p:to>
                                        <p:strVal val="visible"/>
                                      </p:to>
                                    </p:set>
                                    <p:anim calcmode="lin" valueType="num">
                                      <p:cBhvr>
                                        <p:cTn id="83" dur="1000" fill="hold"/>
                                        <p:tgtEl>
                                          <p:spTgt spid="64"/>
                                        </p:tgtEl>
                                        <p:attrNameLst>
                                          <p:attrName>ppt_w</p:attrName>
                                        </p:attrNameLst>
                                      </p:cBhvr>
                                      <p:tavLst>
                                        <p:tav tm="0">
                                          <p:val>
                                            <p:fltVal val="0"/>
                                          </p:val>
                                        </p:tav>
                                        <p:tav tm="100000">
                                          <p:val>
                                            <p:strVal val="#ppt_w"/>
                                          </p:val>
                                        </p:tav>
                                      </p:tavLst>
                                    </p:anim>
                                    <p:anim calcmode="lin" valueType="num">
                                      <p:cBhvr>
                                        <p:cTn id="84" dur="1000" fill="hold"/>
                                        <p:tgtEl>
                                          <p:spTgt spid="64"/>
                                        </p:tgtEl>
                                        <p:attrNameLst>
                                          <p:attrName>ppt_h</p:attrName>
                                        </p:attrNameLst>
                                      </p:cBhvr>
                                      <p:tavLst>
                                        <p:tav tm="0">
                                          <p:val>
                                            <p:fltVal val="0"/>
                                          </p:val>
                                        </p:tav>
                                        <p:tav tm="100000">
                                          <p:val>
                                            <p:strVal val="#ppt_h"/>
                                          </p:val>
                                        </p:tav>
                                      </p:tavLst>
                                    </p:anim>
                                    <p:anim calcmode="lin" valueType="num">
                                      <p:cBhvr>
                                        <p:cTn id="85" dur="1000" fill="hold"/>
                                        <p:tgtEl>
                                          <p:spTgt spid="64"/>
                                        </p:tgtEl>
                                        <p:attrNameLst>
                                          <p:attrName>style.rotation</p:attrName>
                                        </p:attrNameLst>
                                      </p:cBhvr>
                                      <p:tavLst>
                                        <p:tav tm="0">
                                          <p:val>
                                            <p:fltVal val="90"/>
                                          </p:val>
                                        </p:tav>
                                        <p:tav tm="100000">
                                          <p:val>
                                            <p:fltVal val="0"/>
                                          </p:val>
                                        </p:tav>
                                      </p:tavLst>
                                    </p:anim>
                                    <p:animEffect transition="in" filter="fade">
                                      <p:cBhvr>
                                        <p:cTn id="86" dur="1000"/>
                                        <p:tgtEl>
                                          <p:spTgt spid="64"/>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10"/>
                                        </p:tgtEl>
                                        <p:attrNameLst>
                                          <p:attrName>style.visibility</p:attrName>
                                        </p:attrNameLst>
                                      </p:cBhvr>
                                      <p:to>
                                        <p:strVal val="visible"/>
                                      </p:to>
                                    </p:set>
                                    <p:anim calcmode="lin" valueType="num">
                                      <p:cBhvr>
                                        <p:cTn id="89" dur="1000" fill="hold"/>
                                        <p:tgtEl>
                                          <p:spTgt spid="10"/>
                                        </p:tgtEl>
                                        <p:attrNameLst>
                                          <p:attrName>ppt_w</p:attrName>
                                        </p:attrNameLst>
                                      </p:cBhvr>
                                      <p:tavLst>
                                        <p:tav tm="0">
                                          <p:val>
                                            <p:fltVal val="0"/>
                                          </p:val>
                                        </p:tav>
                                        <p:tav tm="100000">
                                          <p:val>
                                            <p:strVal val="#ppt_w"/>
                                          </p:val>
                                        </p:tav>
                                      </p:tavLst>
                                    </p:anim>
                                    <p:anim calcmode="lin" valueType="num">
                                      <p:cBhvr>
                                        <p:cTn id="90" dur="1000" fill="hold"/>
                                        <p:tgtEl>
                                          <p:spTgt spid="10"/>
                                        </p:tgtEl>
                                        <p:attrNameLst>
                                          <p:attrName>ppt_h</p:attrName>
                                        </p:attrNameLst>
                                      </p:cBhvr>
                                      <p:tavLst>
                                        <p:tav tm="0">
                                          <p:val>
                                            <p:fltVal val="0"/>
                                          </p:val>
                                        </p:tav>
                                        <p:tav tm="100000">
                                          <p:val>
                                            <p:strVal val="#ppt_h"/>
                                          </p:val>
                                        </p:tav>
                                      </p:tavLst>
                                    </p:anim>
                                    <p:anim calcmode="lin" valueType="num">
                                      <p:cBhvr>
                                        <p:cTn id="91" dur="1000" fill="hold"/>
                                        <p:tgtEl>
                                          <p:spTgt spid="10"/>
                                        </p:tgtEl>
                                        <p:attrNameLst>
                                          <p:attrName>style.rotation</p:attrName>
                                        </p:attrNameLst>
                                      </p:cBhvr>
                                      <p:tavLst>
                                        <p:tav tm="0">
                                          <p:val>
                                            <p:fltVal val="90"/>
                                          </p:val>
                                        </p:tav>
                                        <p:tav tm="100000">
                                          <p:val>
                                            <p:fltVal val="0"/>
                                          </p:val>
                                        </p:tav>
                                      </p:tavLst>
                                    </p:anim>
                                    <p:animEffect transition="in" filter="fade">
                                      <p:cBhvr>
                                        <p:cTn id="92" dur="1000"/>
                                        <p:tgtEl>
                                          <p:spTgt spid="10"/>
                                        </p:tgtEl>
                                      </p:cBhvr>
                                    </p:animEffect>
                                  </p:childTnLst>
                                </p:cTn>
                              </p:par>
                            </p:childTnLst>
                          </p:cTn>
                        </p:par>
                        <p:par>
                          <p:cTn id="93" fill="hold">
                            <p:stCondLst>
                              <p:cond delay="7500"/>
                            </p:stCondLst>
                            <p:childTnLst>
                              <p:par>
                                <p:cTn id="94" presetID="53" presetClass="entr" presetSubtype="16" fill="hold" nodeType="afterEffect">
                                  <p:stCondLst>
                                    <p:cond delay="0"/>
                                  </p:stCondLst>
                                  <p:childTnLst>
                                    <p:set>
                                      <p:cBhvr>
                                        <p:cTn id="95" dur="1" fill="hold">
                                          <p:stCondLst>
                                            <p:cond delay="0"/>
                                          </p:stCondLst>
                                        </p:cTn>
                                        <p:tgtEl>
                                          <p:spTgt spid="2"/>
                                        </p:tgtEl>
                                        <p:attrNameLst>
                                          <p:attrName>style.visibility</p:attrName>
                                        </p:attrNameLst>
                                      </p:cBhvr>
                                      <p:to>
                                        <p:strVal val="visible"/>
                                      </p:to>
                                    </p:set>
                                    <p:anim calcmode="lin" valueType="num">
                                      <p:cBhvr>
                                        <p:cTn id="96" dur="500" fill="hold"/>
                                        <p:tgtEl>
                                          <p:spTgt spid="2"/>
                                        </p:tgtEl>
                                        <p:attrNameLst>
                                          <p:attrName>ppt_w</p:attrName>
                                        </p:attrNameLst>
                                      </p:cBhvr>
                                      <p:tavLst>
                                        <p:tav tm="0">
                                          <p:val>
                                            <p:fltVal val="0"/>
                                          </p:val>
                                        </p:tav>
                                        <p:tav tm="100000">
                                          <p:val>
                                            <p:strVal val="#ppt_w"/>
                                          </p:val>
                                        </p:tav>
                                      </p:tavLst>
                                    </p:anim>
                                    <p:anim calcmode="lin" valueType="num">
                                      <p:cBhvr>
                                        <p:cTn id="97" dur="500" fill="hold"/>
                                        <p:tgtEl>
                                          <p:spTgt spid="2"/>
                                        </p:tgtEl>
                                        <p:attrNameLst>
                                          <p:attrName>ppt_h</p:attrName>
                                        </p:attrNameLst>
                                      </p:cBhvr>
                                      <p:tavLst>
                                        <p:tav tm="0">
                                          <p:val>
                                            <p:fltVal val="0"/>
                                          </p:val>
                                        </p:tav>
                                        <p:tav tm="100000">
                                          <p:val>
                                            <p:strVal val="#ppt_h"/>
                                          </p:val>
                                        </p:tav>
                                      </p:tavLst>
                                    </p:anim>
                                    <p:animEffect transition="in" filter="fade">
                                      <p:cBhvr>
                                        <p:cTn id="98" dur="500"/>
                                        <p:tgtEl>
                                          <p:spTgt spid="2"/>
                                        </p:tgtEl>
                                      </p:cBhvr>
                                    </p:animEffect>
                                  </p:childTnLst>
                                </p:cTn>
                              </p:par>
                            </p:childTnLst>
                          </p:cTn>
                        </p:par>
                        <p:par>
                          <p:cTn id="99" fill="hold">
                            <p:stCondLst>
                              <p:cond delay="8000"/>
                            </p:stCondLst>
                            <p:childTnLst>
                              <p:par>
                                <p:cTn id="100" presetID="31"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1000" fill="hold"/>
                                        <p:tgtEl>
                                          <p:spTgt spid="65"/>
                                        </p:tgtEl>
                                        <p:attrNameLst>
                                          <p:attrName>ppt_w</p:attrName>
                                        </p:attrNameLst>
                                      </p:cBhvr>
                                      <p:tavLst>
                                        <p:tav tm="0">
                                          <p:val>
                                            <p:fltVal val="0"/>
                                          </p:val>
                                        </p:tav>
                                        <p:tav tm="100000">
                                          <p:val>
                                            <p:strVal val="#ppt_w"/>
                                          </p:val>
                                        </p:tav>
                                      </p:tavLst>
                                    </p:anim>
                                    <p:anim calcmode="lin" valueType="num">
                                      <p:cBhvr>
                                        <p:cTn id="103" dur="1000" fill="hold"/>
                                        <p:tgtEl>
                                          <p:spTgt spid="65"/>
                                        </p:tgtEl>
                                        <p:attrNameLst>
                                          <p:attrName>ppt_h</p:attrName>
                                        </p:attrNameLst>
                                      </p:cBhvr>
                                      <p:tavLst>
                                        <p:tav tm="0">
                                          <p:val>
                                            <p:fltVal val="0"/>
                                          </p:val>
                                        </p:tav>
                                        <p:tav tm="100000">
                                          <p:val>
                                            <p:strVal val="#ppt_h"/>
                                          </p:val>
                                        </p:tav>
                                      </p:tavLst>
                                    </p:anim>
                                    <p:anim calcmode="lin" valueType="num">
                                      <p:cBhvr>
                                        <p:cTn id="104" dur="1000" fill="hold"/>
                                        <p:tgtEl>
                                          <p:spTgt spid="65"/>
                                        </p:tgtEl>
                                        <p:attrNameLst>
                                          <p:attrName>style.rotation</p:attrName>
                                        </p:attrNameLst>
                                      </p:cBhvr>
                                      <p:tavLst>
                                        <p:tav tm="0">
                                          <p:val>
                                            <p:fltVal val="90"/>
                                          </p:val>
                                        </p:tav>
                                        <p:tav tm="100000">
                                          <p:val>
                                            <p:fltVal val="0"/>
                                          </p:val>
                                        </p:tav>
                                      </p:tavLst>
                                    </p:anim>
                                    <p:animEffect transition="in" filter="fade">
                                      <p:cBhvr>
                                        <p:cTn id="105" dur="1000"/>
                                        <p:tgtEl>
                                          <p:spTgt spid="65"/>
                                        </p:tgtEl>
                                      </p:cBhvr>
                                    </p:animEffect>
                                  </p:childTnLst>
                                </p:cTn>
                              </p:par>
                              <p:par>
                                <p:cTn id="106" presetID="31" presetClass="entr" presetSubtype="0" fill="hold" grpId="0" nodeType="withEffect">
                                  <p:stCondLst>
                                    <p:cond delay="0"/>
                                  </p:stCondLst>
                                  <p:childTnLst>
                                    <p:set>
                                      <p:cBhvr>
                                        <p:cTn id="107" dur="1" fill="hold">
                                          <p:stCondLst>
                                            <p:cond delay="0"/>
                                          </p:stCondLst>
                                        </p:cTn>
                                        <p:tgtEl>
                                          <p:spTgt spid="14"/>
                                        </p:tgtEl>
                                        <p:attrNameLst>
                                          <p:attrName>style.visibility</p:attrName>
                                        </p:attrNameLst>
                                      </p:cBhvr>
                                      <p:to>
                                        <p:strVal val="visible"/>
                                      </p:to>
                                    </p:set>
                                    <p:anim calcmode="lin" valueType="num">
                                      <p:cBhvr>
                                        <p:cTn id="108" dur="1000" fill="hold"/>
                                        <p:tgtEl>
                                          <p:spTgt spid="14"/>
                                        </p:tgtEl>
                                        <p:attrNameLst>
                                          <p:attrName>ppt_w</p:attrName>
                                        </p:attrNameLst>
                                      </p:cBhvr>
                                      <p:tavLst>
                                        <p:tav tm="0">
                                          <p:val>
                                            <p:fltVal val="0"/>
                                          </p:val>
                                        </p:tav>
                                        <p:tav tm="100000">
                                          <p:val>
                                            <p:strVal val="#ppt_w"/>
                                          </p:val>
                                        </p:tav>
                                      </p:tavLst>
                                    </p:anim>
                                    <p:anim calcmode="lin" valueType="num">
                                      <p:cBhvr>
                                        <p:cTn id="109" dur="1000" fill="hold"/>
                                        <p:tgtEl>
                                          <p:spTgt spid="14"/>
                                        </p:tgtEl>
                                        <p:attrNameLst>
                                          <p:attrName>ppt_h</p:attrName>
                                        </p:attrNameLst>
                                      </p:cBhvr>
                                      <p:tavLst>
                                        <p:tav tm="0">
                                          <p:val>
                                            <p:fltVal val="0"/>
                                          </p:val>
                                        </p:tav>
                                        <p:tav tm="100000">
                                          <p:val>
                                            <p:strVal val="#ppt_h"/>
                                          </p:val>
                                        </p:tav>
                                      </p:tavLst>
                                    </p:anim>
                                    <p:anim calcmode="lin" valueType="num">
                                      <p:cBhvr>
                                        <p:cTn id="110" dur="1000" fill="hold"/>
                                        <p:tgtEl>
                                          <p:spTgt spid="14"/>
                                        </p:tgtEl>
                                        <p:attrNameLst>
                                          <p:attrName>style.rotation</p:attrName>
                                        </p:attrNameLst>
                                      </p:cBhvr>
                                      <p:tavLst>
                                        <p:tav tm="0">
                                          <p:val>
                                            <p:fltVal val="90"/>
                                          </p:val>
                                        </p:tav>
                                        <p:tav tm="100000">
                                          <p:val>
                                            <p:fltVal val="0"/>
                                          </p:val>
                                        </p:tav>
                                      </p:tavLst>
                                    </p:anim>
                                    <p:animEffect transition="in" filter="fade">
                                      <p:cBhvr>
                                        <p:cTn id="111" dur="1000"/>
                                        <p:tgtEl>
                                          <p:spTgt spid="14"/>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15"/>
                                        </p:tgtEl>
                                        <p:attrNameLst>
                                          <p:attrName>style.visibility</p:attrName>
                                        </p:attrNameLst>
                                      </p:cBhvr>
                                      <p:to>
                                        <p:strVal val="visible"/>
                                      </p:to>
                                    </p:set>
                                    <p:anim calcmode="lin" valueType="num">
                                      <p:cBhvr>
                                        <p:cTn id="115" dur="500" fill="hold"/>
                                        <p:tgtEl>
                                          <p:spTgt spid="15"/>
                                        </p:tgtEl>
                                        <p:attrNameLst>
                                          <p:attrName>ppt_w</p:attrName>
                                        </p:attrNameLst>
                                      </p:cBhvr>
                                      <p:tavLst>
                                        <p:tav tm="0">
                                          <p:val>
                                            <p:fltVal val="0"/>
                                          </p:val>
                                        </p:tav>
                                        <p:tav tm="100000">
                                          <p:val>
                                            <p:strVal val="#ppt_w"/>
                                          </p:val>
                                        </p:tav>
                                      </p:tavLst>
                                    </p:anim>
                                    <p:anim calcmode="lin" valueType="num">
                                      <p:cBhvr>
                                        <p:cTn id="116" dur="500" fill="hold"/>
                                        <p:tgtEl>
                                          <p:spTgt spid="15"/>
                                        </p:tgtEl>
                                        <p:attrNameLst>
                                          <p:attrName>ppt_h</p:attrName>
                                        </p:attrNameLst>
                                      </p:cBhvr>
                                      <p:tavLst>
                                        <p:tav tm="0">
                                          <p:val>
                                            <p:fltVal val="0"/>
                                          </p:val>
                                        </p:tav>
                                        <p:tav tm="100000">
                                          <p:val>
                                            <p:strVal val="#ppt_h"/>
                                          </p:val>
                                        </p:tav>
                                      </p:tavLst>
                                    </p:anim>
                                    <p:animEffect transition="in" filter="fade">
                                      <p:cBhvr>
                                        <p:cTn id="117" dur="500"/>
                                        <p:tgtEl>
                                          <p:spTgt spid="15"/>
                                        </p:tgtEl>
                                      </p:cBhvr>
                                    </p:animEffect>
                                  </p:childTnLst>
                                </p:cTn>
                              </p:par>
                            </p:childTnLst>
                          </p:cTn>
                        </p:par>
                        <p:par>
                          <p:cTn id="118" fill="hold">
                            <p:stCondLst>
                              <p:cond delay="9500"/>
                            </p:stCondLst>
                            <p:childTnLst>
                              <p:par>
                                <p:cTn id="119" presetID="31" presetClass="entr" presetSubtype="0" fill="hold" nodeType="after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p:cTn id="121" dur="1000" fill="hold"/>
                                        <p:tgtEl>
                                          <p:spTgt spid="66"/>
                                        </p:tgtEl>
                                        <p:attrNameLst>
                                          <p:attrName>ppt_w</p:attrName>
                                        </p:attrNameLst>
                                      </p:cBhvr>
                                      <p:tavLst>
                                        <p:tav tm="0">
                                          <p:val>
                                            <p:fltVal val="0"/>
                                          </p:val>
                                        </p:tav>
                                        <p:tav tm="100000">
                                          <p:val>
                                            <p:strVal val="#ppt_w"/>
                                          </p:val>
                                        </p:tav>
                                      </p:tavLst>
                                    </p:anim>
                                    <p:anim calcmode="lin" valueType="num">
                                      <p:cBhvr>
                                        <p:cTn id="122" dur="1000" fill="hold"/>
                                        <p:tgtEl>
                                          <p:spTgt spid="66"/>
                                        </p:tgtEl>
                                        <p:attrNameLst>
                                          <p:attrName>ppt_h</p:attrName>
                                        </p:attrNameLst>
                                      </p:cBhvr>
                                      <p:tavLst>
                                        <p:tav tm="0">
                                          <p:val>
                                            <p:fltVal val="0"/>
                                          </p:val>
                                        </p:tav>
                                        <p:tav tm="100000">
                                          <p:val>
                                            <p:strVal val="#ppt_h"/>
                                          </p:val>
                                        </p:tav>
                                      </p:tavLst>
                                    </p:anim>
                                    <p:anim calcmode="lin" valueType="num">
                                      <p:cBhvr>
                                        <p:cTn id="123" dur="1000" fill="hold"/>
                                        <p:tgtEl>
                                          <p:spTgt spid="66"/>
                                        </p:tgtEl>
                                        <p:attrNameLst>
                                          <p:attrName>style.rotation</p:attrName>
                                        </p:attrNameLst>
                                      </p:cBhvr>
                                      <p:tavLst>
                                        <p:tav tm="0">
                                          <p:val>
                                            <p:fltVal val="90"/>
                                          </p:val>
                                        </p:tav>
                                        <p:tav tm="100000">
                                          <p:val>
                                            <p:fltVal val="0"/>
                                          </p:val>
                                        </p:tav>
                                      </p:tavLst>
                                    </p:anim>
                                    <p:animEffect transition="in" filter="fade">
                                      <p:cBhvr>
                                        <p:cTn id="124" dur="1000"/>
                                        <p:tgtEl>
                                          <p:spTgt spid="66"/>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0"/>
                                        </p:tgtEl>
                                        <p:attrNameLst>
                                          <p:attrName>style.visibility</p:attrName>
                                        </p:attrNameLst>
                                      </p:cBhvr>
                                      <p:to>
                                        <p:strVal val="visible"/>
                                      </p:to>
                                    </p:set>
                                    <p:anim calcmode="lin" valueType="num">
                                      <p:cBhvr>
                                        <p:cTn id="127" dur="1000" fill="hold"/>
                                        <p:tgtEl>
                                          <p:spTgt spid="20"/>
                                        </p:tgtEl>
                                        <p:attrNameLst>
                                          <p:attrName>ppt_w</p:attrName>
                                        </p:attrNameLst>
                                      </p:cBhvr>
                                      <p:tavLst>
                                        <p:tav tm="0">
                                          <p:val>
                                            <p:fltVal val="0"/>
                                          </p:val>
                                        </p:tav>
                                        <p:tav tm="100000">
                                          <p:val>
                                            <p:strVal val="#ppt_w"/>
                                          </p:val>
                                        </p:tav>
                                      </p:tavLst>
                                    </p:anim>
                                    <p:anim calcmode="lin" valueType="num">
                                      <p:cBhvr>
                                        <p:cTn id="128" dur="1000" fill="hold"/>
                                        <p:tgtEl>
                                          <p:spTgt spid="20"/>
                                        </p:tgtEl>
                                        <p:attrNameLst>
                                          <p:attrName>ppt_h</p:attrName>
                                        </p:attrNameLst>
                                      </p:cBhvr>
                                      <p:tavLst>
                                        <p:tav tm="0">
                                          <p:val>
                                            <p:fltVal val="0"/>
                                          </p:val>
                                        </p:tav>
                                        <p:tav tm="100000">
                                          <p:val>
                                            <p:strVal val="#ppt_h"/>
                                          </p:val>
                                        </p:tav>
                                      </p:tavLst>
                                    </p:anim>
                                    <p:anim calcmode="lin" valueType="num">
                                      <p:cBhvr>
                                        <p:cTn id="129" dur="1000" fill="hold"/>
                                        <p:tgtEl>
                                          <p:spTgt spid="20"/>
                                        </p:tgtEl>
                                        <p:attrNameLst>
                                          <p:attrName>style.rotation</p:attrName>
                                        </p:attrNameLst>
                                      </p:cBhvr>
                                      <p:tavLst>
                                        <p:tav tm="0">
                                          <p:val>
                                            <p:fltVal val="90"/>
                                          </p:val>
                                        </p:tav>
                                        <p:tav tm="100000">
                                          <p:val>
                                            <p:fltVal val="0"/>
                                          </p:val>
                                        </p:tav>
                                      </p:tavLst>
                                    </p:anim>
                                    <p:animEffect transition="in" filter="fade">
                                      <p:cBhvr>
                                        <p:cTn id="130" dur="1000"/>
                                        <p:tgtEl>
                                          <p:spTgt spid="20"/>
                                        </p:tgtEl>
                                      </p:cBhvr>
                                    </p:animEffect>
                                  </p:childTnLst>
                                </p:cTn>
                              </p:par>
                            </p:childTnLst>
                          </p:cTn>
                        </p:par>
                        <p:par>
                          <p:cTn id="131" fill="hold">
                            <p:stCondLst>
                              <p:cond delay="10500"/>
                            </p:stCondLst>
                            <p:childTnLst>
                              <p:par>
                                <p:cTn id="132" presetID="53" presetClass="entr" presetSubtype="16" fill="hold" nodeType="afterEffect">
                                  <p:stCondLst>
                                    <p:cond delay="0"/>
                                  </p:stCondLst>
                                  <p:childTnLst>
                                    <p:set>
                                      <p:cBhvr>
                                        <p:cTn id="133" dur="1" fill="hold">
                                          <p:stCondLst>
                                            <p:cond delay="0"/>
                                          </p:stCondLst>
                                        </p:cTn>
                                        <p:tgtEl>
                                          <p:spTgt spid="21"/>
                                        </p:tgtEl>
                                        <p:attrNameLst>
                                          <p:attrName>style.visibility</p:attrName>
                                        </p:attrNameLst>
                                      </p:cBhvr>
                                      <p:to>
                                        <p:strVal val="visible"/>
                                      </p:to>
                                    </p:set>
                                    <p:anim calcmode="lin" valueType="num">
                                      <p:cBhvr>
                                        <p:cTn id="134" dur="500" fill="hold"/>
                                        <p:tgtEl>
                                          <p:spTgt spid="21"/>
                                        </p:tgtEl>
                                        <p:attrNameLst>
                                          <p:attrName>ppt_w</p:attrName>
                                        </p:attrNameLst>
                                      </p:cBhvr>
                                      <p:tavLst>
                                        <p:tav tm="0">
                                          <p:val>
                                            <p:fltVal val="0"/>
                                          </p:val>
                                        </p:tav>
                                        <p:tav tm="100000">
                                          <p:val>
                                            <p:strVal val="#ppt_w"/>
                                          </p:val>
                                        </p:tav>
                                      </p:tavLst>
                                    </p:anim>
                                    <p:anim calcmode="lin" valueType="num">
                                      <p:cBhvr>
                                        <p:cTn id="135" dur="500" fill="hold"/>
                                        <p:tgtEl>
                                          <p:spTgt spid="21"/>
                                        </p:tgtEl>
                                        <p:attrNameLst>
                                          <p:attrName>ppt_h</p:attrName>
                                        </p:attrNameLst>
                                      </p:cBhvr>
                                      <p:tavLst>
                                        <p:tav tm="0">
                                          <p:val>
                                            <p:fltVal val="0"/>
                                          </p:val>
                                        </p:tav>
                                        <p:tav tm="100000">
                                          <p:val>
                                            <p:strVal val="#ppt_h"/>
                                          </p:val>
                                        </p:tav>
                                      </p:tavLst>
                                    </p:anim>
                                    <p:animEffect transition="in" filter="fade">
                                      <p:cBhvr>
                                        <p:cTn id="136" dur="500"/>
                                        <p:tgtEl>
                                          <p:spTgt spid="21"/>
                                        </p:tgtEl>
                                      </p:cBhvr>
                                    </p:animEffect>
                                  </p:childTnLst>
                                </p:cTn>
                              </p:par>
                            </p:childTnLst>
                          </p:cTn>
                        </p:par>
                        <p:par>
                          <p:cTn id="137" fill="hold">
                            <p:stCondLst>
                              <p:cond delay="11000"/>
                            </p:stCondLst>
                            <p:childTnLst>
                              <p:par>
                                <p:cTn id="138" presetID="31" presetClass="entr" presetSubtype="0" fill="hold" nodeType="afterEffect">
                                  <p:stCondLst>
                                    <p:cond delay="0"/>
                                  </p:stCondLst>
                                  <p:childTnLst>
                                    <p:set>
                                      <p:cBhvr>
                                        <p:cTn id="139" dur="1" fill="hold">
                                          <p:stCondLst>
                                            <p:cond delay="0"/>
                                          </p:stCondLst>
                                        </p:cTn>
                                        <p:tgtEl>
                                          <p:spTgt spid="61"/>
                                        </p:tgtEl>
                                        <p:attrNameLst>
                                          <p:attrName>style.visibility</p:attrName>
                                        </p:attrNameLst>
                                      </p:cBhvr>
                                      <p:to>
                                        <p:strVal val="visible"/>
                                      </p:to>
                                    </p:set>
                                    <p:anim calcmode="lin" valueType="num">
                                      <p:cBhvr>
                                        <p:cTn id="140" dur="1000" fill="hold"/>
                                        <p:tgtEl>
                                          <p:spTgt spid="61"/>
                                        </p:tgtEl>
                                        <p:attrNameLst>
                                          <p:attrName>ppt_w</p:attrName>
                                        </p:attrNameLst>
                                      </p:cBhvr>
                                      <p:tavLst>
                                        <p:tav tm="0">
                                          <p:val>
                                            <p:fltVal val="0"/>
                                          </p:val>
                                        </p:tav>
                                        <p:tav tm="100000">
                                          <p:val>
                                            <p:strVal val="#ppt_w"/>
                                          </p:val>
                                        </p:tav>
                                      </p:tavLst>
                                    </p:anim>
                                    <p:anim calcmode="lin" valueType="num">
                                      <p:cBhvr>
                                        <p:cTn id="141" dur="1000" fill="hold"/>
                                        <p:tgtEl>
                                          <p:spTgt spid="61"/>
                                        </p:tgtEl>
                                        <p:attrNameLst>
                                          <p:attrName>ppt_h</p:attrName>
                                        </p:attrNameLst>
                                      </p:cBhvr>
                                      <p:tavLst>
                                        <p:tav tm="0">
                                          <p:val>
                                            <p:fltVal val="0"/>
                                          </p:val>
                                        </p:tav>
                                        <p:tav tm="100000">
                                          <p:val>
                                            <p:strVal val="#ppt_h"/>
                                          </p:val>
                                        </p:tav>
                                      </p:tavLst>
                                    </p:anim>
                                    <p:anim calcmode="lin" valueType="num">
                                      <p:cBhvr>
                                        <p:cTn id="142" dur="1000" fill="hold"/>
                                        <p:tgtEl>
                                          <p:spTgt spid="61"/>
                                        </p:tgtEl>
                                        <p:attrNameLst>
                                          <p:attrName>style.rotation</p:attrName>
                                        </p:attrNameLst>
                                      </p:cBhvr>
                                      <p:tavLst>
                                        <p:tav tm="0">
                                          <p:val>
                                            <p:fltVal val="90"/>
                                          </p:val>
                                        </p:tav>
                                        <p:tav tm="100000">
                                          <p:val>
                                            <p:fltVal val="0"/>
                                          </p:val>
                                        </p:tav>
                                      </p:tavLst>
                                    </p:anim>
                                    <p:animEffect transition="in" filter="fade">
                                      <p:cBhvr>
                                        <p:cTn id="143" dur="1000"/>
                                        <p:tgtEl>
                                          <p:spTgt spid="61"/>
                                        </p:tgtEl>
                                      </p:cBhvr>
                                    </p:animEffect>
                                  </p:childTnLst>
                                </p:cTn>
                              </p:par>
                              <p:par>
                                <p:cTn id="144" presetID="31" presetClass="entr" presetSubtype="0" fill="hold" grpId="0"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1000" fill="hold"/>
                                        <p:tgtEl>
                                          <p:spTgt spid="26"/>
                                        </p:tgtEl>
                                        <p:attrNameLst>
                                          <p:attrName>ppt_w</p:attrName>
                                        </p:attrNameLst>
                                      </p:cBhvr>
                                      <p:tavLst>
                                        <p:tav tm="0">
                                          <p:val>
                                            <p:fltVal val="0"/>
                                          </p:val>
                                        </p:tav>
                                        <p:tav tm="100000">
                                          <p:val>
                                            <p:strVal val="#ppt_w"/>
                                          </p:val>
                                        </p:tav>
                                      </p:tavLst>
                                    </p:anim>
                                    <p:anim calcmode="lin" valueType="num">
                                      <p:cBhvr>
                                        <p:cTn id="147" dur="1000" fill="hold"/>
                                        <p:tgtEl>
                                          <p:spTgt spid="26"/>
                                        </p:tgtEl>
                                        <p:attrNameLst>
                                          <p:attrName>ppt_h</p:attrName>
                                        </p:attrNameLst>
                                      </p:cBhvr>
                                      <p:tavLst>
                                        <p:tav tm="0">
                                          <p:val>
                                            <p:fltVal val="0"/>
                                          </p:val>
                                        </p:tav>
                                        <p:tav tm="100000">
                                          <p:val>
                                            <p:strVal val="#ppt_h"/>
                                          </p:val>
                                        </p:tav>
                                      </p:tavLst>
                                    </p:anim>
                                    <p:anim calcmode="lin" valueType="num">
                                      <p:cBhvr>
                                        <p:cTn id="148" dur="1000" fill="hold"/>
                                        <p:tgtEl>
                                          <p:spTgt spid="26"/>
                                        </p:tgtEl>
                                        <p:attrNameLst>
                                          <p:attrName>style.rotation</p:attrName>
                                        </p:attrNameLst>
                                      </p:cBhvr>
                                      <p:tavLst>
                                        <p:tav tm="0">
                                          <p:val>
                                            <p:fltVal val="90"/>
                                          </p:val>
                                        </p:tav>
                                        <p:tav tm="100000">
                                          <p:val>
                                            <p:fltVal val="0"/>
                                          </p:val>
                                        </p:tav>
                                      </p:tavLst>
                                    </p:anim>
                                    <p:animEffect transition="in" filter="fade">
                                      <p:cBhvr>
                                        <p:cTn id="149" dur="1000"/>
                                        <p:tgtEl>
                                          <p:spTgt spid="26"/>
                                        </p:tgtEl>
                                      </p:cBhvr>
                                    </p:animEffect>
                                  </p:childTnLst>
                                </p:cTn>
                              </p:par>
                            </p:childTnLst>
                          </p:cTn>
                        </p:par>
                        <p:par>
                          <p:cTn id="150" fill="hold">
                            <p:stCondLst>
                              <p:cond delay="12000"/>
                            </p:stCondLst>
                            <p:childTnLst>
                              <p:par>
                                <p:cTn id="151" presetID="53" presetClass="entr" presetSubtype="16" fill="hold" nodeType="afterEffect">
                                  <p:stCondLst>
                                    <p:cond delay="0"/>
                                  </p:stCondLst>
                                  <p:childTnLst>
                                    <p:set>
                                      <p:cBhvr>
                                        <p:cTn id="152" dur="1" fill="hold">
                                          <p:stCondLst>
                                            <p:cond delay="0"/>
                                          </p:stCondLst>
                                        </p:cTn>
                                        <p:tgtEl>
                                          <p:spTgt spid="27"/>
                                        </p:tgtEl>
                                        <p:attrNameLst>
                                          <p:attrName>style.visibility</p:attrName>
                                        </p:attrNameLst>
                                      </p:cBhvr>
                                      <p:to>
                                        <p:strVal val="visible"/>
                                      </p:to>
                                    </p:set>
                                    <p:anim calcmode="lin" valueType="num">
                                      <p:cBhvr>
                                        <p:cTn id="153" dur="500" fill="hold"/>
                                        <p:tgtEl>
                                          <p:spTgt spid="27"/>
                                        </p:tgtEl>
                                        <p:attrNameLst>
                                          <p:attrName>ppt_w</p:attrName>
                                        </p:attrNameLst>
                                      </p:cBhvr>
                                      <p:tavLst>
                                        <p:tav tm="0">
                                          <p:val>
                                            <p:fltVal val="0"/>
                                          </p:val>
                                        </p:tav>
                                        <p:tav tm="100000">
                                          <p:val>
                                            <p:strVal val="#ppt_w"/>
                                          </p:val>
                                        </p:tav>
                                      </p:tavLst>
                                    </p:anim>
                                    <p:anim calcmode="lin" valueType="num">
                                      <p:cBhvr>
                                        <p:cTn id="154" dur="500" fill="hold"/>
                                        <p:tgtEl>
                                          <p:spTgt spid="27"/>
                                        </p:tgtEl>
                                        <p:attrNameLst>
                                          <p:attrName>ppt_h</p:attrName>
                                        </p:attrNameLst>
                                      </p:cBhvr>
                                      <p:tavLst>
                                        <p:tav tm="0">
                                          <p:val>
                                            <p:fltVal val="0"/>
                                          </p:val>
                                        </p:tav>
                                        <p:tav tm="100000">
                                          <p:val>
                                            <p:strVal val="#ppt_h"/>
                                          </p:val>
                                        </p:tav>
                                      </p:tavLst>
                                    </p:anim>
                                    <p:animEffect transition="in" filter="fade">
                                      <p:cBhvr>
                                        <p:cTn id="155" dur="500"/>
                                        <p:tgtEl>
                                          <p:spTgt spid="27"/>
                                        </p:tgtEl>
                                      </p:cBhvr>
                                    </p:animEffect>
                                  </p:childTnLst>
                                </p:cTn>
                              </p:par>
                            </p:childTnLst>
                          </p:cTn>
                        </p:par>
                        <p:par>
                          <p:cTn id="156" fill="hold">
                            <p:stCondLst>
                              <p:cond delay="12500"/>
                            </p:stCondLst>
                            <p:childTnLst>
                              <p:par>
                                <p:cTn id="157" presetID="31" presetClass="entr" presetSubtype="0" fill="hold" nodeType="afterEffect">
                                  <p:stCondLst>
                                    <p:cond delay="0"/>
                                  </p:stCondLst>
                                  <p:childTnLst>
                                    <p:set>
                                      <p:cBhvr>
                                        <p:cTn id="158" dur="1" fill="hold">
                                          <p:stCondLst>
                                            <p:cond delay="0"/>
                                          </p:stCondLst>
                                        </p:cTn>
                                        <p:tgtEl>
                                          <p:spTgt spid="62"/>
                                        </p:tgtEl>
                                        <p:attrNameLst>
                                          <p:attrName>style.visibility</p:attrName>
                                        </p:attrNameLst>
                                      </p:cBhvr>
                                      <p:to>
                                        <p:strVal val="visible"/>
                                      </p:to>
                                    </p:set>
                                    <p:anim calcmode="lin" valueType="num">
                                      <p:cBhvr>
                                        <p:cTn id="159" dur="1000" fill="hold"/>
                                        <p:tgtEl>
                                          <p:spTgt spid="62"/>
                                        </p:tgtEl>
                                        <p:attrNameLst>
                                          <p:attrName>ppt_w</p:attrName>
                                        </p:attrNameLst>
                                      </p:cBhvr>
                                      <p:tavLst>
                                        <p:tav tm="0">
                                          <p:val>
                                            <p:fltVal val="0"/>
                                          </p:val>
                                        </p:tav>
                                        <p:tav tm="100000">
                                          <p:val>
                                            <p:strVal val="#ppt_w"/>
                                          </p:val>
                                        </p:tav>
                                      </p:tavLst>
                                    </p:anim>
                                    <p:anim calcmode="lin" valueType="num">
                                      <p:cBhvr>
                                        <p:cTn id="160" dur="1000" fill="hold"/>
                                        <p:tgtEl>
                                          <p:spTgt spid="62"/>
                                        </p:tgtEl>
                                        <p:attrNameLst>
                                          <p:attrName>ppt_h</p:attrName>
                                        </p:attrNameLst>
                                      </p:cBhvr>
                                      <p:tavLst>
                                        <p:tav tm="0">
                                          <p:val>
                                            <p:fltVal val="0"/>
                                          </p:val>
                                        </p:tav>
                                        <p:tav tm="100000">
                                          <p:val>
                                            <p:strVal val="#ppt_h"/>
                                          </p:val>
                                        </p:tav>
                                      </p:tavLst>
                                    </p:anim>
                                    <p:anim calcmode="lin" valueType="num">
                                      <p:cBhvr>
                                        <p:cTn id="161" dur="1000" fill="hold"/>
                                        <p:tgtEl>
                                          <p:spTgt spid="62"/>
                                        </p:tgtEl>
                                        <p:attrNameLst>
                                          <p:attrName>style.rotation</p:attrName>
                                        </p:attrNameLst>
                                      </p:cBhvr>
                                      <p:tavLst>
                                        <p:tav tm="0">
                                          <p:val>
                                            <p:fltVal val="90"/>
                                          </p:val>
                                        </p:tav>
                                        <p:tav tm="100000">
                                          <p:val>
                                            <p:fltVal val="0"/>
                                          </p:val>
                                        </p:tav>
                                      </p:tavLst>
                                    </p:anim>
                                    <p:animEffect transition="in" filter="fade">
                                      <p:cBhvr>
                                        <p:cTn id="162" dur="1000"/>
                                        <p:tgtEl>
                                          <p:spTgt spid="62"/>
                                        </p:tgtEl>
                                      </p:cBhvr>
                                    </p:animEffect>
                                  </p:childTnLst>
                                </p:cTn>
                              </p:par>
                              <p:par>
                                <p:cTn id="163" presetID="31" presetClass="entr" presetSubtype="0" fill="hold" grpId="0" nodeType="withEffect">
                                  <p:stCondLst>
                                    <p:cond delay="0"/>
                                  </p:stCondLst>
                                  <p:childTnLst>
                                    <p:set>
                                      <p:cBhvr>
                                        <p:cTn id="164" dur="1" fill="hold">
                                          <p:stCondLst>
                                            <p:cond delay="0"/>
                                          </p:stCondLst>
                                        </p:cTn>
                                        <p:tgtEl>
                                          <p:spTgt spid="32"/>
                                        </p:tgtEl>
                                        <p:attrNameLst>
                                          <p:attrName>style.visibility</p:attrName>
                                        </p:attrNameLst>
                                      </p:cBhvr>
                                      <p:to>
                                        <p:strVal val="visible"/>
                                      </p:to>
                                    </p:set>
                                    <p:anim calcmode="lin" valueType="num">
                                      <p:cBhvr>
                                        <p:cTn id="165" dur="1000" fill="hold"/>
                                        <p:tgtEl>
                                          <p:spTgt spid="32"/>
                                        </p:tgtEl>
                                        <p:attrNameLst>
                                          <p:attrName>ppt_w</p:attrName>
                                        </p:attrNameLst>
                                      </p:cBhvr>
                                      <p:tavLst>
                                        <p:tav tm="0">
                                          <p:val>
                                            <p:fltVal val="0"/>
                                          </p:val>
                                        </p:tav>
                                        <p:tav tm="100000">
                                          <p:val>
                                            <p:strVal val="#ppt_w"/>
                                          </p:val>
                                        </p:tav>
                                      </p:tavLst>
                                    </p:anim>
                                    <p:anim calcmode="lin" valueType="num">
                                      <p:cBhvr>
                                        <p:cTn id="166" dur="1000" fill="hold"/>
                                        <p:tgtEl>
                                          <p:spTgt spid="32"/>
                                        </p:tgtEl>
                                        <p:attrNameLst>
                                          <p:attrName>ppt_h</p:attrName>
                                        </p:attrNameLst>
                                      </p:cBhvr>
                                      <p:tavLst>
                                        <p:tav tm="0">
                                          <p:val>
                                            <p:fltVal val="0"/>
                                          </p:val>
                                        </p:tav>
                                        <p:tav tm="100000">
                                          <p:val>
                                            <p:strVal val="#ppt_h"/>
                                          </p:val>
                                        </p:tav>
                                      </p:tavLst>
                                    </p:anim>
                                    <p:anim calcmode="lin" valueType="num">
                                      <p:cBhvr>
                                        <p:cTn id="167" dur="1000" fill="hold"/>
                                        <p:tgtEl>
                                          <p:spTgt spid="32"/>
                                        </p:tgtEl>
                                        <p:attrNameLst>
                                          <p:attrName>style.rotation</p:attrName>
                                        </p:attrNameLst>
                                      </p:cBhvr>
                                      <p:tavLst>
                                        <p:tav tm="0">
                                          <p:val>
                                            <p:fltVal val="90"/>
                                          </p:val>
                                        </p:tav>
                                        <p:tav tm="100000">
                                          <p:val>
                                            <p:fltVal val="0"/>
                                          </p:val>
                                        </p:tav>
                                      </p:tavLst>
                                    </p:anim>
                                    <p:animEffect transition="in" filter="fade">
                                      <p:cBhvr>
                                        <p:cTn id="168" dur="1000"/>
                                        <p:tgtEl>
                                          <p:spTgt spid="32"/>
                                        </p:tgtEl>
                                      </p:cBhvr>
                                    </p:animEffect>
                                  </p:childTnLst>
                                </p:cTn>
                              </p:par>
                            </p:childTnLst>
                          </p:cTn>
                        </p:par>
                        <p:par>
                          <p:cTn id="169" fill="hold">
                            <p:stCondLst>
                              <p:cond delay="13500"/>
                            </p:stCondLst>
                            <p:childTnLst>
                              <p:par>
                                <p:cTn id="170" presetID="53" presetClass="entr" presetSubtype="16" fill="hold" nodeType="afterEffect">
                                  <p:stCondLst>
                                    <p:cond delay="0"/>
                                  </p:stCondLst>
                                  <p:childTnLst>
                                    <p:set>
                                      <p:cBhvr>
                                        <p:cTn id="171" dur="1" fill="hold">
                                          <p:stCondLst>
                                            <p:cond delay="0"/>
                                          </p:stCondLst>
                                        </p:cTn>
                                        <p:tgtEl>
                                          <p:spTgt spid="67"/>
                                        </p:tgtEl>
                                        <p:attrNameLst>
                                          <p:attrName>style.visibility</p:attrName>
                                        </p:attrNameLst>
                                      </p:cBhvr>
                                      <p:to>
                                        <p:strVal val="visible"/>
                                      </p:to>
                                    </p:set>
                                    <p:anim calcmode="lin" valueType="num">
                                      <p:cBhvr>
                                        <p:cTn id="172" dur="500" fill="hold"/>
                                        <p:tgtEl>
                                          <p:spTgt spid="67"/>
                                        </p:tgtEl>
                                        <p:attrNameLst>
                                          <p:attrName>ppt_w</p:attrName>
                                        </p:attrNameLst>
                                      </p:cBhvr>
                                      <p:tavLst>
                                        <p:tav tm="0">
                                          <p:val>
                                            <p:fltVal val="0"/>
                                          </p:val>
                                        </p:tav>
                                        <p:tav tm="100000">
                                          <p:val>
                                            <p:strVal val="#ppt_w"/>
                                          </p:val>
                                        </p:tav>
                                      </p:tavLst>
                                    </p:anim>
                                    <p:anim calcmode="lin" valueType="num">
                                      <p:cBhvr>
                                        <p:cTn id="173" dur="500" fill="hold"/>
                                        <p:tgtEl>
                                          <p:spTgt spid="67"/>
                                        </p:tgtEl>
                                        <p:attrNameLst>
                                          <p:attrName>ppt_h</p:attrName>
                                        </p:attrNameLst>
                                      </p:cBhvr>
                                      <p:tavLst>
                                        <p:tav tm="0">
                                          <p:val>
                                            <p:fltVal val="0"/>
                                          </p:val>
                                        </p:tav>
                                        <p:tav tm="100000">
                                          <p:val>
                                            <p:strVal val="#ppt_h"/>
                                          </p:val>
                                        </p:tav>
                                      </p:tavLst>
                                    </p:anim>
                                    <p:animEffect transition="in" filter="fade">
                                      <p:cBhvr>
                                        <p:cTn id="174"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3" grpId="0" build="p"/>
      <p:bldP spid="44" grpId="0"/>
      <p:bldP spid="48" grpId="0"/>
      <p:bldP spid="26" grpId="0" animBg="1"/>
      <p:bldP spid="20" grpId="0" animBg="1"/>
      <p:bldP spid="14" grpId="0" animBg="1"/>
      <p:bldP spid="32" grpId="0" animBg="1"/>
      <p:bldP spid="3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1994</TotalTime>
  <Words>1430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2019-07-22T22:48:15Z</dcterms:modified>
</cp:coreProperties>
</file>