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90122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TITLE GOES HERE</a:t>
            </a:r>
          </a:p>
          <a:p>
            <a:pPr algn="r"/>
            <a:r>
              <a:rPr lang="en-US" dirty="0">
                <a:solidFill>
                  <a:srgbClr val="4D4D4D"/>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0050A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0967B9"/>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157E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239B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36B8E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44D7F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3664D916-C12E-4987-902A-75B7AF02DB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141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1993</TotalTime>
  <Words>1518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2019-07-22T22:46:30Z</dcterms:modified>
</cp:coreProperties>
</file>