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647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B3C8C86-9944-43DB-BD19-68A0D7BDCCFA}"/>
              </a:ext>
            </a:extLst>
          </p:cNvPr>
          <p:cNvSpPr/>
          <p:nvPr/>
        </p:nvSpPr>
        <p:spPr>
          <a:xfrm rot="16200000">
            <a:off x="476679"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44D7FB"/>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3E2B3DB-F8C1-4BB9-8DD5-AEC67B1DDEF5}"/>
              </a:ext>
            </a:extLst>
          </p:cNvPr>
          <p:cNvSpPr txBox="1"/>
          <p:nvPr/>
        </p:nvSpPr>
        <p:spPr>
          <a:xfrm>
            <a:off x="1505379"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2" name="TextBox 11">
            <a:extLst>
              <a:ext uri="{FF2B5EF4-FFF2-40B4-BE49-F238E27FC236}">
                <a16:creationId xmlns:a16="http://schemas.microsoft.com/office/drawing/2014/main" id="{9E282A3F-75BC-4F42-AA15-C4D5B53CA5BC}"/>
              </a:ext>
            </a:extLst>
          </p:cNvPr>
          <p:cNvSpPr txBox="1"/>
          <p:nvPr/>
        </p:nvSpPr>
        <p:spPr>
          <a:xfrm>
            <a:off x="1581579" y="1831372"/>
            <a:ext cx="1600200"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01</a:t>
            </a:r>
          </a:p>
        </p:txBody>
      </p:sp>
      <p:grpSp>
        <p:nvGrpSpPr>
          <p:cNvPr id="46" name="Group 45">
            <a:extLst>
              <a:ext uri="{FF2B5EF4-FFF2-40B4-BE49-F238E27FC236}">
                <a16:creationId xmlns:a16="http://schemas.microsoft.com/office/drawing/2014/main" id="{885AE40B-A56F-4F18-BDE6-85010D974A23}"/>
              </a:ext>
            </a:extLst>
          </p:cNvPr>
          <p:cNvGrpSpPr/>
          <p:nvPr/>
        </p:nvGrpSpPr>
        <p:grpSpPr>
          <a:xfrm>
            <a:off x="1429179" y="2362200"/>
            <a:ext cx="1752600" cy="1905000"/>
            <a:chOff x="1429179" y="2362200"/>
            <a:chExt cx="1752600" cy="1905000"/>
          </a:xfrm>
        </p:grpSpPr>
        <p:sp>
          <p:nvSpPr>
            <p:cNvPr id="10" name="Hexagon 9">
              <a:extLst>
                <a:ext uri="{FF2B5EF4-FFF2-40B4-BE49-F238E27FC236}">
                  <a16:creationId xmlns:a16="http://schemas.microsoft.com/office/drawing/2014/main" id="{80267A5E-C896-4A21-87F2-3199300487F5}"/>
                </a:ext>
              </a:extLst>
            </p:cNvPr>
            <p:cNvSpPr/>
            <p:nvPr/>
          </p:nvSpPr>
          <p:spPr>
            <a:xfrm rot="16200000">
              <a:off x="1352979"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Lightbulb">
              <a:extLst>
                <a:ext uri="{FF2B5EF4-FFF2-40B4-BE49-F238E27FC236}">
                  <a16:creationId xmlns:a16="http://schemas.microsoft.com/office/drawing/2014/main" id="{C68B5AE8-D96A-426E-BEE6-7BB6825285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50364" y="2857499"/>
              <a:ext cx="914400" cy="914400"/>
            </a:xfrm>
            <a:prstGeom prst="rect">
              <a:avLst/>
            </a:prstGeom>
          </p:spPr>
        </p:pic>
      </p:grpSp>
      <p:sp>
        <p:nvSpPr>
          <p:cNvPr id="26" name="Freeform: Shape 25">
            <a:extLst>
              <a:ext uri="{FF2B5EF4-FFF2-40B4-BE49-F238E27FC236}">
                <a16:creationId xmlns:a16="http://schemas.microsoft.com/office/drawing/2014/main" id="{1FD17293-5D58-49E3-AD71-3283A9EAD55B}"/>
              </a:ext>
            </a:extLst>
          </p:cNvPr>
          <p:cNvSpPr/>
          <p:nvPr/>
        </p:nvSpPr>
        <p:spPr>
          <a:xfrm rot="16200000">
            <a:off x="2400300"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36B8E3"/>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DDD901A-88AB-472D-8AC1-C430ACA9F0D7}"/>
              </a:ext>
            </a:extLst>
          </p:cNvPr>
          <p:cNvSpPr txBox="1"/>
          <p:nvPr/>
        </p:nvSpPr>
        <p:spPr>
          <a:xfrm>
            <a:off x="3429000"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9" name="TextBox 28">
            <a:extLst>
              <a:ext uri="{FF2B5EF4-FFF2-40B4-BE49-F238E27FC236}">
                <a16:creationId xmlns:a16="http://schemas.microsoft.com/office/drawing/2014/main" id="{76753D9C-FB32-4933-A880-CC26AA07D6F9}"/>
              </a:ext>
            </a:extLst>
          </p:cNvPr>
          <p:cNvSpPr txBox="1"/>
          <p:nvPr/>
        </p:nvSpPr>
        <p:spPr>
          <a:xfrm>
            <a:off x="3505200" y="1831372"/>
            <a:ext cx="1600200"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02</a:t>
            </a:r>
          </a:p>
        </p:txBody>
      </p:sp>
      <p:sp>
        <p:nvSpPr>
          <p:cNvPr id="31" name="Freeform: Shape 30">
            <a:extLst>
              <a:ext uri="{FF2B5EF4-FFF2-40B4-BE49-F238E27FC236}">
                <a16:creationId xmlns:a16="http://schemas.microsoft.com/office/drawing/2014/main" id="{EBC2A780-71FA-42C8-8C1A-154842F39395}"/>
              </a:ext>
            </a:extLst>
          </p:cNvPr>
          <p:cNvSpPr/>
          <p:nvPr/>
        </p:nvSpPr>
        <p:spPr>
          <a:xfrm rot="16200000">
            <a:off x="43197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239BD3"/>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778D2F-D3D0-489A-82B7-59C423393DF4}"/>
              </a:ext>
            </a:extLst>
          </p:cNvPr>
          <p:cNvSpPr txBox="1"/>
          <p:nvPr/>
        </p:nvSpPr>
        <p:spPr>
          <a:xfrm>
            <a:off x="53484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4" name="TextBox 33">
            <a:extLst>
              <a:ext uri="{FF2B5EF4-FFF2-40B4-BE49-F238E27FC236}">
                <a16:creationId xmlns:a16="http://schemas.microsoft.com/office/drawing/2014/main" id="{D52F9D38-24DB-4DC1-AD37-C2C20CC509AD}"/>
              </a:ext>
            </a:extLst>
          </p:cNvPr>
          <p:cNvSpPr txBox="1"/>
          <p:nvPr/>
        </p:nvSpPr>
        <p:spPr>
          <a:xfrm>
            <a:off x="5424651" y="1831372"/>
            <a:ext cx="1600200"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03</a:t>
            </a:r>
          </a:p>
        </p:txBody>
      </p:sp>
      <p:sp>
        <p:nvSpPr>
          <p:cNvPr id="36" name="Freeform: Shape 35">
            <a:extLst>
              <a:ext uri="{FF2B5EF4-FFF2-40B4-BE49-F238E27FC236}">
                <a16:creationId xmlns:a16="http://schemas.microsoft.com/office/drawing/2014/main" id="{0487A165-E765-4E8B-8FF7-FA10421E99D6}"/>
              </a:ext>
            </a:extLst>
          </p:cNvPr>
          <p:cNvSpPr/>
          <p:nvPr/>
        </p:nvSpPr>
        <p:spPr>
          <a:xfrm rot="16200000">
            <a:off x="623920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157EBF"/>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EEBC6DF0-4D4F-477E-AB3A-C90396EB8A79}"/>
              </a:ext>
            </a:extLst>
          </p:cNvPr>
          <p:cNvSpPr txBox="1"/>
          <p:nvPr/>
        </p:nvSpPr>
        <p:spPr>
          <a:xfrm>
            <a:off x="726790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9" name="TextBox 38">
            <a:extLst>
              <a:ext uri="{FF2B5EF4-FFF2-40B4-BE49-F238E27FC236}">
                <a16:creationId xmlns:a16="http://schemas.microsoft.com/office/drawing/2014/main" id="{9BA4F177-F7B5-4DA4-940E-422018748972}"/>
              </a:ext>
            </a:extLst>
          </p:cNvPr>
          <p:cNvSpPr txBox="1"/>
          <p:nvPr/>
        </p:nvSpPr>
        <p:spPr>
          <a:xfrm>
            <a:off x="7344101" y="1831372"/>
            <a:ext cx="1600200"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04</a:t>
            </a:r>
          </a:p>
        </p:txBody>
      </p:sp>
      <p:sp>
        <p:nvSpPr>
          <p:cNvPr id="41" name="Freeform: Shape 40">
            <a:extLst>
              <a:ext uri="{FF2B5EF4-FFF2-40B4-BE49-F238E27FC236}">
                <a16:creationId xmlns:a16="http://schemas.microsoft.com/office/drawing/2014/main" id="{EEFBAB1E-12A4-4781-8DA3-F4014B02CF41}"/>
              </a:ext>
            </a:extLst>
          </p:cNvPr>
          <p:cNvSpPr/>
          <p:nvPr/>
        </p:nvSpPr>
        <p:spPr>
          <a:xfrm rot="16200000">
            <a:off x="8158651" y="3314700"/>
            <a:ext cx="3657600" cy="1752600"/>
          </a:xfrm>
          <a:custGeom>
            <a:avLst/>
            <a:gdLst>
              <a:gd name="connsiteX0" fmla="*/ 3657600 w 3657600"/>
              <a:gd name="connsiteY0" fmla="*/ 876300 h 1752600"/>
              <a:gd name="connsiteX1" fmla="*/ 3177405 w 3657600"/>
              <a:gd name="connsiteY1" fmla="*/ 1752600 h 1752600"/>
              <a:gd name="connsiteX2" fmla="*/ 2679694 w 3657600"/>
              <a:gd name="connsiteY2" fmla="*/ 1752600 h 1752600"/>
              <a:gd name="connsiteX3" fmla="*/ 2232795 w 3657600"/>
              <a:gd name="connsiteY3" fmla="*/ 1752600 h 1752600"/>
              <a:gd name="connsiteX4" fmla="*/ 1015996 w 3657600"/>
              <a:gd name="connsiteY4" fmla="*/ 1752600 h 1752600"/>
              <a:gd name="connsiteX5" fmla="*/ 825506 w 3657600"/>
              <a:gd name="connsiteY5" fmla="*/ 1752600 h 1752600"/>
              <a:gd name="connsiteX6" fmla="*/ 203204 w 3657600"/>
              <a:gd name="connsiteY6" fmla="*/ 1752600 h 1752600"/>
              <a:gd name="connsiteX7" fmla="*/ 0 w 3657600"/>
              <a:gd name="connsiteY7" fmla="*/ 1549396 h 1752600"/>
              <a:gd name="connsiteX8" fmla="*/ 0 w 3657600"/>
              <a:gd name="connsiteY8" fmla="*/ 203204 h 1752600"/>
              <a:gd name="connsiteX9" fmla="*/ 203204 w 3657600"/>
              <a:gd name="connsiteY9" fmla="*/ 0 h 1752600"/>
              <a:gd name="connsiteX10" fmla="*/ 825506 w 3657600"/>
              <a:gd name="connsiteY10" fmla="*/ 0 h 1752600"/>
              <a:gd name="connsiteX11" fmla="*/ 1015996 w 3657600"/>
              <a:gd name="connsiteY11" fmla="*/ 0 h 1752600"/>
              <a:gd name="connsiteX12" fmla="*/ 2232795 w 3657600"/>
              <a:gd name="connsiteY12" fmla="*/ 0 h 1752600"/>
              <a:gd name="connsiteX13" fmla="*/ 2679694 w 3657600"/>
              <a:gd name="connsiteY13" fmla="*/ 0 h 1752600"/>
              <a:gd name="connsiteX14" fmla="*/ 3177405 w 3657600"/>
              <a:gd name="connsiteY14" fmla="*/ 0 h 175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57600" h="1752600">
                <a:moveTo>
                  <a:pt x="3657600" y="876300"/>
                </a:moveTo>
                <a:lnTo>
                  <a:pt x="3177405" y="1752600"/>
                </a:lnTo>
                <a:lnTo>
                  <a:pt x="2679694" y="1752600"/>
                </a:lnTo>
                <a:lnTo>
                  <a:pt x="2232795" y="1752600"/>
                </a:lnTo>
                <a:lnTo>
                  <a:pt x="1015996" y="1752600"/>
                </a:lnTo>
                <a:lnTo>
                  <a:pt x="825506" y="1752600"/>
                </a:lnTo>
                <a:lnTo>
                  <a:pt x="203204" y="1752600"/>
                </a:lnTo>
                <a:cubicBezTo>
                  <a:pt x="90978" y="1752600"/>
                  <a:pt x="0" y="1661622"/>
                  <a:pt x="0" y="1549396"/>
                </a:cubicBezTo>
                <a:lnTo>
                  <a:pt x="0" y="203204"/>
                </a:lnTo>
                <a:cubicBezTo>
                  <a:pt x="0" y="90978"/>
                  <a:pt x="90978" y="0"/>
                  <a:pt x="203204" y="0"/>
                </a:cubicBezTo>
                <a:lnTo>
                  <a:pt x="825506" y="0"/>
                </a:lnTo>
                <a:lnTo>
                  <a:pt x="1015996" y="0"/>
                </a:lnTo>
                <a:lnTo>
                  <a:pt x="2232795" y="0"/>
                </a:lnTo>
                <a:lnTo>
                  <a:pt x="2679694" y="0"/>
                </a:lnTo>
                <a:lnTo>
                  <a:pt x="3177405" y="0"/>
                </a:lnTo>
                <a:close/>
              </a:path>
            </a:pathLst>
          </a:custGeom>
          <a:solidFill>
            <a:srgbClr val="0967B9"/>
          </a:solidFill>
          <a:ln>
            <a:noFill/>
          </a:ln>
          <a:effectLst>
            <a:outerShdw blurRad="190500" dist="1270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9D8A74B-1C19-48DE-B56F-823ACA7267CF}"/>
              </a:ext>
            </a:extLst>
          </p:cNvPr>
          <p:cNvSpPr txBox="1"/>
          <p:nvPr/>
        </p:nvSpPr>
        <p:spPr>
          <a:xfrm>
            <a:off x="9187351" y="4328959"/>
            <a:ext cx="1600200" cy="1538883"/>
          </a:xfrm>
          <a:prstGeom prst="rect">
            <a:avLst/>
          </a:prstGeom>
          <a:noFill/>
        </p:spPr>
        <p:txBody>
          <a:bodyPr wrap="square" rtlCol="0">
            <a:spAutoFit/>
          </a:bodyPr>
          <a:lstStyle/>
          <a:p>
            <a:r>
              <a:rPr lang="en-US" sz="13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4" name="TextBox 43">
            <a:extLst>
              <a:ext uri="{FF2B5EF4-FFF2-40B4-BE49-F238E27FC236}">
                <a16:creationId xmlns:a16="http://schemas.microsoft.com/office/drawing/2014/main" id="{29F84A8C-3B16-4795-87A0-AFD03D77F8B7}"/>
              </a:ext>
            </a:extLst>
          </p:cNvPr>
          <p:cNvSpPr txBox="1"/>
          <p:nvPr/>
        </p:nvSpPr>
        <p:spPr>
          <a:xfrm>
            <a:off x="9263551" y="1831372"/>
            <a:ext cx="1600200"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05</a:t>
            </a:r>
          </a:p>
        </p:txBody>
      </p:sp>
      <p:grpSp>
        <p:nvGrpSpPr>
          <p:cNvPr id="50" name="Group 49">
            <a:extLst>
              <a:ext uri="{FF2B5EF4-FFF2-40B4-BE49-F238E27FC236}">
                <a16:creationId xmlns:a16="http://schemas.microsoft.com/office/drawing/2014/main" id="{965F5751-448A-47B4-820F-AA6A0CC247F8}"/>
              </a:ext>
            </a:extLst>
          </p:cNvPr>
          <p:cNvGrpSpPr/>
          <p:nvPr/>
        </p:nvGrpSpPr>
        <p:grpSpPr>
          <a:xfrm>
            <a:off x="9111151" y="2362200"/>
            <a:ext cx="1752600" cy="1905000"/>
            <a:chOff x="9111151" y="2362200"/>
            <a:chExt cx="1752600" cy="1905000"/>
          </a:xfrm>
        </p:grpSpPr>
        <p:sp>
          <p:nvSpPr>
            <p:cNvPr id="42" name="Hexagon 41">
              <a:extLst>
                <a:ext uri="{FF2B5EF4-FFF2-40B4-BE49-F238E27FC236}">
                  <a16:creationId xmlns:a16="http://schemas.microsoft.com/office/drawing/2014/main" id="{59A01AAB-9AC5-4D31-B1B1-9B84066665CB}"/>
                </a:ext>
              </a:extLst>
            </p:cNvPr>
            <p:cNvSpPr/>
            <p:nvPr/>
          </p:nvSpPr>
          <p:spPr>
            <a:xfrm rot="16200000">
              <a:off x="90349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Graphic 16" descr="Bullseye">
              <a:extLst>
                <a:ext uri="{FF2B5EF4-FFF2-40B4-BE49-F238E27FC236}">
                  <a16:creationId xmlns:a16="http://schemas.microsoft.com/office/drawing/2014/main" id="{A15853FC-9575-4781-AFE4-59DF45062C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30251" y="2859024"/>
              <a:ext cx="914400" cy="914400"/>
            </a:xfrm>
            <a:prstGeom prst="rect">
              <a:avLst/>
            </a:prstGeom>
          </p:spPr>
        </p:pic>
      </p:grpSp>
      <p:grpSp>
        <p:nvGrpSpPr>
          <p:cNvPr id="47" name="Group 46">
            <a:extLst>
              <a:ext uri="{FF2B5EF4-FFF2-40B4-BE49-F238E27FC236}">
                <a16:creationId xmlns:a16="http://schemas.microsoft.com/office/drawing/2014/main" id="{94EB7A7C-E668-4E10-9658-DEA8D0853947}"/>
              </a:ext>
            </a:extLst>
          </p:cNvPr>
          <p:cNvGrpSpPr/>
          <p:nvPr/>
        </p:nvGrpSpPr>
        <p:grpSpPr>
          <a:xfrm>
            <a:off x="3352800" y="2362200"/>
            <a:ext cx="1752600" cy="1905000"/>
            <a:chOff x="3352800" y="2362200"/>
            <a:chExt cx="1752600" cy="1905000"/>
          </a:xfrm>
          <a:scene3d>
            <a:camera prst="orthographicFront">
              <a:rot lat="0" lon="0" rev="0"/>
            </a:camera>
            <a:lightRig rig="brightRoom" dir="t">
              <a:rot lat="0" lon="0" rev="600000"/>
            </a:lightRig>
          </a:scene3d>
        </p:grpSpPr>
        <p:sp>
          <p:nvSpPr>
            <p:cNvPr id="27" name="Hexagon 26">
              <a:extLst>
                <a:ext uri="{FF2B5EF4-FFF2-40B4-BE49-F238E27FC236}">
                  <a16:creationId xmlns:a16="http://schemas.microsoft.com/office/drawing/2014/main" id="{6D82759D-B0BE-485E-8898-5A495DC814E1}"/>
                </a:ext>
              </a:extLst>
            </p:cNvPr>
            <p:cNvSpPr/>
            <p:nvPr/>
          </p:nvSpPr>
          <p:spPr>
            <a:xfrm rot="16200000">
              <a:off x="3276600"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Magnifying glass">
              <a:extLst>
                <a:ext uri="{FF2B5EF4-FFF2-40B4-BE49-F238E27FC236}">
                  <a16:creationId xmlns:a16="http://schemas.microsoft.com/office/drawing/2014/main" id="{60D9D269-5344-4BFF-A937-8ED56286D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71900" y="2857499"/>
              <a:ext cx="914400" cy="914400"/>
            </a:xfrm>
            <a:prstGeom prst="rect">
              <a:avLst/>
            </a:prstGeom>
            <a:ln>
              <a:noFill/>
            </a:ln>
            <a:effectLst>
              <a:outerShdw blurRad="57785" dist="33020" dir="3180000" algn="ctr">
                <a:srgbClr val="000000">
                  <a:alpha val="30000"/>
                </a:srgbClr>
              </a:outerShdw>
            </a:effectLst>
            <a:sp3d prstMaterial="metal">
              <a:bevelT w="38100" h="57150" prst="angle"/>
            </a:sp3d>
          </p:spPr>
        </p:pic>
      </p:grpSp>
      <p:grpSp>
        <p:nvGrpSpPr>
          <p:cNvPr id="48" name="Group 47">
            <a:extLst>
              <a:ext uri="{FF2B5EF4-FFF2-40B4-BE49-F238E27FC236}">
                <a16:creationId xmlns:a16="http://schemas.microsoft.com/office/drawing/2014/main" id="{D0285CA2-7987-4B2A-8D38-1558FE581CFC}"/>
              </a:ext>
            </a:extLst>
          </p:cNvPr>
          <p:cNvGrpSpPr/>
          <p:nvPr/>
        </p:nvGrpSpPr>
        <p:grpSpPr>
          <a:xfrm>
            <a:off x="5272251" y="2362200"/>
            <a:ext cx="1752600" cy="1905000"/>
            <a:chOff x="5272251" y="2362200"/>
            <a:chExt cx="1752600" cy="1905000"/>
          </a:xfrm>
        </p:grpSpPr>
        <p:sp>
          <p:nvSpPr>
            <p:cNvPr id="32" name="Hexagon 31">
              <a:extLst>
                <a:ext uri="{FF2B5EF4-FFF2-40B4-BE49-F238E27FC236}">
                  <a16:creationId xmlns:a16="http://schemas.microsoft.com/office/drawing/2014/main" id="{709C7FC3-37BA-4283-ABA1-7F974E5EAAF0}"/>
                </a:ext>
              </a:extLst>
            </p:cNvPr>
            <p:cNvSpPr/>
            <p:nvPr/>
          </p:nvSpPr>
          <p:spPr>
            <a:xfrm rot="16200000">
              <a:off x="519605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Graphic 20" descr="Head with Gears">
              <a:extLst>
                <a:ext uri="{FF2B5EF4-FFF2-40B4-BE49-F238E27FC236}">
                  <a16:creationId xmlns:a16="http://schemas.microsoft.com/office/drawing/2014/main" id="{8BE046A5-EE1D-4B05-A8C6-8A30919E60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1350" y="2859024"/>
              <a:ext cx="914400" cy="914400"/>
            </a:xfrm>
            <a:prstGeom prst="rect">
              <a:avLst/>
            </a:prstGeom>
          </p:spPr>
        </p:pic>
      </p:grpSp>
      <p:grpSp>
        <p:nvGrpSpPr>
          <p:cNvPr id="49" name="Group 48">
            <a:extLst>
              <a:ext uri="{FF2B5EF4-FFF2-40B4-BE49-F238E27FC236}">
                <a16:creationId xmlns:a16="http://schemas.microsoft.com/office/drawing/2014/main" id="{8EDD5D28-D2B2-4DBB-B8F5-AAB78E353DFE}"/>
              </a:ext>
            </a:extLst>
          </p:cNvPr>
          <p:cNvGrpSpPr/>
          <p:nvPr/>
        </p:nvGrpSpPr>
        <p:grpSpPr>
          <a:xfrm>
            <a:off x="7191701" y="2362200"/>
            <a:ext cx="1752600" cy="1905000"/>
            <a:chOff x="7191701" y="2362200"/>
            <a:chExt cx="1752600" cy="1905000"/>
          </a:xfrm>
        </p:grpSpPr>
        <p:sp>
          <p:nvSpPr>
            <p:cNvPr id="37" name="Hexagon 36">
              <a:extLst>
                <a:ext uri="{FF2B5EF4-FFF2-40B4-BE49-F238E27FC236}">
                  <a16:creationId xmlns:a16="http://schemas.microsoft.com/office/drawing/2014/main" id="{3478C196-0D76-4FDB-BAC0-F82A605F8AB8}"/>
                </a:ext>
              </a:extLst>
            </p:cNvPr>
            <p:cNvSpPr/>
            <p:nvPr/>
          </p:nvSpPr>
          <p:spPr>
            <a:xfrm rot="16200000">
              <a:off x="7115501" y="2438400"/>
              <a:ext cx="1905000" cy="1752600"/>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Graphic 22" descr="Database">
              <a:extLst>
                <a:ext uri="{FF2B5EF4-FFF2-40B4-BE49-F238E27FC236}">
                  <a16:creationId xmlns:a16="http://schemas.microsoft.com/office/drawing/2014/main" id="{3C27651A-0EBF-4AE3-A0E8-37BE0FAF8E4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8173" y="2859024"/>
              <a:ext cx="914400" cy="914400"/>
            </a:xfrm>
            <a:prstGeom prst="rect">
              <a:avLst/>
            </a:prstGeom>
          </p:spPr>
        </p:pic>
      </p:grpSp>
      <p:sp>
        <p:nvSpPr>
          <p:cNvPr id="45" name="TextBox 44">
            <a:extLst>
              <a:ext uri="{FF2B5EF4-FFF2-40B4-BE49-F238E27FC236}">
                <a16:creationId xmlns:a16="http://schemas.microsoft.com/office/drawing/2014/main" id="{4F733E55-6011-4782-BD54-998BA963428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pic>
        <p:nvPicPr>
          <p:cNvPr id="35" name="Picture 34">
            <a:hlinkClick r:id="rId12"/>
            <a:extLst>
              <a:ext uri="{FF2B5EF4-FFF2-40B4-BE49-F238E27FC236}">
                <a16:creationId xmlns:a16="http://schemas.microsoft.com/office/drawing/2014/main" id="{BF0BCC6D-1DE7-4684-A65A-64FFBAF487E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371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1000" fill="hold"/>
                                        <p:tgtEl>
                                          <p:spTgt spid="9"/>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fade">
                                      <p:cBhvr>
                                        <p:cTn id="23" dur="1000"/>
                                        <p:tgtEl>
                                          <p:spTgt spid="46"/>
                                        </p:tgtEl>
                                      </p:cBhvr>
                                    </p:animEffect>
                                    <p:anim calcmode="lin" valueType="num">
                                      <p:cBhvr>
                                        <p:cTn id="24" dur="1000" fill="hold"/>
                                        <p:tgtEl>
                                          <p:spTgt spid="46"/>
                                        </p:tgtEl>
                                        <p:attrNameLst>
                                          <p:attrName>ppt_x</p:attrName>
                                        </p:attrNameLst>
                                      </p:cBhvr>
                                      <p:tavLst>
                                        <p:tav tm="0">
                                          <p:val>
                                            <p:strVal val="#ppt_x"/>
                                          </p:val>
                                        </p:tav>
                                        <p:tav tm="100000">
                                          <p:val>
                                            <p:strVal val="#ppt_x"/>
                                          </p:val>
                                        </p:tav>
                                      </p:tavLst>
                                    </p:anim>
                                    <p:anim calcmode="lin" valueType="num">
                                      <p:cBhvr>
                                        <p:cTn id="25" dur="1000" fill="hold"/>
                                        <p:tgtEl>
                                          <p:spTgt spid="46"/>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3250"/>
                            </p:stCondLst>
                            <p:childTnLst>
                              <p:par>
                                <p:cTn id="31" presetID="37" presetClass="entr" presetSubtype="0"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1000"/>
                                        <p:tgtEl>
                                          <p:spTgt spid="29"/>
                                        </p:tgtEl>
                                      </p:cBhvr>
                                    </p:animEffect>
                                    <p:anim calcmode="lin" valueType="num">
                                      <p:cBhvr>
                                        <p:cTn id="34" dur="1000" fill="hold"/>
                                        <p:tgtEl>
                                          <p:spTgt spid="29"/>
                                        </p:tgtEl>
                                        <p:attrNameLst>
                                          <p:attrName>ppt_x</p:attrName>
                                        </p:attrNameLst>
                                      </p:cBhvr>
                                      <p:tavLst>
                                        <p:tav tm="0">
                                          <p:val>
                                            <p:strVal val="#ppt_x"/>
                                          </p:val>
                                        </p:tav>
                                        <p:tav tm="100000">
                                          <p:val>
                                            <p:strVal val="#ppt_x"/>
                                          </p:val>
                                        </p:tav>
                                      </p:tavLst>
                                    </p:anim>
                                    <p:anim calcmode="lin" valueType="num">
                                      <p:cBhvr>
                                        <p:cTn id="35" dur="900" decel="100000" fill="hold"/>
                                        <p:tgtEl>
                                          <p:spTgt spid="2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7" fill="hold">
                            <p:stCondLst>
                              <p:cond delay="4250"/>
                            </p:stCondLst>
                            <p:childTnLst>
                              <p:par>
                                <p:cTn id="38" presetID="42" presetClass="entr" presetSubtype="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1000"/>
                                        <p:tgtEl>
                                          <p:spTgt spid="26"/>
                                        </p:tgtEl>
                                      </p:cBhvr>
                                    </p:animEffect>
                                    <p:anim calcmode="lin" valueType="num">
                                      <p:cBhvr>
                                        <p:cTn id="41" dur="1000" fill="hold"/>
                                        <p:tgtEl>
                                          <p:spTgt spid="26"/>
                                        </p:tgtEl>
                                        <p:attrNameLst>
                                          <p:attrName>ppt_x</p:attrName>
                                        </p:attrNameLst>
                                      </p:cBhvr>
                                      <p:tavLst>
                                        <p:tav tm="0">
                                          <p:val>
                                            <p:strVal val="#ppt_x"/>
                                          </p:val>
                                        </p:tav>
                                        <p:tav tm="100000">
                                          <p:val>
                                            <p:strVal val="#ppt_x"/>
                                          </p:val>
                                        </p:tav>
                                      </p:tavLst>
                                    </p:anim>
                                    <p:anim calcmode="lin" valueType="num">
                                      <p:cBhvr>
                                        <p:cTn id="42" dur="1000" fill="hold"/>
                                        <p:tgtEl>
                                          <p:spTgt spid="26"/>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500"/>
                                        <p:tgtEl>
                                          <p:spTgt spid="28"/>
                                        </p:tgtEl>
                                      </p:cBhvr>
                                    </p:animEffect>
                                  </p:childTnLst>
                                </p:cTn>
                              </p:par>
                            </p:childTnLst>
                          </p:cTn>
                        </p:par>
                        <p:par>
                          <p:cTn id="52" fill="hold">
                            <p:stCondLst>
                              <p:cond delay="5750"/>
                            </p:stCondLst>
                            <p:childTnLst>
                              <p:par>
                                <p:cTn id="53" presetID="37" presetClass="entr" presetSubtype="0"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900" decel="100000" fill="hold"/>
                                        <p:tgtEl>
                                          <p:spTgt spid="3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59" fill="hold">
                            <p:stCondLst>
                              <p:cond delay="6750"/>
                            </p:stCondLst>
                            <p:childTnLst>
                              <p:par>
                                <p:cTn id="60" presetID="47" presetClass="entr" presetSubtype="0" fill="hold" nodeType="after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fade">
                                      <p:cBhvr>
                                        <p:cTn id="62" dur="1000"/>
                                        <p:tgtEl>
                                          <p:spTgt spid="48"/>
                                        </p:tgtEl>
                                      </p:cBhvr>
                                    </p:animEffect>
                                    <p:anim calcmode="lin" valueType="num">
                                      <p:cBhvr>
                                        <p:cTn id="63" dur="1000" fill="hold"/>
                                        <p:tgtEl>
                                          <p:spTgt spid="48"/>
                                        </p:tgtEl>
                                        <p:attrNameLst>
                                          <p:attrName>ppt_x</p:attrName>
                                        </p:attrNameLst>
                                      </p:cBhvr>
                                      <p:tavLst>
                                        <p:tav tm="0">
                                          <p:val>
                                            <p:strVal val="#ppt_x"/>
                                          </p:val>
                                        </p:tav>
                                        <p:tav tm="100000">
                                          <p:val>
                                            <p:strVal val="#ppt_x"/>
                                          </p:val>
                                        </p:tav>
                                      </p:tavLst>
                                    </p:anim>
                                    <p:anim calcmode="lin" valueType="num">
                                      <p:cBhvr>
                                        <p:cTn id="64" dur="1000" fill="hold"/>
                                        <p:tgtEl>
                                          <p:spTgt spid="48"/>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7750"/>
                            </p:stCondLst>
                            <p:childTnLst>
                              <p:par>
                                <p:cTn id="71" presetID="22" presetClass="entr" presetSubtype="1"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wipe(up)">
                                      <p:cBhvr>
                                        <p:cTn id="73" dur="500"/>
                                        <p:tgtEl>
                                          <p:spTgt spid="33"/>
                                        </p:tgtEl>
                                      </p:cBhvr>
                                    </p:animEffect>
                                  </p:childTnLst>
                                </p:cTn>
                              </p:par>
                            </p:childTnLst>
                          </p:cTn>
                        </p:par>
                        <p:par>
                          <p:cTn id="74" fill="hold">
                            <p:stCondLst>
                              <p:cond delay="8250"/>
                            </p:stCondLst>
                            <p:childTnLst>
                              <p:par>
                                <p:cTn id="75" presetID="37" presetClass="entr" presetSubtype="0"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1000"/>
                                        <p:tgtEl>
                                          <p:spTgt spid="39"/>
                                        </p:tgtEl>
                                      </p:cBhvr>
                                    </p:animEffect>
                                    <p:anim calcmode="lin" valueType="num">
                                      <p:cBhvr>
                                        <p:cTn id="78" dur="1000" fill="hold"/>
                                        <p:tgtEl>
                                          <p:spTgt spid="39"/>
                                        </p:tgtEl>
                                        <p:attrNameLst>
                                          <p:attrName>ppt_x</p:attrName>
                                        </p:attrNameLst>
                                      </p:cBhvr>
                                      <p:tavLst>
                                        <p:tav tm="0">
                                          <p:val>
                                            <p:strVal val="#ppt_x"/>
                                          </p:val>
                                        </p:tav>
                                        <p:tav tm="100000">
                                          <p:val>
                                            <p:strVal val="#ppt_x"/>
                                          </p:val>
                                        </p:tav>
                                      </p:tavLst>
                                    </p:anim>
                                    <p:anim calcmode="lin" valueType="num">
                                      <p:cBhvr>
                                        <p:cTn id="79" dur="900" decel="100000" fill="hold"/>
                                        <p:tgtEl>
                                          <p:spTgt spid="39"/>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1" fill="hold">
                            <p:stCondLst>
                              <p:cond delay="9250"/>
                            </p:stCondLst>
                            <p:childTnLst>
                              <p:par>
                                <p:cTn id="82" presetID="42" presetClass="entr" presetSubtype="0"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fade">
                                      <p:cBhvr>
                                        <p:cTn id="84" dur="1000"/>
                                        <p:tgtEl>
                                          <p:spTgt spid="36"/>
                                        </p:tgtEl>
                                      </p:cBhvr>
                                    </p:animEffect>
                                    <p:anim calcmode="lin" valueType="num">
                                      <p:cBhvr>
                                        <p:cTn id="85" dur="1000" fill="hold"/>
                                        <p:tgtEl>
                                          <p:spTgt spid="36"/>
                                        </p:tgtEl>
                                        <p:attrNameLst>
                                          <p:attrName>ppt_x</p:attrName>
                                        </p:attrNameLst>
                                      </p:cBhvr>
                                      <p:tavLst>
                                        <p:tav tm="0">
                                          <p:val>
                                            <p:strVal val="#ppt_x"/>
                                          </p:val>
                                        </p:tav>
                                        <p:tav tm="100000">
                                          <p:val>
                                            <p:strVal val="#ppt_x"/>
                                          </p:val>
                                        </p:tav>
                                      </p:tavLst>
                                    </p:anim>
                                    <p:anim calcmode="lin" valueType="num">
                                      <p:cBhvr>
                                        <p:cTn id="86" dur="1000" fill="hold"/>
                                        <p:tgtEl>
                                          <p:spTgt spid="36"/>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fade">
                                      <p:cBhvr>
                                        <p:cTn id="89" dur="1000"/>
                                        <p:tgtEl>
                                          <p:spTgt spid="49"/>
                                        </p:tgtEl>
                                      </p:cBhvr>
                                    </p:animEffect>
                                    <p:anim calcmode="lin" valueType="num">
                                      <p:cBhvr>
                                        <p:cTn id="90" dur="1000" fill="hold"/>
                                        <p:tgtEl>
                                          <p:spTgt spid="49"/>
                                        </p:tgtEl>
                                        <p:attrNameLst>
                                          <p:attrName>ppt_x</p:attrName>
                                        </p:attrNameLst>
                                      </p:cBhvr>
                                      <p:tavLst>
                                        <p:tav tm="0">
                                          <p:val>
                                            <p:strVal val="#ppt_x"/>
                                          </p:val>
                                        </p:tav>
                                        <p:tav tm="100000">
                                          <p:val>
                                            <p:strVal val="#ppt_x"/>
                                          </p:val>
                                        </p:tav>
                                      </p:tavLst>
                                    </p:anim>
                                    <p:anim calcmode="lin" valueType="num">
                                      <p:cBhvr>
                                        <p:cTn id="91" dur="1000" fill="hold"/>
                                        <p:tgtEl>
                                          <p:spTgt spid="49"/>
                                        </p:tgtEl>
                                        <p:attrNameLst>
                                          <p:attrName>ppt_y</p:attrName>
                                        </p:attrNameLst>
                                      </p:cBhvr>
                                      <p:tavLst>
                                        <p:tav tm="0">
                                          <p:val>
                                            <p:strVal val="#ppt_y-.1"/>
                                          </p:val>
                                        </p:tav>
                                        <p:tav tm="100000">
                                          <p:val>
                                            <p:strVal val="#ppt_y"/>
                                          </p:val>
                                        </p:tav>
                                      </p:tavLst>
                                    </p:anim>
                                  </p:childTnLst>
                                </p:cTn>
                              </p:par>
                            </p:childTnLst>
                          </p:cTn>
                        </p:par>
                        <p:par>
                          <p:cTn id="92" fill="hold">
                            <p:stCondLst>
                              <p:cond delay="10250"/>
                            </p:stCondLst>
                            <p:childTnLst>
                              <p:par>
                                <p:cTn id="93" presetID="22" presetClass="entr" presetSubtype="1"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wipe(up)">
                                      <p:cBhvr>
                                        <p:cTn id="95" dur="500"/>
                                        <p:tgtEl>
                                          <p:spTgt spid="38"/>
                                        </p:tgtEl>
                                      </p:cBhvr>
                                    </p:animEffect>
                                  </p:childTnLst>
                                </p:cTn>
                              </p:par>
                            </p:childTnLst>
                          </p:cTn>
                        </p:par>
                        <p:par>
                          <p:cTn id="96" fill="hold">
                            <p:stCondLst>
                              <p:cond delay="10750"/>
                            </p:stCondLst>
                            <p:childTnLst>
                              <p:par>
                                <p:cTn id="97" presetID="37" presetClass="entr" presetSubtype="0" fill="hold" grpId="0" nodeType="after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fade">
                                      <p:cBhvr>
                                        <p:cTn id="99" dur="1000"/>
                                        <p:tgtEl>
                                          <p:spTgt spid="44"/>
                                        </p:tgtEl>
                                      </p:cBhvr>
                                    </p:animEffect>
                                    <p:anim calcmode="lin" valueType="num">
                                      <p:cBhvr>
                                        <p:cTn id="100" dur="1000" fill="hold"/>
                                        <p:tgtEl>
                                          <p:spTgt spid="44"/>
                                        </p:tgtEl>
                                        <p:attrNameLst>
                                          <p:attrName>ppt_x</p:attrName>
                                        </p:attrNameLst>
                                      </p:cBhvr>
                                      <p:tavLst>
                                        <p:tav tm="0">
                                          <p:val>
                                            <p:strVal val="#ppt_x"/>
                                          </p:val>
                                        </p:tav>
                                        <p:tav tm="100000">
                                          <p:val>
                                            <p:strVal val="#ppt_x"/>
                                          </p:val>
                                        </p:tav>
                                      </p:tavLst>
                                    </p:anim>
                                    <p:anim calcmode="lin" valueType="num">
                                      <p:cBhvr>
                                        <p:cTn id="101" dur="900" decel="100000" fill="hold"/>
                                        <p:tgtEl>
                                          <p:spTgt spid="44"/>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03" fill="hold">
                            <p:stCondLst>
                              <p:cond delay="11750"/>
                            </p:stCondLst>
                            <p:childTnLst>
                              <p:par>
                                <p:cTn id="104" presetID="42" presetClass="entr" presetSubtype="0" fill="hold" grpId="0" nodeType="after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1000"/>
                                        <p:tgtEl>
                                          <p:spTgt spid="41"/>
                                        </p:tgtEl>
                                      </p:cBhvr>
                                    </p:animEffect>
                                    <p:anim calcmode="lin" valueType="num">
                                      <p:cBhvr>
                                        <p:cTn id="107" dur="1000" fill="hold"/>
                                        <p:tgtEl>
                                          <p:spTgt spid="41"/>
                                        </p:tgtEl>
                                        <p:attrNameLst>
                                          <p:attrName>ppt_x</p:attrName>
                                        </p:attrNameLst>
                                      </p:cBhvr>
                                      <p:tavLst>
                                        <p:tav tm="0">
                                          <p:val>
                                            <p:strVal val="#ppt_x"/>
                                          </p:val>
                                        </p:tav>
                                        <p:tav tm="100000">
                                          <p:val>
                                            <p:strVal val="#ppt_x"/>
                                          </p:val>
                                        </p:tav>
                                      </p:tavLst>
                                    </p:anim>
                                    <p:anim calcmode="lin" valueType="num">
                                      <p:cBhvr>
                                        <p:cTn id="108" dur="1000" fill="hold"/>
                                        <p:tgtEl>
                                          <p:spTgt spid="41"/>
                                        </p:tgtEl>
                                        <p:attrNameLst>
                                          <p:attrName>ppt_y</p:attrName>
                                        </p:attrNameLst>
                                      </p:cBhvr>
                                      <p:tavLst>
                                        <p:tav tm="0">
                                          <p:val>
                                            <p:strVal val="#ppt_y+.1"/>
                                          </p:val>
                                        </p:tav>
                                        <p:tav tm="100000">
                                          <p:val>
                                            <p:strVal val="#ppt_y"/>
                                          </p:val>
                                        </p:tav>
                                      </p:tavLst>
                                    </p:anim>
                                  </p:childTnLst>
                                </p:cTn>
                              </p:par>
                              <p:par>
                                <p:cTn id="109" presetID="47"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animEffect transition="in" filter="fade">
                                      <p:cBhvr>
                                        <p:cTn id="111" dur="1000"/>
                                        <p:tgtEl>
                                          <p:spTgt spid="50"/>
                                        </p:tgtEl>
                                      </p:cBhvr>
                                    </p:animEffect>
                                    <p:anim calcmode="lin" valueType="num">
                                      <p:cBhvr>
                                        <p:cTn id="112" dur="1000" fill="hold"/>
                                        <p:tgtEl>
                                          <p:spTgt spid="50"/>
                                        </p:tgtEl>
                                        <p:attrNameLst>
                                          <p:attrName>ppt_x</p:attrName>
                                        </p:attrNameLst>
                                      </p:cBhvr>
                                      <p:tavLst>
                                        <p:tav tm="0">
                                          <p:val>
                                            <p:strVal val="#ppt_x"/>
                                          </p:val>
                                        </p:tav>
                                        <p:tav tm="100000">
                                          <p:val>
                                            <p:strVal val="#ppt_x"/>
                                          </p:val>
                                        </p:tav>
                                      </p:tavLst>
                                    </p:anim>
                                    <p:anim calcmode="lin" valueType="num">
                                      <p:cBhvr>
                                        <p:cTn id="113" dur="1000" fill="hold"/>
                                        <p:tgtEl>
                                          <p:spTgt spid="50"/>
                                        </p:tgtEl>
                                        <p:attrNameLst>
                                          <p:attrName>ppt_y</p:attrName>
                                        </p:attrNameLst>
                                      </p:cBhvr>
                                      <p:tavLst>
                                        <p:tav tm="0">
                                          <p:val>
                                            <p:strVal val="#ppt_y-.1"/>
                                          </p:val>
                                        </p:tav>
                                        <p:tav tm="100000">
                                          <p:val>
                                            <p:strVal val="#ppt_y"/>
                                          </p:val>
                                        </p:tav>
                                      </p:tavLst>
                                    </p:anim>
                                  </p:childTnLst>
                                </p:cTn>
                              </p:par>
                            </p:childTnLst>
                          </p:cTn>
                        </p:par>
                        <p:par>
                          <p:cTn id="114" fill="hold">
                            <p:stCondLst>
                              <p:cond delay="12750"/>
                            </p:stCondLst>
                            <p:childTnLst>
                              <p:par>
                                <p:cTn id="115" presetID="22" presetClass="entr" presetSubtype="1" fill="hold" grpId="0" nodeType="after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wipe(up)">
                                      <p:cBhvr>
                                        <p:cTn id="1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p:bldP spid="26" grpId="0" animBg="1"/>
      <p:bldP spid="28" grpId="0"/>
      <p:bldP spid="29" grpId="0"/>
      <p:bldP spid="31" grpId="0" animBg="1"/>
      <p:bldP spid="33" grpId="0"/>
      <p:bldP spid="34" grpId="0"/>
      <p:bldP spid="36" grpId="0" animBg="1"/>
      <p:bldP spid="38" grpId="0"/>
      <p:bldP spid="39" grpId="0"/>
      <p:bldP spid="41" grpId="0" animBg="1"/>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1992</TotalTime>
  <Words>1442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2019-07-22T22:45:35Z</dcterms:modified>
</cp:coreProperties>
</file>