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0384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rgbClr val="4D4D4D">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rgbClr val="4D4D4D"/>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rgbClr val="4D4D4D"/>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rgbClr val="4D4D4D"/>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rgbClr val="4D4D4D"/>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rgbClr val="4D4D4D"/>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rgbClr val="4D4D4D"/>
              </a:solidFill>
              <a:latin typeface="Candara" panose="020E0502030303020204" pitchFamily="34" charset="0"/>
            </a:endParaRPr>
          </a:p>
          <a:p>
            <a:pPr marL="342900" indent="-342900">
              <a:buFont typeface="+mj-lt"/>
              <a:buAutoNum type="arabicParen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chemeClr val="bg1"/>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6BBF7B37-D422-43BC-ACDA-4A93419B48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0832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1990</TotalTime>
  <Words>1444</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2019-07-22T22:44:12Z</dcterms:modified>
</cp:coreProperties>
</file>