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88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62F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400" dirty="0">
                <a:solidFill>
                  <a:srgbClr val="00328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400" dirty="0">
                <a:solidFill>
                  <a:srgbClr val="62F5F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D4D4D"/>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F96DE21F-5301-4174-ABFB-5677806FD150}"/>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823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1989</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2019-07-22T22:42:34Z</dcterms:modified>
</cp:coreProperties>
</file>