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83649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Isosceles Triangle 17">
            <a:extLst>
              <a:ext uri="{FF2B5EF4-FFF2-40B4-BE49-F238E27FC236}">
                <a16:creationId xmlns:a16="http://schemas.microsoft.com/office/drawing/2014/main" id="{8FE1535F-4968-4429-9E20-13B8F6CC8441}"/>
              </a:ext>
            </a:extLst>
          </p:cNvPr>
          <p:cNvSpPr>
            <a:spLocks noChangeAspect="1"/>
          </p:cNvSpPr>
          <p:nvPr/>
        </p:nvSpPr>
        <p:spPr>
          <a:xfrm rot="10800000">
            <a:off x="2365653" y="4132358"/>
            <a:ext cx="365760" cy="237172"/>
          </a:xfrm>
          <a:prstGeom prst="triangle">
            <a:avLst/>
          </a:prstGeom>
          <a:solidFill>
            <a:srgbClr val="4D4D4D"/>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3807CCB7-63DF-4913-B960-E230A3F4F2B4}"/>
              </a:ext>
            </a:extLst>
          </p:cNvPr>
          <p:cNvSpPr txBox="1"/>
          <p:nvPr/>
        </p:nvSpPr>
        <p:spPr>
          <a:xfrm>
            <a:off x="1050905" y="4466315"/>
            <a:ext cx="2324820" cy="1769715"/>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27" name="Isosceles Triangle 26">
            <a:extLst>
              <a:ext uri="{FF2B5EF4-FFF2-40B4-BE49-F238E27FC236}">
                <a16:creationId xmlns:a16="http://schemas.microsoft.com/office/drawing/2014/main" id="{AD8E9E3A-C63F-4EAD-B0A6-2CC1D1DD8451}"/>
              </a:ext>
            </a:extLst>
          </p:cNvPr>
          <p:cNvSpPr>
            <a:spLocks noChangeAspect="1"/>
          </p:cNvSpPr>
          <p:nvPr/>
        </p:nvSpPr>
        <p:spPr>
          <a:xfrm rot="10800000">
            <a:off x="4970638" y="4132357"/>
            <a:ext cx="365760" cy="237172"/>
          </a:xfrm>
          <a:prstGeom prst="triangle">
            <a:avLst/>
          </a:prstGeom>
          <a:solidFill>
            <a:srgbClr val="4D4D4D"/>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4AE8A83F-8638-44FF-8D6D-BD1900424F59}"/>
              </a:ext>
            </a:extLst>
          </p:cNvPr>
          <p:cNvSpPr txBox="1"/>
          <p:nvPr/>
        </p:nvSpPr>
        <p:spPr>
          <a:xfrm>
            <a:off x="3655890" y="4466314"/>
            <a:ext cx="2324820" cy="1769715"/>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36" name="Isosceles Triangle 35">
            <a:extLst>
              <a:ext uri="{FF2B5EF4-FFF2-40B4-BE49-F238E27FC236}">
                <a16:creationId xmlns:a16="http://schemas.microsoft.com/office/drawing/2014/main" id="{1C9E4511-6D74-40B9-8306-DBC361C2F7C8}"/>
              </a:ext>
            </a:extLst>
          </p:cNvPr>
          <p:cNvSpPr>
            <a:spLocks noChangeAspect="1"/>
          </p:cNvSpPr>
          <p:nvPr/>
        </p:nvSpPr>
        <p:spPr>
          <a:xfrm rot="10800000">
            <a:off x="7566442" y="4132356"/>
            <a:ext cx="365760" cy="237172"/>
          </a:xfrm>
          <a:prstGeom prst="triangle">
            <a:avLst/>
          </a:prstGeom>
          <a:solidFill>
            <a:srgbClr val="4D4D4D"/>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CE9FCD19-87F1-44B9-B94E-F4FEF5CC2B1D}"/>
              </a:ext>
            </a:extLst>
          </p:cNvPr>
          <p:cNvSpPr txBox="1"/>
          <p:nvPr/>
        </p:nvSpPr>
        <p:spPr>
          <a:xfrm>
            <a:off x="6251694" y="4466313"/>
            <a:ext cx="2324820" cy="1769715"/>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43" name="Group 42">
            <a:extLst>
              <a:ext uri="{FF2B5EF4-FFF2-40B4-BE49-F238E27FC236}">
                <a16:creationId xmlns:a16="http://schemas.microsoft.com/office/drawing/2014/main" id="{BBB06F59-66FB-4A2D-9E73-28B5DCD44B7C}"/>
              </a:ext>
            </a:extLst>
          </p:cNvPr>
          <p:cNvGrpSpPr/>
          <p:nvPr/>
        </p:nvGrpSpPr>
        <p:grpSpPr>
          <a:xfrm>
            <a:off x="9545273" y="1702393"/>
            <a:ext cx="1598371" cy="1737360"/>
            <a:chOff x="1752601" y="1716023"/>
            <a:chExt cx="1598371" cy="1737360"/>
          </a:xfrm>
        </p:grpSpPr>
        <p:sp>
          <p:nvSpPr>
            <p:cNvPr id="49" name="Hexagon 48">
              <a:extLst>
                <a:ext uri="{FF2B5EF4-FFF2-40B4-BE49-F238E27FC236}">
                  <a16:creationId xmlns:a16="http://schemas.microsoft.com/office/drawing/2014/main" id="{8626A4A2-18A5-4A2B-B34C-C85B371CD0B9}"/>
                </a:ext>
              </a:extLst>
            </p:cNvPr>
            <p:cNvSpPr>
              <a:spLocks noChangeAspect="1"/>
            </p:cNvSpPr>
            <p:nvPr/>
          </p:nvSpPr>
          <p:spPr>
            <a:xfrm rot="16200000">
              <a:off x="1683107" y="1785517"/>
              <a:ext cx="1737360" cy="1598371"/>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Hexagon 49">
              <a:extLst>
                <a:ext uri="{FF2B5EF4-FFF2-40B4-BE49-F238E27FC236}">
                  <a16:creationId xmlns:a16="http://schemas.microsoft.com/office/drawing/2014/main" id="{60229712-0505-4AB4-B047-83CB3DD873CF}"/>
                </a:ext>
              </a:extLst>
            </p:cNvPr>
            <p:cNvSpPr>
              <a:spLocks noChangeAspect="1"/>
            </p:cNvSpPr>
            <p:nvPr/>
          </p:nvSpPr>
          <p:spPr>
            <a:xfrm rot="16200000">
              <a:off x="1792836" y="1886466"/>
              <a:ext cx="1517904" cy="1396471"/>
            </a:xfrm>
            <a:prstGeom prst="hexagon">
              <a:avLst>
                <a:gd name="adj" fmla="val 27399"/>
                <a:gd name="vf" fmla="val 115470"/>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4" name="Group 43">
            <a:extLst>
              <a:ext uri="{FF2B5EF4-FFF2-40B4-BE49-F238E27FC236}">
                <a16:creationId xmlns:a16="http://schemas.microsoft.com/office/drawing/2014/main" id="{4F63F46D-1BA9-4379-89E4-F6E0D3CCC59F}"/>
              </a:ext>
            </a:extLst>
          </p:cNvPr>
          <p:cNvGrpSpPr/>
          <p:nvPr/>
        </p:nvGrpSpPr>
        <p:grpSpPr>
          <a:xfrm>
            <a:off x="8707072" y="3415369"/>
            <a:ext cx="2743200" cy="533400"/>
            <a:chOff x="914400" y="3428999"/>
            <a:chExt cx="2743200" cy="533400"/>
          </a:xfrm>
        </p:grpSpPr>
        <p:sp>
          <p:nvSpPr>
            <p:cNvPr id="47" name="Freeform: Shape 46">
              <a:extLst>
                <a:ext uri="{FF2B5EF4-FFF2-40B4-BE49-F238E27FC236}">
                  <a16:creationId xmlns:a16="http://schemas.microsoft.com/office/drawing/2014/main" id="{8FE0C0C4-9C85-40EC-91CF-82F00AF504DB}"/>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0967B9"/>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7E171B5D-6C5B-4F63-B845-E92D78961A17}"/>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sp>
        <p:nvSpPr>
          <p:cNvPr id="45" name="Isosceles Triangle 44">
            <a:extLst>
              <a:ext uri="{FF2B5EF4-FFF2-40B4-BE49-F238E27FC236}">
                <a16:creationId xmlns:a16="http://schemas.microsoft.com/office/drawing/2014/main" id="{9A33F403-7CCD-44A9-9692-684B4EFC9F06}"/>
              </a:ext>
            </a:extLst>
          </p:cNvPr>
          <p:cNvSpPr>
            <a:spLocks noChangeAspect="1"/>
          </p:cNvSpPr>
          <p:nvPr/>
        </p:nvSpPr>
        <p:spPr>
          <a:xfrm rot="10800000">
            <a:off x="10158325" y="4118728"/>
            <a:ext cx="365760" cy="237172"/>
          </a:xfrm>
          <a:prstGeom prst="triangle">
            <a:avLst/>
          </a:prstGeom>
          <a:solidFill>
            <a:srgbClr val="4D4D4D"/>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880EE38F-6A55-44E3-9985-039FAC786C7C}"/>
              </a:ext>
            </a:extLst>
          </p:cNvPr>
          <p:cNvSpPr txBox="1"/>
          <p:nvPr/>
        </p:nvSpPr>
        <p:spPr>
          <a:xfrm>
            <a:off x="8843577" y="4452685"/>
            <a:ext cx="2324820" cy="1769715"/>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pic>
        <p:nvPicPr>
          <p:cNvPr id="17" name="Graphic 16" descr="Bullseye">
            <a:extLst>
              <a:ext uri="{FF2B5EF4-FFF2-40B4-BE49-F238E27FC236}">
                <a16:creationId xmlns:a16="http://schemas.microsoft.com/office/drawing/2014/main" id="{00FC3924-C962-4724-893A-2CEF35E0961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81248" y="2121533"/>
            <a:ext cx="914400" cy="914400"/>
          </a:xfrm>
          <a:prstGeom prst="rect">
            <a:avLst/>
          </a:prstGeom>
        </p:spPr>
      </p:pic>
      <p:sp>
        <p:nvSpPr>
          <p:cNvPr id="51" name="TextBox 50">
            <a:extLst>
              <a:ext uri="{FF2B5EF4-FFF2-40B4-BE49-F238E27FC236}">
                <a16:creationId xmlns:a16="http://schemas.microsoft.com/office/drawing/2014/main" id="{5999297D-4906-49EE-9FBE-6B5494B3A1F7}"/>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dirty="0">
                <a:solidFill>
                  <a:srgbClr val="4D4D4D"/>
                </a:solidFill>
                <a:latin typeface="Candara" panose="020E0502030303020204" pitchFamily="34" charset="0"/>
              </a:rPr>
              <a:t>Your Subtitle</a:t>
            </a:r>
          </a:p>
        </p:txBody>
      </p:sp>
      <p:grpSp>
        <p:nvGrpSpPr>
          <p:cNvPr id="35" name="Group 34">
            <a:extLst>
              <a:ext uri="{FF2B5EF4-FFF2-40B4-BE49-F238E27FC236}">
                <a16:creationId xmlns:a16="http://schemas.microsoft.com/office/drawing/2014/main" id="{16AC433A-24CA-4A35-8B73-4D5FB47EDB97}"/>
              </a:ext>
            </a:extLst>
          </p:cNvPr>
          <p:cNvGrpSpPr/>
          <p:nvPr/>
        </p:nvGrpSpPr>
        <p:grpSpPr>
          <a:xfrm>
            <a:off x="6115189" y="3428997"/>
            <a:ext cx="2743200" cy="533400"/>
            <a:chOff x="914400" y="3428999"/>
            <a:chExt cx="2743200" cy="533400"/>
          </a:xfrm>
        </p:grpSpPr>
        <p:sp>
          <p:nvSpPr>
            <p:cNvPr id="38" name="Freeform: Shape 37">
              <a:extLst>
                <a:ext uri="{FF2B5EF4-FFF2-40B4-BE49-F238E27FC236}">
                  <a16:creationId xmlns:a16="http://schemas.microsoft.com/office/drawing/2014/main" id="{84AC691C-5BF0-40CE-9BF6-AFB5B91E7E0E}"/>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157EBF"/>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7359627B-43AF-4187-911A-DBD3F6CBD48E}"/>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grpSp>
        <p:nvGrpSpPr>
          <p:cNvPr id="26" name="Group 25">
            <a:extLst>
              <a:ext uri="{FF2B5EF4-FFF2-40B4-BE49-F238E27FC236}">
                <a16:creationId xmlns:a16="http://schemas.microsoft.com/office/drawing/2014/main" id="{A2E26883-1FC0-4737-A65D-490A786FC5C1}"/>
              </a:ext>
            </a:extLst>
          </p:cNvPr>
          <p:cNvGrpSpPr/>
          <p:nvPr/>
        </p:nvGrpSpPr>
        <p:grpSpPr>
          <a:xfrm>
            <a:off x="3519385" y="3428998"/>
            <a:ext cx="2743200" cy="533400"/>
            <a:chOff x="914400" y="3428999"/>
            <a:chExt cx="2743200" cy="533400"/>
          </a:xfrm>
        </p:grpSpPr>
        <p:sp>
          <p:nvSpPr>
            <p:cNvPr id="29" name="Freeform: Shape 28">
              <a:extLst>
                <a:ext uri="{FF2B5EF4-FFF2-40B4-BE49-F238E27FC236}">
                  <a16:creationId xmlns:a16="http://schemas.microsoft.com/office/drawing/2014/main" id="{408371DF-3BB0-488C-A8E8-C836BAD96487}"/>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239BD3"/>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F26829CC-36E3-4C7B-B09A-0924A74F79C1}"/>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grpSp>
        <p:nvGrpSpPr>
          <p:cNvPr id="22" name="Group 21">
            <a:extLst>
              <a:ext uri="{FF2B5EF4-FFF2-40B4-BE49-F238E27FC236}">
                <a16:creationId xmlns:a16="http://schemas.microsoft.com/office/drawing/2014/main" id="{045EB38F-740B-403D-970A-592590395332}"/>
              </a:ext>
            </a:extLst>
          </p:cNvPr>
          <p:cNvGrpSpPr/>
          <p:nvPr/>
        </p:nvGrpSpPr>
        <p:grpSpPr>
          <a:xfrm>
            <a:off x="914400" y="3428999"/>
            <a:ext cx="2743200" cy="533400"/>
            <a:chOff x="914400" y="3428999"/>
            <a:chExt cx="2743200" cy="533400"/>
          </a:xfrm>
        </p:grpSpPr>
        <p:sp>
          <p:nvSpPr>
            <p:cNvPr id="21" name="Freeform: Shape 20">
              <a:extLst>
                <a:ext uri="{FF2B5EF4-FFF2-40B4-BE49-F238E27FC236}">
                  <a16:creationId xmlns:a16="http://schemas.microsoft.com/office/drawing/2014/main" id="{7AB69FF9-0C4F-4D3F-AC86-A35D873C6C40}"/>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36B8E3"/>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8335188F-273D-43EF-964F-3339ADEC6436}"/>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grpSp>
        <p:nvGrpSpPr>
          <p:cNvPr id="34" name="Group 33">
            <a:extLst>
              <a:ext uri="{FF2B5EF4-FFF2-40B4-BE49-F238E27FC236}">
                <a16:creationId xmlns:a16="http://schemas.microsoft.com/office/drawing/2014/main" id="{0AD900B8-2C04-428B-9D56-6C2780710EFD}"/>
              </a:ext>
            </a:extLst>
          </p:cNvPr>
          <p:cNvGrpSpPr/>
          <p:nvPr/>
        </p:nvGrpSpPr>
        <p:grpSpPr>
          <a:xfrm>
            <a:off x="6953390" y="1716021"/>
            <a:ext cx="1598371" cy="1737360"/>
            <a:chOff x="1752601" y="1716023"/>
            <a:chExt cx="1598371" cy="1737360"/>
          </a:xfrm>
        </p:grpSpPr>
        <p:sp>
          <p:nvSpPr>
            <p:cNvPr id="40" name="Hexagon 39">
              <a:extLst>
                <a:ext uri="{FF2B5EF4-FFF2-40B4-BE49-F238E27FC236}">
                  <a16:creationId xmlns:a16="http://schemas.microsoft.com/office/drawing/2014/main" id="{06E5ED32-72B3-494F-8406-E5AF4884596F}"/>
                </a:ext>
              </a:extLst>
            </p:cNvPr>
            <p:cNvSpPr>
              <a:spLocks noChangeAspect="1"/>
            </p:cNvSpPr>
            <p:nvPr/>
          </p:nvSpPr>
          <p:spPr>
            <a:xfrm rot="16200000">
              <a:off x="1683107" y="1785517"/>
              <a:ext cx="1737360" cy="1598371"/>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Hexagon 40">
              <a:extLst>
                <a:ext uri="{FF2B5EF4-FFF2-40B4-BE49-F238E27FC236}">
                  <a16:creationId xmlns:a16="http://schemas.microsoft.com/office/drawing/2014/main" id="{B79B4087-0A2F-4C7C-AC65-30F63A274327}"/>
                </a:ext>
              </a:extLst>
            </p:cNvPr>
            <p:cNvSpPr>
              <a:spLocks noChangeAspect="1"/>
            </p:cNvSpPr>
            <p:nvPr/>
          </p:nvSpPr>
          <p:spPr>
            <a:xfrm rot="16200000">
              <a:off x="1792836" y="1886466"/>
              <a:ext cx="1517904" cy="1396471"/>
            </a:xfrm>
            <a:prstGeom prst="hexagon">
              <a:avLst>
                <a:gd name="adj" fmla="val 27399"/>
                <a:gd name="vf" fmla="val 115470"/>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6" name="Graphic 15" descr="Head with Gears">
            <a:extLst>
              <a:ext uri="{FF2B5EF4-FFF2-40B4-BE49-F238E27FC236}">
                <a16:creationId xmlns:a16="http://schemas.microsoft.com/office/drawing/2014/main" id="{F28F55BB-927A-4112-B609-8E18BEE3D7B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303686" y="2147353"/>
            <a:ext cx="914400" cy="914400"/>
          </a:xfrm>
          <a:prstGeom prst="rect">
            <a:avLst/>
          </a:prstGeom>
        </p:spPr>
      </p:pic>
      <p:grpSp>
        <p:nvGrpSpPr>
          <p:cNvPr id="25" name="Group 24">
            <a:extLst>
              <a:ext uri="{FF2B5EF4-FFF2-40B4-BE49-F238E27FC236}">
                <a16:creationId xmlns:a16="http://schemas.microsoft.com/office/drawing/2014/main" id="{B19A9652-ECC0-401A-A637-80D805D353D1}"/>
              </a:ext>
            </a:extLst>
          </p:cNvPr>
          <p:cNvGrpSpPr/>
          <p:nvPr/>
        </p:nvGrpSpPr>
        <p:grpSpPr>
          <a:xfrm>
            <a:off x="4357586" y="1716022"/>
            <a:ext cx="1598371" cy="1737360"/>
            <a:chOff x="1752601" y="1716023"/>
            <a:chExt cx="1598371" cy="1737360"/>
          </a:xfrm>
        </p:grpSpPr>
        <p:sp>
          <p:nvSpPr>
            <p:cNvPr id="31" name="Hexagon 30">
              <a:extLst>
                <a:ext uri="{FF2B5EF4-FFF2-40B4-BE49-F238E27FC236}">
                  <a16:creationId xmlns:a16="http://schemas.microsoft.com/office/drawing/2014/main" id="{16EF0169-4489-46AF-87A1-E00F3B40687F}"/>
                </a:ext>
              </a:extLst>
            </p:cNvPr>
            <p:cNvSpPr>
              <a:spLocks noChangeAspect="1"/>
            </p:cNvSpPr>
            <p:nvPr/>
          </p:nvSpPr>
          <p:spPr>
            <a:xfrm rot="16200000">
              <a:off x="1683107" y="1785517"/>
              <a:ext cx="1737360" cy="1598371"/>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Hexagon 31">
              <a:extLst>
                <a:ext uri="{FF2B5EF4-FFF2-40B4-BE49-F238E27FC236}">
                  <a16:creationId xmlns:a16="http://schemas.microsoft.com/office/drawing/2014/main" id="{D6206A9B-3648-4F3E-810D-1F5DC79043D3}"/>
                </a:ext>
              </a:extLst>
            </p:cNvPr>
            <p:cNvSpPr>
              <a:spLocks noChangeAspect="1"/>
            </p:cNvSpPr>
            <p:nvPr/>
          </p:nvSpPr>
          <p:spPr>
            <a:xfrm rot="16200000">
              <a:off x="1792836" y="1886466"/>
              <a:ext cx="1517904" cy="1396471"/>
            </a:xfrm>
            <a:prstGeom prst="hexagon">
              <a:avLst>
                <a:gd name="adj" fmla="val 27399"/>
                <a:gd name="vf" fmla="val 115470"/>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5" name="Graphic 14" descr="Magnifying glass">
            <a:extLst>
              <a:ext uri="{FF2B5EF4-FFF2-40B4-BE49-F238E27FC236}">
                <a16:creationId xmlns:a16="http://schemas.microsoft.com/office/drawing/2014/main" id="{DADB06E9-8805-46CA-84FE-2C75C8F6AA4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663558" y="2121533"/>
            <a:ext cx="914400" cy="914400"/>
          </a:xfrm>
          <a:prstGeom prst="rect">
            <a:avLst/>
          </a:prstGeom>
        </p:spPr>
      </p:pic>
      <p:grpSp>
        <p:nvGrpSpPr>
          <p:cNvPr id="4" name="Group 3">
            <a:extLst>
              <a:ext uri="{FF2B5EF4-FFF2-40B4-BE49-F238E27FC236}">
                <a16:creationId xmlns:a16="http://schemas.microsoft.com/office/drawing/2014/main" id="{923EEB8B-F46F-4084-955B-BD373530F5E5}"/>
              </a:ext>
            </a:extLst>
          </p:cNvPr>
          <p:cNvGrpSpPr/>
          <p:nvPr/>
        </p:nvGrpSpPr>
        <p:grpSpPr>
          <a:xfrm>
            <a:off x="1752601" y="1716023"/>
            <a:ext cx="1598371" cy="1737360"/>
            <a:chOff x="1752601" y="1716023"/>
            <a:chExt cx="1598371" cy="1737360"/>
          </a:xfrm>
        </p:grpSpPr>
        <p:sp>
          <p:nvSpPr>
            <p:cNvPr id="10" name="Hexagon 9">
              <a:extLst>
                <a:ext uri="{FF2B5EF4-FFF2-40B4-BE49-F238E27FC236}">
                  <a16:creationId xmlns:a16="http://schemas.microsoft.com/office/drawing/2014/main" id="{87B85264-D382-461D-B38F-514C9961C2D4}"/>
                </a:ext>
              </a:extLst>
            </p:cNvPr>
            <p:cNvSpPr>
              <a:spLocks noChangeAspect="1"/>
            </p:cNvSpPr>
            <p:nvPr/>
          </p:nvSpPr>
          <p:spPr>
            <a:xfrm rot="16200000">
              <a:off x="1683107" y="1785517"/>
              <a:ext cx="1737360" cy="1598371"/>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Hexagon 10">
              <a:extLst>
                <a:ext uri="{FF2B5EF4-FFF2-40B4-BE49-F238E27FC236}">
                  <a16:creationId xmlns:a16="http://schemas.microsoft.com/office/drawing/2014/main" id="{AA32ECE2-F8B6-4705-BE1E-11FD4606C794}"/>
                </a:ext>
              </a:extLst>
            </p:cNvPr>
            <p:cNvSpPr>
              <a:spLocks noChangeAspect="1"/>
            </p:cNvSpPr>
            <p:nvPr/>
          </p:nvSpPr>
          <p:spPr>
            <a:xfrm rot="16200000">
              <a:off x="1792836" y="1886466"/>
              <a:ext cx="1517904" cy="1396471"/>
            </a:xfrm>
            <a:prstGeom prst="hexagon">
              <a:avLst>
                <a:gd name="adj" fmla="val 27399"/>
                <a:gd name="vf" fmla="val 115470"/>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4" name="Graphic 13" descr="Lightbulb">
            <a:extLst>
              <a:ext uri="{FF2B5EF4-FFF2-40B4-BE49-F238E27FC236}">
                <a16:creationId xmlns:a16="http://schemas.microsoft.com/office/drawing/2014/main" id="{92510BF8-F553-429B-9531-ACD014E3CB7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066725" y="2138195"/>
            <a:ext cx="914400" cy="914400"/>
          </a:xfrm>
          <a:prstGeom prst="rect">
            <a:avLst/>
          </a:prstGeom>
        </p:spPr>
      </p:pic>
      <p:pic>
        <p:nvPicPr>
          <p:cNvPr id="42" name="Picture 41">
            <a:hlinkClick r:id="rId10"/>
            <a:extLst>
              <a:ext uri="{FF2B5EF4-FFF2-40B4-BE49-F238E27FC236}">
                <a16:creationId xmlns:a16="http://schemas.microsoft.com/office/drawing/2014/main" id="{45C27ED8-79D6-414C-ACC7-1CB5B8F03214}"/>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7792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10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1987</TotalTime>
  <Words>1412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2019-07-22T22:41:22Z</dcterms:modified>
</cp:coreProperties>
</file>