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4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63582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oup 28">
            <a:extLst>
              <a:ext uri="{FF2B5EF4-FFF2-40B4-BE49-F238E27FC236}">
                <a16:creationId xmlns:a16="http://schemas.microsoft.com/office/drawing/2014/main" id="{5B2AB967-9EEB-4ECF-AC15-305EBC3A49CC}"/>
              </a:ext>
            </a:extLst>
          </p:cNvPr>
          <p:cNvGrpSpPr/>
          <p:nvPr/>
        </p:nvGrpSpPr>
        <p:grpSpPr>
          <a:xfrm>
            <a:off x="1865376" y="1923348"/>
            <a:ext cx="1188720" cy="1188720"/>
            <a:chOff x="1856232" y="1275825"/>
            <a:chExt cx="1188720" cy="1188720"/>
          </a:xfrm>
        </p:grpSpPr>
        <p:sp>
          <p:nvSpPr>
            <p:cNvPr id="2" name="Teardrop 1">
              <a:extLst>
                <a:ext uri="{FF2B5EF4-FFF2-40B4-BE49-F238E27FC236}">
                  <a16:creationId xmlns:a16="http://schemas.microsoft.com/office/drawing/2014/main" id="{05F3EB5C-5F81-484F-ABD0-62B58770C24B}"/>
                </a:ext>
              </a:extLst>
            </p:cNvPr>
            <p:cNvSpPr/>
            <p:nvPr/>
          </p:nvSpPr>
          <p:spPr>
            <a:xfrm rot="8150940">
              <a:off x="1856232" y="1275825"/>
              <a:ext cx="1188720" cy="1188720"/>
            </a:xfrm>
            <a:prstGeom prst="teardrop">
              <a:avLst>
                <a:gd name="adj" fmla="val 151080"/>
              </a:avLst>
            </a:prstGeom>
            <a:solidFill>
              <a:srgbClr val="36B8E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 name="Oval 2">
              <a:extLst>
                <a:ext uri="{FF2B5EF4-FFF2-40B4-BE49-F238E27FC236}">
                  <a16:creationId xmlns:a16="http://schemas.microsoft.com/office/drawing/2014/main" id="{DEEE9EC5-5D51-43FC-8F40-D2BB9820503E}"/>
                </a:ext>
              </a:extLst>
            </p:cNvPr>
            <p:cNvSpPr>
              <a:spLocks noChangeAspect="1"/>
            </p:cNvSpPr>
            <p:nvPr/>
          </p:nvSpPr>
          <p:spPr>
            <a:xfrm>
              <a:off x="1970532" y="1390125"/>
              <a:ext cx="960120" cy="96012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8" name="TextBox 7">
              <a:extLst>
                <a:ext uri="{FF2B5EF4-FFF2-40B4-BE49-F238E27FC236}">
                  <a16:creationId xmlns:a16="http://schemas.microsoft.com/office/drawing/2014/main" id="{B3DEE473-1C68-4616-A626-0DECF47ABFBB}"/>
                </a:ext>
              </a:extLst>
            </p:cNvPr>
            <p:cNvSpPr txBox="1"/>
            <p:nvPr/>
          </p:nvSpPr>
          <p:spPr>
            <a:xfrm>
              <a:off x="2088560" y="1685519"/>
              <a:ext cx="724063" cy="369332"/>
            </a:xfrm>
            <a:prstGeom prst="rect">
              <a:avLst/>
            </a:prstGeom>
            <a:noFill/>
          </p:spPr>
          <p:txBody>
            <a:bodyPr wrap="square" lIns="0" tIns="0" rIns="0" bIns="0" rtlCol="0" anchor="t">
              <a:spAutoFit/>
            </a:bodyPr>
            <a:lstStyle/>
            <a:p>
              <a:pPr algn="ctr"/>
              <a:r>
                <a:rPr lang="en-US" sz="2400" dirty="0">
                  <a:solidFill>
                    <a:srgbClr val="4D4D4D"/>
                  </a:solidFill>
                  <a:latin typeface="Bernard MT Condensed" panose="02050806060905020404" pitchFamily="18" charset="0"/>
                </a:rPr>
                <a:t>1969</a:t>
              </a:r>
            </a:p>
          </p:txBody>
        </p:sp>
      </p:grpSp>
      <p:sp>
        <p:nvSpPr>
          <p:cNvPr id="9" name="TextBox 8">
            <a:extLst>
              <a:ext uri="{FF2B5EF4-FFF2-40B4-BE49-F238E27FC236}">
                <a16:creationId xmlns:a16="http://schemas.microsoft.com/office/drawing/2014/main" id="{FCD90A0F-3F38-45FE-BFFF-64B3B60350FC}"/>
              </a:ext>
            </a:extLst>
          </p:cNvPr>
          <p:cNvSpPr txBox="1"/>
          <p:nvPr/>
        </p:nvSpPr>
        <p:spPr>
          <a:xfrm>
            <a:off x="3200400" y="2034694"/>
            <a:ext cx="2895600" cy="1569660"/>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 DOLOR</a:t>
            </a:r>
          </a:p>
          <a:p>
            <a:endParaRPr lang="en-US" sz="400" dirty="0">
              <a:solidFill>
                <a:srgbClr val="4D4D4D"/>
              </a:solidFill>
              <a:latin typeface="Bernard MT Condensed" panose="02050806060905020404" pitchFamily="18"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cxnSp>
        <p:nvCxnSpPr>
          <p:cNvPr id="10" name="Straight Connector 9">
            <a:extLst>
              <a:ext uri="{FF2B5EF4-FFF2-40B4-BE49-F238E27FC236}">
                <a16:creationId xmlns:a16="http://schemas.microsoft.com/office/drawing/2014/main" id="{9FE897C1-24F0-4697-B0AE-C1568FEB5139}"/>
              </a:ext>
            </a:extLst>
          </p:cNvPr>
          <p:cNvCxnSpPr>
            <a:cxnSpLocks/>
          </p:cNvCxnSpPr>
          <p:nvPr/>
        </p:nvCxnSpPr>
        <p:spPr>
          <a:xfrm flipV="1">
            <a:off x="0" y="4133148"/>
            <a:ext cx="12192000" cy="1"/>
          </a:xfrm>
          <a:prstGeom prst="line">
            <a:avLst/>
          </a:prstGeom>
          <a:ln w="25400">
            <a:solidFill>
              <a:srgbClr val="4D4D4D"/>
            </a:solidFill>
          </a:ln>
        </p:spPr>
        <p:style>
          <a:lnRef idx="1">
            <a:schemeClr val="accent1"/>
          </a:lnRef>
          <a:fillRef idx="0">
            <a:schemeClr val="accent1"/>
          </a:fillRef>
          <a:effectRef idx="0">
            <a:schemeClr val="accent1"/>
          </a:effectRef>
          <a:fontRef idx="minor">
            <a:schemeClr val="tx1"/>
          </a:fontRef>
        </p:style>
      </p:cxnSp>
      <p:grpSp>
        <p:nvGrpSpPr>
          <p:cNvPr id="27" name="Group 26">
            <a:extLst>
              <a:ext uri="{FF2B5EF4-FFF2-40B4-BE49-F238E27FC236}">
                <a16:creationId xmlns:a16="http://schemas.microsoft.com/office/drawing/2014/main" id="{712F6D2B-C5F2-4666-9828-A106AE9319C0}"/>
              </a:ext>
            </a:extLst>
          </p:cNvPr>
          <p:cNvGrpSpPr/>
          <p:nvPr/>
        </p:nvGrpSpPr>
        <p:grpSpPr>
          <a:xfrm>
            <a:off x="609600" y="3942647"/>
            <a:ext cx="10972800" cy="387927"/>
            <a:chOff x="731520" y="3238499"/>
            <a:chExt cx="10972800" cy="387927"/>
          </a:xfrm>
        </p:grpSpPr>
        <p:cxnSp>
          <p:nvCxnSpPr>
            <p:cNvPr id="12" name="Straight Connector 11">
              <a:extLst>
                <a:ext uri="{FF2B5EF4-FFF2-40B4-BE49-F238E27FC236}">
                  <a16:creationId xmlns:a16="http://schemas.microsoft.com/office/drawing/2014/main" id="{3B1A919E-AEFE-4F7D-A330-73D0FDF6DF73}"/>
                </a:ext>
              </a:extLst>
            </p:cNvPr>
            <p:cNvCxnSpPr/>
            <p:nvPr/>
          </p:nvCxnSpPr>
          <p:spPr>
            <a:xfrm>
              <a:off x="731520" y="3238499"/>
              <a:ext cx="0" cy="381000"/>
            </a:xfrm>
            <a:prstGeom prst="line">
              <a:avLst/>
            </a:prstGeom>
            <a:ln w="25400">
              <a:solidFill>
                <a:srgbClr val="4D4D4D"/>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7F913DED-5639-4E34-8143-99D20F463E52}"/>
                </a:ext>
              </a:extLst>
            </p:cNvPr>
            <p:cNvCxnSpPr/>
            <p:nvPr/>
          </p:nvCxnSpPr>
          <p:spPr>
            <a:xfrm>
              <a:off x="1645920" y="3238499"/>
              <a:ext cx="0" cy="381000"/>
            </a:xfrm>
            <a:prstGeom prst="line">
              <a:avLst/>
            </a:prstGeom>
            <a:ln w="25400">
              <a:solidFill>
                <a:srgbClr val="4D4D4D"/>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56E9816-E935-49DA-BB2D-F44EDBF29D9C}"/>
                </a:ext>
              </a:extLst>
            </p:cNvPr>
            <p:cNvCxnSpPr/>
            <p:nvPr/>
          </p:nvCxnSpPr>
          <p:spPr>
            <a:xfrm>
              <a:off x="3474720" y="3238499"/>
              <a:ext cx="0" cy="381000"/>
            </a:xfrm>
            <a:prstGeom prst="line">
              <a:avLst/>
            </a:prstGeom>
            <a:ln w="25400">
              <a:solidFill>
                <a:srgbClr val="4D4D4D"/>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EBFBED42-B88C-4DEE-8F8E-E5BE53C7FDB4}"/>
                </a:ext>
              </a:extLst>
            </p:cNvPr>
            <p:cNvCxnSpPr/>
            <p:nvPr/>
          </p:nvCxnSpPr>
          <p:spPr>
            <a:xfrm>
              <a:off x="4389120" y="3238499"/>
              <a:ext cx="0" cy="381000"/>
            </a:xfrm>
            <a:prstGeom prst="line">
              <a:avLst/>
            </a:prstGeom>
            <a:ln w="25400">
              <a:solidFill>
                <a:srgbClr val="4D4D4D"/>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8504B41-295F-44BC-A92D-9BE39784274A}"/>
                </a:ext>
              </a:extLst>
            </p:cNvPr>
            <p:cNvCxnSpPr/>
            <p:nvPr/>
          </p:nvCxnSpPr>
          <p:spPr>
            <a:xfrm>
              <a:off x="6217920" y="3238499"/>
              <a:ext cx="0" cy="381000"/>
            </a:xfrm>
            <a:prstGeom prst="line">
              <a:avLst/>
            </a:prstGeom>
            <a:ln w="25400">
              <a:solidFill>
                <a:srgbClr val="4D4D4D"/>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1E70792C-CDA9-488A-9A0B-D4C3180CA0F6}"/>
                </a:ext>
              </a:extLst>
            </p:cNvPr>
            <p:cNvCxnSpPr/>
            <p:nvPr/>
          </p:nvCxnSpPr>
          <p:spPr>
            <a:xfrm>
              <a:off x="8046720" y="3238499"/>
              <a:ext cx="0" cy="381000"/>
            </a:xfrm>
            <a:prstGeom prst="line">
              <a:avLst/>
            </a:prstGeom>
            <a:ln w="25400">
              <a:solidFill>
                <a:srgbClr val="4D4D4D"/>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06382CA5-A86A-4D39-9472-015C8ACC2CEE}"/>
                </a:ext>
              </a:extLst>
            </p:cNvPr>
            <p:cNvCxnSpPr/>
            <p:nvPr/>
          </p:nvCxnSpPr>
          <p:spPr>
            <a:xfrm>
              <a:off x="8961120" y="3238499"/>
              <a:ext cx="0" cy="381000"/>
            </a:xfrm>
            <a:prstGeom prst="line">
              <a:avLst/>
            </a:prstGeom>
            <a:ln w="25400">
              <a:solidFill>
                <a:srgbClr val="4D4D4D"/>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607749D-C7DD-45D9-8BF8-8C61042101A7}"/>
                </a:ext>
              </a:extLst>
            </p:cNvPr>
            <p:cNvCxnSpPr/>
            <p:nvPr/>
          </p:nvCxnSpPr>
          <p:spPr>
            <a:xfrm>
              <a:off x="10789920" y="3238500"/>
              <a:ext cx="0" cy="381000"/>
            </a:xfrm>
            <a:prstGeom prst="line">
              <a:avLst/>
            </a:prstGeom>
            <a:ln w="25400">
              <a:solidFill>
                <a:srgbClr val="4D4D4D"/>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33FE3EC-3C21-43D7-8149-E22661153ACF}"/>
                </a:ext>
              </a:extLst>
            </p:cNvPr>
            <p:cNvCxnSpPr/>
            <p:nvPr/>
          </p:nvCxnSpPr>
          <p:spPr>
            <a:xfrm>
              <a:off x="11704320" y="3238500"/>
              <a:ext cx="0" cy="381000"/>
            </a:xfrm>
            <a:prstGeom prst="line">
              <a:avLst/>
            </a:prstGeom>
            <a:ln w="25400">
              <a:solidFill>
                <a:srgbClr val="4D4D4D"/>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0BA55C39-4C8C-46FF-A51B-07609C403F30}"/>
                </a:ext>
              </a:extLst>
            </p:cNvPr>
            <p:cNvCxnSpPr/>
            <p:nvPr/>
          </p:nvCxnSpPr>
          <p:spPr>
            <a:xfrm>
              <a:off x="2560320" y="3245426"/>
              <a:ext cx="0" cy="381000"/>
            </a:xfrm>
            <a:prstGeom prst="line">
              <a:avLst/>
            </a:prstGeom>
            <a:ln w="25400">
              <a:solidFill>
                <a:srgbClr val="4D4D4D"/>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5FB64BB-86B8-44E4-8758-345B7CACC905}"/>
                </a:ext>
              </a:extLst>
            </p:cNvPr>
            <p:cNvCxnSpPr/>
            <p:nvPr/>
          </p:nvCxnSpPr>
          <p:spPr>
            <a:xfrm>
              <a:off x="5303520" y="3245426"/>
              <a:ext cx="0" cy="381000"/>
            </a:xfrm>
            <a:prstGeom prst="line">
              <a:avLst/>
            </a:prstGeom>
            <a:ln w="25400">
              <a:solidFill>
                <a:srgbClr val="4D4D4D"/>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95529AB1-CD59-4619-B257-9F6DA608C445}"/>
                </a:ext>
              </a:extLst>
            </p:cNvPr>
            <p:cNvCxnSpPr/>
            <p:nvPr/>
          </p:nvCxnSpPr>
          <p:spPr>
            <a:xfrm>
              <a:off x="7132320" y="3245426"/>
              <a:ext cx="0" cy="381000"/>
            </a:xfrm>
            <a:prstGeom prst="line">
              <a:avLst/>
            </a:prstGeom>
            <a:ln w="25400">
              <a:solidFill>
                <a:srgbClr val="4D4D4D"/>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6A55E9F8-013C-4316-9A85-E05A96E9A432}"/>
                </a:ext>
              </a:extLst>
            </p:cNvPr>
            <p:cNvCxnSpPr/>
            <p:nvPr/>
          </p:nvCxnSpPr>
          <p:spPr>
            <a:xfrm>
              <a:off x="9875520" y="3245426"/>
              <a:ext cx="0" cy="381000"/>
            </a:xfrm>
            <a:prstGeom prst="line">
              <a:avLst/>
            </a:prstGeom>
            <a:ln w="25400">
              <a:solidFill>
                <a:srgbClr val="4D4D4D"/>
              </a:solidFill>
            </a:ln>
          </p:spPr>
          <p:style>
            <a:lnRef idx="1">
              <a:schemeClr val="accent1"/>
            </a:lnRef>
            <a:fillRef idx="0">
              <a:schemeClr val="accent1"/>
            </a:fillRef>
            <a:effectRef idx="0">
              <a:schemeClr val="accent1"/>
            </a:effectRef>
            <a:fontRef idx="minor">
              <a:schemeClr val="tx1"/>
            </a:fontRef>
          </p:style>
        </p:cxnSp>
      </p:grpSp>
      <p:sp>
        <p:nvSpPr>
          <p:cNvPr id="28" name="Oval 27">
            <a:extLst>
              <a:ext uri="{FF2B5EF4-FFF2-40B4-BE49-F238E27FC236}">
                <a16:creationId xmlns:a16="http://schemas.microsoft.com/office/drawing/2014/main" id="{3590904A-434D-4385-9A68-50F4D9599886}"/>
              </a:ext>
            </a:extLst>
          </p:cNvPr>
          <p:cNvSpPr>
            <a:spLocks noChangeAspect="1"/>
          </p:cNvSpPr>
          <p:nvPr/>
        </p:nvSpPr>
        <p:spPr>
          <a:xfrm>
            <a:off x="2232659" y="3924718"/>
            <a:ext cx="411480" cy="411480"/>
          </a:xfrm>
          <a:prstGeom prst="ellipse">
            <a:avLst/>
          </a:prstGeom>
          <a:solidFill>
            <a:srgbClr val="36B8E3"/>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grpSp>
        <p:nvGrpSpPr>
          <p:cNvPr id="30" name="Group 29">
            <a:extLst>
              <a:ext uri="{FF2B5EF4-FFF2-40B4-BE49-F238E27FC236}">
                <a16:creationId xmlns:a16="http://schemas.microsoft.com/office/drawing/2014/main" id="{E54AEEB9-09CB-4450-83E3-B702D6065F2A}"/>
              </a:ext>
            </a:extLst>
          </p:cNvPr>
          <p:cNvGrpSpPr/>
          <p:nvPr/>
        </p:nvGrpSpPr>
        <p:grpSpPr>
          <a:xfrm>
            <a:off x="7333488" y="1923348"/>
            <a:ext cx="1188720" cy="1188720"/>
            <a:chOff x="1856232" y="1275825"/>
            <a:chExt cx="1188720" cy="1188720"/>
          </a:xfrm>
        </p:grpSpPr>
        <p:sp>
          <p:nvSpPr>
            <p:cNvPr id="31" name="Teardrop 30">
              <a:extLst>
                <a:ext uri="{FF2B5EF4-FFF2-40B4-BE49-F238E27FC236}">
                  <a16:creationId xmlns:a16="http://schemas.microsoft.com/office/drawing/2014/main" id="{9AD945E9-B131-46F8-9B87-0928434EC322}"/>
                </a:ext>
              </a:extLst>
            </p:cNvPr>
            <p:cNvSpPr/>
            <p:nvPr/>
          </p:nvSpPr>
          <p:spPr>
            <a:xfrm rot="8150940">
              <a:off x="1856232" y="1275825"/>
              <a:ext cx="1188720" cy="1188720"/>
            </a:xfrm>
            <a:prstGeom prst="teardrop">
              <a:avLst>
                <a:gd name="adj" fmla="val 151080"/>
              </a:avLst>
            </a:prstGeom>
            <a:solidFill>
              <a:srgbClr val="157EB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2" name="Oval 31">
              <a:extLst>
                <a:ext uri="{FF2B5EF4-FFF2-40B4-BE49-F238E27FC236}">
                  <a16:creationId xmlns:a16="http://schemas.microsoft.com/office/drawing/2014/main" id="{31EEE761-2C4B-4430-B7B1-9588BCC289B8}"/>
                </a:ext>
              </a:extLst>
            </p:cNvPr>
            <p:cNvSpPr>
              <a:spLocks noChangeAspect="1"/>
            </p:cNvSpPr>
            <p:nvPr/>
          </p:nvSpPr>
          <p:spPr>
            <a:xfrm>
              <a:off x="1970532" y="1390125"/>
              <a:ext cx="960120" cy="96012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3" name="TextBox 32">
              <a:extLst>
                <a:ext uri="{FF2B5EF4-FFF2-40B4-BE49-F238E27FC236}">
                  <a16:creationId xmlns:a16="http://schemas.microsoft.com/office/drawing/2014/main" id="{F82C73B9-7BA1-48C3-84B7-36146F599DB7}"/>
                </a:ext>
              </a:extLst>
            </p:cNvPr>
            <p:cNvSpPr txBox="1"/>
            <p:nvPr/>
          </p:nvSpPr>
          <p:spPr>
            <a:xfrm>
              <a:off x="2088560" y="1685519"/>
              <a:ext cx="724063" cy="369332"/>
            </a:xfrm>
            <a:prstGeom prst="rect">
              <a:avLst/>
            </a:prstGeom>
            <a:noFill/>
          </p:spPr>
          <p:txBody>
            <a:bodyPr wrap="square" lIns="0" tIns="0" rIns="0" bIns="0" rtlCol="0" anchor="t">
              <a:spAutoFit/>
            </a:bodyPr>
            <a:lstStyle/>
            <a:p>
              <a:pPr algn="ctr"/>
              <a:r>
                <a:rPr lang="en-US" sz="2400" dirty="0">
                  <a:solidFill>
                    <a:srgbClr val="4D4D4D"/>
                  </a:solidFill>
                  <a:latin typeface="Bernard MT Condensed" panose="02050806060905020404" pitchFamily="18" charset="0"/>
                </a:rPr>
                <a:t>1999</a:t>
              </a:r>
            </a:p>
          </p:txBody>
        </p:sp>
      </p:grpSp>
      <p:sp>
        <p:nvSpPr>
          <p:cNvPr id="34" name="TextBox 33">
            <a:extLst>
              <a:ext uri="{FF2B5EF4-FFF2-40B4-BE49-F238E27FC236}">
                <a16:creationId xmlns:a16="http://schemas.microsoft.com/office/drawing/2014/main" id="{5D18DE43-5AB9-4EA5-BC4B-A42F48AECB21}"/>
              </a:ext>
            </a:extLst>
          </p:cNvPr>
          <p:cNvSpPr txBox="1"/>
          <p:nvPr/>
        </p:nvSpPr>
        <p:spPr>
          <a:xfrm>
            <a:off x="8666079" y="2034694"/>
            <a:ext cx="2895600" cy="1569660"/>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DOLOR</a:t>
            </a:r>
          </a:p>
          <a:p>
            <a:endParaRPr lang="en-US" sz="400" dirty="0">
              <a:solidFill>
                <a:srgbClr val="4D4D4D"/>
              </a:solidFill>
              <a:latin typeface="Bernard MT Condensed" panose="02050806060905020404" pitchFamily="18"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35" name="Oval 34">
            <a:extLst>
              <a:ext uri="{FF2B5EF4-FFF2-40B4-BE49-F238E27FC236}">
                <a16:creationId xmlns:a16="http://schemas.microsoft.com/office/drawing/2014/main" id="{24852D5A-BC13-4916-A95E-F9833205F34E}"/>
              </a:ext>
            </a:extLst>
          </p:cNvPr>
          <p:cNvSpPr>
            <a:spLocks noChangeAspect="1"/>
          </p:cNvSpPr>
          <p:nvPr/>
        </p:nvSpPr>
        <p:spPr>
          <a:xfrm>
            <a:off x="7698338" y="3924718"/>
            <a:ext cx="411480" cy="411480"/>
          </a:xfrm>
          <a:prstGeom prst="ellipse">
            <a:avLst/>
          </a:prstGeom>
          <a:solidFill>
            <a:srgbClr val="157EBF"/>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grpSp>
        <p:nvGrpSpPr>
          <p:cNvPr id="36" name="Group 35">
            <a:extLst>
              <a:ext uri="{FF2B5EF4-FFF2-40B4-BE49-F238E27FC236}">
                <a16:creationId xmlns:a16="http://schemas.microsoft.com/office/drawing/2014/main" id="{4B6A55A7-4349-4CE7-8FBB-C066A1465E95}"/>
              </a:ext>
            </a:extLst>
          </p:cNvPr>
          <p:cNvGrpSpPr/>
          <p:nvPr/>
        </p:nvGrpSpPr>
        <p:grpSpPr>
          <a:xfrm rot="10800000">
            <a:off x="4535424" y="5129844"/>
            <a:ext cx="1188720" cy="1188720"/>
            <a:chOff x="1856232" y="1275825"/>
            <a:chExt cx="1188720" cy="1188720"/>
          </a:xfrm>
        </p:grpSpPr>
        <p:sp>
          <p:nvSpPr>
            <p:cNvPr id="37" name="Teardrop 36">
              <a:extLst>
                <a:ext uri="{FF2B5EF4-FFF2-40B4-BE49-F238E27FC236}">
                  <a16:creationId xmlns:a16="http://schemas.microsoft.com/office/drawing/2014/main" id="{5BD35CAE-238B-4477-AA79-D35F4297FBC6}"/>
                </a:ext>
              </a:extLst>
            </p:cNvPr>
            <p:cNvSpPr/>
            <p:nvPr/>
          </p:nvSpPr>
          <p:spPr>
            <a:xfrm rot="8150940">
              <a:off x="1856232" y="1275825"/>
              <a:ext cx="1188720" cy="1188720"/>
            </a:xfrm>
            <a:prstGeom prst="teardrop">
              <a:avLst>
                <a:gd name="adj" fmla="val 151080"/>
              </a:avLst>
            </a:prstGeom>
            <a:solidFill>
              <a:srgbClr val="239B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8" name="Oval 37">
              <a:extLst>
                <a:ext uri="{FF2B5EF4-FFF2-40B4-BE49-F238E27FC236}">
                  <a16:creationId xmlns:a16="http://schemas.microsoft.com/office/drawing/2014/main" id="{EAFF58E7-5685-47E9-8152-B2BB2FE8D47F}"/>
                </a:ext>
              </a:extLst>
            </p:cNvPr>
            <p:cNvSpPr>
              <a:spLocks noChangeAspect="1"/>
            </p:cNvSpPr>
            <p:nvPr/>
          </p:nvSpPr>
          <p:spPr>
            <a:xfrm>
              <a:off x="1970532" y="1390125"/>
              <a:ext cx="960120" cy="96012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9" name="TextBox 38">
              <a:extLst>
                <a:ext uri="{FF2B5EF4-FFF2-40B4-BE49-F238E27FC236}">
                  <a16:creationId xmlns:a16="http://schemas.microsoft.com/office/drawing/2014/main" id="{CCE955E3-5E18-4523-B382-BA77BA900875}"/>
                </a:ext>
              </a:extLst>
            </p:cNvPr>
            <p:cNvSpPr txBox="1"/>
            <p:nvPr/>
          </p:nvSpPr>
          <p:spPr>
            <a:xfrm rot="10800000">
              <a:off x="2088560" y="1685519"/>
              <a:ext cx="724063" cy="369332"/>
            </a:xfrm>
            <a:prstGeom prst="rect">
              <a:avLst/>
            </a:prstGeom>
            <a:noFill/>
          </p:spPr>
          <p:txBody>
            <a:bodyPr wrap="square" lIns="0" tIns="0" rIns="0" bIns="0" rtlCol="0" anchor="t">
              <a:spAutoFit/>
            </a:bodyPr>
            <a:lstStyle/>
            <a:p>
              <a:pPr algn="ctr"/>
              <a:r>
                <a:rPr lang="en-US" sz="2400" dirty="0">
                  <a:solidFill>
                    <a:srgbClr val="4D4D4D"/>
                  </a:solidFill>
                  <a:latin typeface="Bernard MT Condensed" panose="02050806060905020404" pitchFamily="18" charset="0"/>
                </a:rPr>
                <a:t>1984</a:t>
              </a:r>
            </a:p>
          </p:txBody>
        </p:sp>
      </p:grpSp>
      <p:sp>
        <p:nvSpPr>
          <p:cNvPr id="40" name="TextBox 39">
            <a:extLst>
              <a:ext uri="{FF2B5EF4-FFF2-40B4-BE49-F238E27FC236}">
                <a16:creationId xmlns:a16="http://schemas.microsoft.com/office/drawing/2014/main" id="{94FD5E41-8A1E-48EF-9B03-1C183693131C}"/>
              </a:ext>
            </a:extLst>
          </p:cNvPr>
          <p:cNvSpPr txBox="1"/>
          <p:nvPr/>
        </p:nvSpPr>
        <p:spPr>
          <a:xfrm>
            <a:off x="1779957" y="4754708"/>
            <a:ext cx="2895600" cy="1569660"/>
          </a:xfrm>
          <a:prstGeom prst="rect">
            <a:avLst/>
          </a:prstGeom>
          <a:noFill/>
        </p:spPr>
        <p:txBody>
          <a:bodyPr wrap="square" rtlCol="0">
            <a:spAutoFit/>
          </a:bodyPr>
          <a:lstStyle/>
          <a:p>
            <a:r>
              <a:rPr lang="en-US" sz="1400" dirty="0">
                <a:solidFill>
                  <a:srgbClr val="239BD3"/>
                </a:solidFill>
                <a:latin typeface="Bernard MT Condensed" panose="02050806060905020404" pitchFamily="18" charset="0"/>
              </a:rPr>
              <a:t>LOREM IPSUM DOLOR</a:t>
            </a:r>
          </a:p>
          <a:p>
            <a:endParaRPr lang="en-US" sz="400" dirty="0">
              <a:solidFill>
                <a:srgbClr val="4D4D4D"/>
              </a:solidFill>
              <a:latin typeface="Bernard MT Condensed" panose="02050806060905020404" pitchFamily="18"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41" name="Oval 40">
            <a:extLst>
              <a:ext uri="{FF2B5EF4-FFF2-40B4-BE49-F238E27FC236}">
                <a16:creationId xmlns:a16="http://schemas.microsoft.com/office/drawing/2014/main" id="{70DDE80A-19EF-48AA-BCD2-3255B49FA5A3}"/>
              </a:ext>
            </a:extLst>
          </p:cNvPr>
          <p:cNvSpPr>
            <a:spLocks noChangeAspect="1"/>
          </p:cNvSpPr>
          <p:nvPr/>
        </p:nvSpPr>
        <p:spPr>
          <a:xfrm>
            <a:off x="4949664" y="3933915"/>
            <a:ext cx="411480" cy="411480"/>
          </a:xfrm>
          <a:prstGeom prst="ellipse">
            <a:avLst/>
          </a:prstGeom>
          <a:solidFill>
            <a:srgbClr val="239BD3"/>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42" name="Oval 41">
            <a:extLst>
              <a:ext uri="{FF2B5EF4-FFF2-40B4-BE49-F238E27FC236}">
                <a16:creationId xmlns:a16="http://schemas.microsoft.com/office/drawing/2014/main" id="{86D79D74-40DB-41F4-A6FA-D32AECCF37CB}"/>
              </a:ext>
            </a:extLst>
          </p:cNvPr>
          <p:cNvSpPr>
            <a:spLocks noChangeAspect="1"/>
          </p:cNvSpPr>
          <p:nvPr/>
        </p:nvSpPr>
        <p:spPr>
          <a:xfrm>
            <a:off x="10462260" y="3949574"/>
            <a:ext cx="411480" cy="411480"/>
          </a:xfrm>
          <a:prstGeom prst="ellipse">
            <a:avLst/>
          </a:prstGeom>
          <a:solidFill>
            <a:srgbClr val="0967B9"/>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grpSp>
        <p:nvGrpSpPr>
          <p:cNvPr id="43" name="Group 42">
            <a:extLst>
              <a:ext uri="{FF2B5EF4-FFF2-40B4-BE49-F238E27FC236}">
                <a16:creationId xmlns:a16="http://schemas.microsoft.com/office/drawing/2014/main" id="{7CFA6A53-A21C-4A22-9B5B-DD354D947ECA}"/>
              </a:ext>
            </a:extLst>
          </p:cNvPr>
          <p:cNvGrpSpPr/>
          <p:nvPr/>
        </p:nvGrpSpPr>
        <p:grpSpPr>
          <a:xfrm rot="10800000">
            <a:off x="10073640" y="5129844"/>
            <a:ext cx="1188720" cy="1188720"/>
            <a:chOff x="1856232" y="1275825"/>
            <a:chExt cx="1188720" cy="1188720"/>
          </a:xfrm>
        </p:grpSpPr>
        <p:sp>
          <p:nvSpPr>
            <p:cNvPr id="44" name="Teardrop 43">
              <a:extLst>
                <a:ext uri="{FF2B5EF4-FFF2-40B4-BE49-F238E27FC236}">
                  <a16:creationId xmlns:a16="http://schemas.microsoft.com/office/drawing/2014/main" id="{5CFBB5F4-6153-4C6A-9E14-D22070896A63}"/>
                </a:ext>
              </a:extLst>
            </p:cNvPr>
            <p:cNvSpPr/>
            <p:nvPr/>
          </p:nvSpPr>
          <p:spPr>
            <a:xfrm rot="8150940">
              <a:off x="1856232" y="1275825"/>
              <a:ext cx="1188720" cy="1188720"/>
            </a:xfrm>
            <a:prstGeom prst="teardrop">
              <a:avLst>
                <a:gd name="adj" fmla="val 151080"/>
              </a:avLst>
            </a:prstGeom>
            <a:solidFill>
              <a:srgbClr val="0967B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45" name="Oval 44">
              <a:extLst>
                <a:ext uri="{FF2B5EF4-FFF2-40B4-BE49-F238E27FC236}">
                  <a16:creationId xmlns:a16="http://schemas.microsoft.com/office/drawing/2014/main" id="{DDE424F6-FAAE-4EC0-B823-CD4933B801A8}"/>
                </a:ext>
              </a:extLst>
            </p:cNvPr>
            <p:cNvSpPr>
              <a:spLocks noChangeAspect="1"/>
            </p:cNvSpPr>
            <p:nvPr/>
          </p:nvSpPr>
          <p:spPr>
            <a:xfrm>
              <a:off x="1970532" y="1390125"/>
              <a:ext cx="960120" cy="96012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46" name="TextBox 45">
              <a:extLst>
                <a:ext uri="{FF2B5EF4-FFF2-40B4-BE49-F238E27FC236}">
                  <a16:creationId xmlns:a16="http://schemas.microsoft.com/office/drawing/2014/main" id="{576EB410-97A3-4CFE-8EA0-6086ABAEA4BD}"/>
                </a:ext>
              </a:extLst>
            </p:cNvPr>
            <p:cNvSpPr txBox="1"/>
            <p:nvPr/>
          </p:nvSpPr>
          <p:spPr>
            <a:xfrm rot="10800000">
              <a:off x="2088560" y="1685519"/>
              <a:ext cx="724063" cy="369332"/>
            </a:xfrm>
            <a:prstGeom prst="rect">
              <a:avLst/>
            </a:prstGeom>
            <a:noFill/>
          </p:spPr>
          <p:txBody>
            <a:bodyPr wrap="square" lIns="0" tIns="0" rIns="0" bIns="0" rtlCol="0" anchor="t">
              <a:spAutoFit/>
            </a:bodyPr>
            <a:lstStyle/>
            <a:p>
              <a:pPr algn="ctr"/>
              <a:r>
                <a:rPr lang="en-US" sz="2400" dirty="0">
                  <a:solidFill>
                    <a:srgbClr val="4D4D4D"/>
                  </a:solidFill>
                  <a:latin typeface="Bernard MT Condensed" panose="02050806060905020404" pitchFamily="18" charset="0"/>
                </a:rPr>
                <a:t>2012</a:t>
              </a:r>
            </a:p>
          </p:txBody>
        </p:sp>
      </p:grpSp>
      <p:sp>
        <p:nvSpPr>
          <p:cNvPr id="47" name="TextBox 46">
            <a:extLst>
              <a:ext uri="{FF2B5EF4-FFF2-40B4-BE49-F238E27FC236}">
                <a16:creationId xmlns:a16="http://schemas.microsoft.com/office/drawing/2014/main" id="{0822D37D-03CF-4258-BE00-96E8154DB693}"/>
              </a:ext>
            </a:extLst>
          </p:cNvPr>
          <p:cNvSpPr txBox="1"/>
          <p:nvPr/>
        </p:nvSpPr>
        <p:spPr>
          <a:xfrm>
            <a:off x="7233326" y="4754940"/>
            <a:ext cx="2895600" cy="1569660"/>
          </a:xfrm>
          <a:prstGeom prst="rect">
            <a:avLst/>
          </a:prstGeom>
          <a:noFill/>
        </p:spPr>
        <p:txBody>
          <a:bodyPr wrap="square" rtlCol="0">
            <a:spAutoFit/>
          </a:bodyPr>
          <a:lstStyle/>
          <a:p>
            <a:r>
              <a:rPr lang="en-US" sz="1400" dirty="0">
                <a:solidFill>
                  <a:srgbClr val="0967B9"/>
                </a:solidFill>
                <a:latin typeface="Bernard MT Condensed" panose="02050806060905020404" pitchFamily="18" charset="0"/>
              </a:rPr>
              <a:t>LOREM IPSUM DOLOR</a:t>
            </a:r>
          </a:p>
          <a:p>
            <a:endParaRPr lang="en-US" sz="400" dirty="0">
              <a:solidFill>
                <a:srgbClr val="4D4D4D"/>
              </a:solidFill>
              <a:latin typeface="Bernard MT Condensed" panose="02050806060905020404" pitchFamily="18"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48" name="TextBox 47">
            <a:extLst>
              <a:ext uri="{FF2B5EF4-FFF2-40B4-BE49-F238E27FC236}">
                <a16:creationId xmlns:a16="http://schemas.microsoft.com/office/drawing/2014/main" id="{CBEAF016-2A72-455F-8525-A3685D3B129C}"/>
              </a:ext>
            </a:extLst>
          </p:cNvPr>
          <p:cNvSpPr txBox="1"/>
          <p:nvPr/>
        </p:nvSpPr>
        <p:spPr>
          <a:xfrm>
            <a:off x="387495" y="305067"/>
            <a:ext cx="5316279" cy="1200329"/>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TITLE GOES HERE</a:t>
            </a:r>
          </a:p>
          <a:p>
            <a:r>
              <a:rPr lang="en-US" sz="1400" dirty="0">
                <a:solidFill>
                  <a:srgbClr val="4D4D4D"/>
                </a:solidFill>
                <a:latin typeface="Candara" panose="020E0502030303020204" pitchFamily="34" charset="0"/>
              </a:rPr>
              <a:t>Lorem ipsum dolor sit amet, consectetur adipiscing elit, sed do eiusmod tempor incididunt ut labore et dolore magna aliqua. </a:t>
            </a:r>
            <a:endParaRPr lang="en-US" dirty="0">
              <a:solidFill>
                <a:srgbClr val="4D4D4D"/>
              </a:solidFill>
            </a:endParaRPr>
          </a:p>
        </p:txBody>
      </p:sp>
      <p:pic>
        <p:nvPicPr>
          <p:cNvPr id="49" name="Picture 48">
            <a:hlinkClick r:id="rId2"/>
            <a:extLst>
              <a:ext uri="{FF2B5EF4-FFF2-40B4-BE49-F238E27FC236}">
                <a16:creationId xmlns:a16="http://schemas.microsoft.com/office/drawing/2014/main" id="{4AC820A7-1790-4CAC-8D92-0DF7E936481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98855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left)">
                                      <p:cBhvr>
                                        <p:cTn id="7" dur="1000"/>
                                        <p:tgtEl>
                                          <p:spTgt spid="48"/>
                                        </p:tgtEl>
                                      </p:cBhvr>
                                    </p:animEffect>
                                  </p:childTnLst>
                                </p:cTn>
                              </p:par>
                            </p:childTnLst>
                          </p:cTn>
                        </p:par>
                        <p:par>
                          <p:cTn id="8" fill="hold">
                            <p:stCondLst>
                              <p:cond delay="1000"/>
                            </p:stCondLst>
                            <p:childTnLst>
                              <p:par>
                                <p:cTn id="9" presetID="16" presetClass="entr" presetSubtype="37"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barn(outVertical)">
                                      <p:cBhvr>
                                        <p:cTn id="11" dur="1000"/>
                                        <p:tgtEl>
                                          <p:spTgt spid="10"/>
                                        </p:tgtEl>
                                      </p:cBhvr>
                                    </p:animEffect>
                                  </p:childTnLst>
                                </p:cTn>
                              </p:par>
                              <p:par>
                                <p:cTn id="12" presetID="55" presetClass="entr" presetSubtype="0" fill="hold" nodeType="withEffect">
                                  <p:stCondLst>
                                    <p:cond delay="0"/>
                                  </p:stCondLst>
                                  <p:childTnLst>
                                    <p:set>
                                      <p:cBhvr>
                                        <p:cTn id="13" dur="1" fill="hold">
                                          <p:stCondLst>
                                            <p:cond delay="0"/>
                                          </p:stCondLst>
                                        </p:cTn>
                                        <p:tgtEl>
                                          <p:spTgt spid="27"/>
                                        </p:tgtEl>
                                        <p:attrNameLst>
                                          <p:attrName>style.visibility</p:attrName>
                                        </p:attrNameLst>
                                      </p:cBhvr>
                                      <p:to>
                                        <p:strVal val="visible"/>
                                      </p:to>
                                    </p:set>
                                    <p:anim calcmode="lin" valueType="num">
                                      <p:cBhvr>
                                        <p:cTn id="14" dur="1000" fill="hold"/>
                                        <p:tgtEl>
                                          <p:spTgt spid="27"/>
                                        </p:tgtEl>
                                        <p:attrNameLst>
                                          <p:attrName>ppt_w</p:attrName>
                                        </p:attrNameLst>
                                      </p:cBhvr>
                                      <p:tavLst>
                                        <p:tav tm="0">
                                          <p:val>
                                            <p:strVal val="#ppt_w*0.70"/>
                                          </p:val>
                                        </p:tav>
                                        <p:tav tm="100000">
                                          <p:val>
                                            <p:strVal val="#ppt_w"/>
                                          </p:val>
                                        </p:tav>
                                      </p:tavLst>
                                    </p:anim>
                                    <p:anim calcmode="lin" valueType="num">
                                      <p:cBhvr>
                                        <p:cTn id="15" dur="1000" fill="hold"/>
                                        <p:tgtEl>
                                          <p:spTgt spid="27"/>
                                        </p:tgtEl>
                                        <p:attrNameLst>
                                          <p:attrName>ppt_h</p:attrName>
                                        </p:attrNameLst>
                                      </p:cBhvr>
                                      <p:tavLst>
                                        <p:tav tm="0">
                                          <p:val>
                                            <p:strVal val="#ppt_h"/>
                                          </p:val>
                                        </p:tav>
                                        <p:tav tm="100000">
                                          <p:val>
                                            <p:strVal val="#ppt_h"/>
                                          </p:val>
                                        </p:tav>
                                      </p:tavLst>
                                    </p:anim>
                                    <p:animEffect transition="in" filter="fade">
                                      <p:cBhvr>
                                        <p:cTn id="16" dur="1000"/>
                                        <p:tgtEl>
                                          <p:spTgt spid="27"/>
                                        </p:tgtEl>
                                      </p:cBhvr>
                                    </p:animEffect>
                                  </p:childTnLst>
                                </p:cTn>
                              </p:par>
                            </p:childTnLst>
                          </p:cTn>
                        </p:par>
                        <p:par>
                          <p:cTn id="17" fill="hold">
                            <p:stCondLst>
                              <p:cond delay="2000"/>
                            </p:stCondLst>
                            <p:childTnLst>
                              <p:par>
                                <p:cTn id="18" presetID="45" presetClass="entr" presetSubtype="0"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fade">
                                      <p:cBhvr>
                                        <p:cTn id="20" dur="2000"/>
                                        <p:tgtEl>
                                          <p:spTgt spid="28"/>
                                        </p:tgtEl>
                                      </p:cBhvr>
                                    </p:animEffect>
                                    <p:anim calcmode="lin" valueType="num">
                                      <p:cBhvr>
                                        <p:cTn id="21" dur="2000" fill="hold"/>
                                        <p:tgtEl>
                                          <p:spTgt spid="28"/>
                                        </p:tgtEl>
                                        <p:attrNameLst>
                                          <p:attrName>ppt_w</p:attrName>
                                        </p:attrNameLst>
                                      </p:cBhvr>
                                      <p:tavLst>
                                        <p:tav tm="0" fmla="#ppt_w*sin(2.5*pi*$)">
                                          <p:val>
                                            <p:fltVal val="0"/>
                                          </p:val>
                                        </p:tav>
                                        <p:tav tm="100000">
                                          <p:val>
                                            <p:fltVal val="1"/>
                                          </p:val>
                                        </p:tav>
                                      </p:tavLst>
                                    </p:anim>
                                    <p:anim calcmode="lin" valueType="num">
                                      <p:cBhvr>
                                        <p:cTn id="22" dur="2000" fill="hold"/>
                                        <p:tgtEl>
                                          <p:spTgt spid="28"/>
                                        </p:tgtEl>
                                        <p:attrNameLst>
                                          <p:attrName>ppt_h</p:attrName>
                                        </p:attrNameLst>
                                      </p:cBhvr>
                                      <p:tavLst>
                                        <p:tav tm="0">
                                          <p:val>
                                            <p:strVal val="#ppt_h"/>
                                          </p:val>
                                        </p:tav>
                                        <p:tav tm="100000">
                                          <p:val>
                                            <p:strVal val="#ppt_h"/>
                                          </p:val>
                                        </p:tav>
                                      </p:tavLst>
                                    </p:anim>
                                  </p:childTnLst>
                                </p:cTn>
                              </p:par>
                              <p:par>
                                <p:cTn id="23" presetID="45" presetClass="entr" presetSubtype="0" fill="hold" nodeType="withEffect">
                                  <p:stCondLst>
                                    <p:cond delay="0"/>
                                  </p:stCondLst>
                                  <p:childTnLst>
                                    <p:set>
                                      <p:cBhvr>
                                        <p:cTn id="24" dur="1" fill="hold">
                                          <p:stCondLst>
                                            <p:cond delay="0"/>
                                          </p:stCondLst>
                                        </p:cTn>
                                        <p:tgtEl>
                                          <p:spTgt spid="29"/>
                                        </p:tgtEl>
                                        <p:attrNameLst>
                                          <p:attrName>style.visibility</p:attrName>
                                        </p:attrNameLst>
                                      </p:cBhvr>
                                      <p:to>
                                        <p:strVal val="visible"/>
                                      </p:to>
                                    </p:set>
                                    <p:animEffect transition="in" filter="fade">
                                      <p:cBhvr>
                                        <p:cTn id="25" dur="2000"/>
                                        <p:tgtEl>
                                          <p:spTgt spid="29"/>
                                        </p:tgtEl>
                                      </p:cBhvr>
                                    </p:animEffect>
                                    <p:anim calcmode="lin" valueType="num">
                                      <p:cBhvr>
                                        <p:cTn id="26" dur="2000" fill="hold"/>
                                        <p:tgtEl>
                                          <p:spTgt spid="29"/>
                                        </p:tgtEl>
                                        <p:attrNameLst>
                                          <p:attrName>ppt_w</p:attrName>
                                        </p:attrNameLst>
                                      </p:cBhvr>
                                      <p:tavLst>
                                        <p:tav tm="0" fmla="#ppt_w*sin(2.5*pi*$)">
                                          <p:val>
                                            <p:fltVal val="0"/>
                                          </p:val>
                                        </p:tav>
                                        <p:tav tm="100000">
                                          <p:val>
                                            <p:fltVal val="1"/>
                                          </p:val>
                                        </p:tav>
                                      </p:tavLst>
                                    </p:anim>
                                    <p:anim calcmode="lin" valueType="num">
                                      <p:cBhvr>
                                        <p:cTn id="27" dur="2000" fill="hold"/>
                                        <p:tgtEl>
                                          <p:spTgt spid="29"/>
                                        </p:tgtEl>
                                        <p:attrNameLst>
                                          <p:attrName>ppt_h</p:attrName>
                                        </p:attrNameLst>
                                      </p:cBhvr>
                                      <p:tavLst>
                                        <p:tav tm="0">
                                          <p:val>
                                            <p:strVal val="#ppt_h"/>
                                          </p:val>
                                        </p:tav>
                                        <p:tav tm="100000">
                                          <p:val>
                                            <p:strVal val="#ppt_h"/>
                                          </p:val>
                                        </p:tav>
                                      </p:tavLst>
                                    </p:anim>
                                  </p:childTnLst>
                                </p:cTn>
                              </p:par>
                            </p:childTnLst>
                          </p:cTn>
                        </p:par>
                        <p:par>
                          <p:cTn id="28" fill="hold">
                            <p:stCondLst>
                              <p:cond delay="4000"/>
                            </p:stCondLst>
                            <p:childTnLst>
                              <p:par>
                                <p:cTn id="29" presetID="47" presetClass="entr" presetSubtype="0"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1000"/>
                                        <p:tgtEl>
                                          <p:spTgt spid="9"/>
                                        </p:tgtEl>
                                      </p:cBhvr>
                                    </p:animEffect>
                                    <p:anim calcmode="lin" valueType="num">
                                      <p:cBhvr>
                                        <p:cTn id="32" dur="1000" fill="hold"/>
                                        <p:tgtEl>
                                          <p:spTgt spid="9"/>
                                        </p:tgtEl>
                                        <p:attrNameLst>
                                          <p:attrName>ppt_x</p:attrName>
                                        </p:attrNameLst>
                                      </p:cBhvr>
                                      <p:tavLst>
                                        <p:tav tm="0">
                                          <p:val>
                                            <p:strVal val="#ppt_x"/>
                                          </p:val>
                                        </p:tav>
                                        <p:tav tm="100000">
                                          <p:val>
                                            <p:strVal val="#ppt_x"/>
                                          </p:val>
                                        </p:tav>
                                      </p:tavLst>
                                    </p:anim>
                                    <p:anim calcmode="lin" valueType="num">
                                      <p:cBhvr>
                                        <p:cTn id="33" dur="1000" fill="hold"/>
                                        <p:tgtEl>
                                          <p:spTgt spid="9"/>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5" presetClass="entr" presetSubtype="0" fill="hold" grpId="0" nodeType="afterEffect">
                                  <p:stCondLst>
                                    <p:cond delay="0"/>
                                  </p:stCondLst>
                                  <p:childTnLst>
                                    <p:set>
                                      <p:cBhvr>
                                        <p:cTn id="36" dur="1" fill="hold">
                                          <p:stCondLst>
                                            <p:cond delay="0"/>
                                          </p:stCondLst>
                                        </p:cTn>
                                        <p:tgtEl>
                                          <p:spTgt spid="41"/>
                                        </p:tgtEl>
                                        <p:attrNameLst>
                                          <p:attrName>style.visibility</p:attrName>
                                        </p:attrNameLst>
                                      </p:cBhvr>
                                      <p:to>
                                        <p:strVal val="visible"/>
                                      </p:to>
                                    </p:set>
                                    <p:animEffect transition="in" filter="fade">
                                      <p:cBhvr>
                                        <p:cTn id="37" dur="2000"/>
                                        <p:tgtEl>
                                          <p:spTgt spid="41"/>
                                        </p:tgtEl>
                                      </p:cBhvr>
                                    </p:animEffect>
                                    <p:anim calcmode="lin" valueType="num">
                                      <p:cBhvr>
                                        <p:cTn id="38" dur="2000" fill="hold"/>
                                        <p:tgtEl>
                                          <p:spTgt spid="41"/>
                                        </p:tgtEl>
                                        <p:attrNameLst>
                                          <p:attrName>ppt_w</p:attrName>
                                        </p:attrNameLst>
                                      </p:cBhvr>
                                      <p:tavLst>
                                        <p:tav tm="0" fmla="#ppt_w*sin(2.5*pi*$)">
                                          <p:val>
                                            <p:fltVal val="0"/>
                                          </p:val>
                                        </p:tav>
                                        <p:tav tm="100000">
                                          <p:val>
                                            <p:fltVal val="1"/>
                                          </p:val>
                                        </p:tav>
                                      </p:tavLst>
                                    </p:anim>
                                    <p:anim calcmode="lin" valueType="num">
                                      <p:cBhvr>
                                        <p:cTn id="39" dur="2000" fill="hold"/>
                                        <p:tgtEl>
                                          <p:spTgt spid="41"/>
                                        </p:tgtEl>
                                        <p:attrNameLst>
                                          <p:attrName>ppt_h</p:attrName>
                                        </p:attrNameLst>
                                      </p:cBhvr>
                                      <p:tavLst>
                                        <p:tav tm="0">
                                          <p:val>
                                            <p:strVal val="#ppt_h"/>
                                          </p:val>
                                        </p:tav>
                                        <p:tav tm="100000">
                                          <p:val>
                                            <p:strVal val="#ppt_h"/>
                                          </p:val>
                                        </p:tav>
                                      </p:tavLst>
                                    </p:anim>
                                  </p:childTnLst>
                                </p:cTn>
                              </p:par>
                              <p:par>
                                <p:cTn id="40" presetID="45" presetClass="entr" presetSubtype="0" fill="hold" nodeType="withEffect">
                                  <p:stCondLst>
                                    <p:cond delay="0"/>
                                  </p:stCondLst>
                                  <p:childTnLst>
                                    <p:set>
                                      <p:cBhvr>
                                        <p:cTn id="41" dur="1" fill="hold">
                                          <p:stCondLst>
                                            <p:cond delay="0"/>
                                          </p:stCondLst>
                                        </p:cTn>
                                        <p:tgtEl>
                                          <p:spTgt spid="36"/>
                                        </p:tgtEl>
                                        <p:attrNameLst>
                                          <p:attrName>style.visibility</p:attrName>
                                        </p:attrNameLst>
                                      </p:cBhvr>
                                      <p:to>
                                        <p:strVal val="visible"/>
                                      </p:to>
                                    </p:set>
                                    <p:animEffect transition="in" filter="fade">
                                      <p:cBhvr>
                                        <p:cTn id="42" dur="2000"/>
                                        <p:tgtEl>
                                          <p:spTgt spid="36"/>
                                        </p:tgtEl>
                                      </p:cBhvr>
                                    </p:animEffect>
                                    <p:anim calcmode="lin" valueType="num">
                                      <p:cBhvr>
                                        <p:cTn id="43" dur="2000" fill="hold"/>
                                        <p:tgtEl>
                                          <p:spTgt spid="36"/>
                                        </p:tgtEl>
                                        <p:attrNameLst>
                                          <p:attrName>ppt_w</p:attrName>
                                        </p:attrNameLst>
                                      </p:cBhvr>
                                      <p:tavLst>
                                        <p:tav tm="0" fmla="#ppt_w*sin(2.5*pi*$)">
                                          <p:val>
                                            <p:fltVal val="0"/>
                                          </p:val>
                                        </p:tav>
                                        <p:tav tm="100000">
                                          <p:val>
                                            <p:fltVal val="1"/>
                                          </p:val>
                                        </p:tav>
                                      </p:tavLst>
                                    </p:anim>
                                    <p:anim calcmode="lin" valueType="num">
                                      <p:cBhvr>
                                        <p:cTn id="44" dur="2000" fill="hold"/>
                                        <p:tgtEl>
                                          <p:spTgt spid="36"/>
                                        </p:tgtEl>
                                        <p:attrNameLst>
                                          <p:attrName>ppt_h</p:attrName>
                                        </p:attrNameLst>
                                      </p:cBhvr>
                                      <p:tavLst>
                                        <p:tav tm="0">
                                          <p:val>
                                            <p:strVal val="#ppt_h"/>
                                          </p:val>
                                        </p:tav>
                                        <p:tav tm="100000">
                                          <p:val>
                                            <p:strVal val="#ppt_h"/>
                                          </p:val>
                                        </p:tav>
                                      </p:tavLst>
                                    </p:anim>
                                  </p:childTnLst>
                                </p:cTn>
                              </p:par>
                            </p:childTnLst>
                          </p:cTn>
                        </p:par>
                        <p:par>
                          <p:cTn id="45" fill="hold">
                            <p:stCondLst>
                              <p:cond delay="7000"/>
                            </p:stCondLst>
                            <p:childTnLst>
                              <p:par>
                                <p:cTn id="46" presetID="42" presetClass="entr" presetSubtype="0" fill="hold" grpId="0" nodeType="afterEffect">
                                  <p:stCondLst>
                                    <p:cond delay="0"/>
                                  </p:stCondLst>
                                  <p:childTnLst>
                                    <p:set>
                                      <p:cBhvr>
                                        <p:cTn id="47" dur="1" fill="hold">
                                          <p:stCondLst>
                                            <p:cond delay="0"/>
                                          </p:stCondLst>
                                        </p:cTn>
                                        <p:tgtEl>
                                          <p:spTgt spid="40"/>
                                        </p:tgtEl>
                                        <p:attrNameLst>
                                          <p:attrName>style.visibility</p:attrName>
                                        </p:attrNameLst>
                                      </p:cBhvr>
                                      <p:to>
                                        <p:strVal val="visible"/>
                                      </p:to>
                                    </p:set>
                                    <p:animEffect transition="in" filter="fade">
                                      <p:cBhvr>
                                        <p:cTn id="48" dur="1000"/>
                                        <p:tgtEl>
                                          <p:spTgt spid="40"/>
                                        </p:tgtEl>
                                      </p:cBhvr>
                                    </p:animEffect>
                                    <p:anim calcmode="lin" valueType="num">
                                      <p:cBhvr>
                                        <p:cTn id="49" dur="1000" fill="hold"/>
                                        <p:tgtEl>
                                          <p:spTgt spid="40"/>
                                        </p:tgtEl>
                                        <p:attrNameLst>
                                          <p:attrName>ppt_x</p:attrName>
                                        </p:attrNameLst>
                                      </p:cBhvr>
                                      <p:tavLst>
                                        <p:tav tm="0">
                                          <p:val>
                                            <p:strVal val="#ppt_x"/>
                                          </p:val>
                                        </p:tav>
                                        <p:tav tm="100000">
                                          <p:val>
                                            <p:strVal val="#ppt_x"/>
                                          </p:val>
                                        </p:tav>
                                      </p:tavLst>
                                    </p:anim>
                                    <p:anim calcmode="lin" valueType="num">
                                      <p:cBhvr>
                                        <p:cTn id="50" dur="1000" fill="hold"/>
                                        <p:tgtEl>
                                          <p:spTgt spid="40"/>
                                        </p:tgtEl>
                                        <p:attrNameLst>
                                          <p:attrName>ppt_y</p:attrName>
                                        </p:attrNameLst>
                                      </p:cBhvr>
                                      <p:tavLst>
                                        <p:tav tm="0">
                                          <p:val>
                                            <p:strVal val="#ppt_y+.1"/>
                                          </p:val>
                                        </p:tav>
                                        <p:tav tm="100000">
                                          <p:val>
                                            <p:strVal val="#ppt_y"/>
                                          </p:val>
                                        </p:tav>
                                      </p:tavLst>
                                    </p:anim>
                                  </p:childTnLst>
                                </p:cTn>
                              </p:par>
                            </p:childTnLst>
                          </p:cTn>
                        </p:par>
                        <p:par>
                          <p:cTn id="51" fill="hold">
                            <p:stCondLst>
                              <p:cond delay="8000"/>
                            </p:stCondLst>
                            <p:childTnLst>
                              <p:par>
                                <p:cTn id="52" presetID="45" presetClass="entr" presetSubtype="0" fill="hold" grpId="0" nodeType="afterEffect">
                                  <p:stCondLst>
                                    <p:cond delay="0"/>
                                  </p:stCondLst>
                                  <p:childTnLst>
                                    <p:set>
                                      <p:cBhvr>
                                        <p:cTn id="53" dur="1" fill="hold">
                                          <p:stCondLst>
                                            <p:cond delay="0"/>
                                          </p:stCondLst>
                                        </p:cTn>
                                        <p:tgtEl>
                                          <p:spTgt spid="35"/>
                                        </p:tgtEl>
                                        <p:attrNameLst>
                                          <p:attrName>style.visibility</p:attrName>
                                        </p:attrNameLst>
                                      </p:cBhvr>
                                      <p:to>
                                        <p:strVal val="visible"/>
                                      </p:to>
                                    </p:set>
                                    <p:animEffect transition="in" filter="fade">
                                      <p:cBhvr>
                                        <p:cTn id="54" dur="2000"/>
                                        <p:tgtEl>
                                          <p:spTgt spid="35"/>
                                        </p:tgtEl>
                                      </p:cBhvr>
                                    </p:animEffect>
                                    <p:anim calcmode="lin" valueType="num">
                                      <p:cBhvr>
                                        <p:cTn id="55" dur="2000" fill="hold"/>
                                        <p:tgtEl>
                                          <p:spTgt spid="35"/>
                                        </p:tgtEl>
                                        <p:attrNameLst>
                                          <p:attrName>ppt_w</p:attrName>
                                        </p:attrNameLst>
                                      </p:cBhvr>
                                      <p:tavLst>
                                        <p:tav tm="0" fmla="#ppt_w*sin(2.5*pi*$)">
                                          <p:val>
                                            <p:fltVal val="0"/>
                                          </p:val>
                                        </p:tav>
                                        <p:tav tm="100000">
                                          <p:val>
                                            <p:fltVal val="1"/>
                                          </p:val>
                                        </p:tav>
                                      </p:tavLst>
                                    </p:anim>
                                    <p:anim calcmode="lin" valueType="num">
                                      <p:cBhvr>
                                        <p:cTn id="56" dur="2000" fill="hold"/>
                                        <p:tgtEl>
                                          <p:spTgt spid="35"/>
                                        </p:tgtEl>
                                        <p:attrNameLst>
                                          <p:attrName>ppt_h</p:attrName>
                                        </p:attrNameLst>
                                      </p:cBhvr>
                                      <p:tavLst>
                                        <p:tav tm="0">
                                          <p:val>
                                            <p:strVal val="#ppt_h"/>
                                          </p:val>
                                        </p:tav>
                                        <p:tav tm="100000">
                                          <p:val>
                                            <p:strVal val="#ppt_h"/>
                                          </p:val>
                                        </p:tav>
                                      </p:tavLst>
                                    </p:anim>
                                  </p:childTnLst>
                                </p:cTn>
                              </p:par>
                              <p:par>
                                <p:cTn id="57" presetID="45" presetClass="entr" presetSubtype="0" fill="hold" nodeType="withEffect">
                                  <p:stCondLst>
                                    <p:cond delay="0"/>
                                  </p:stCondLst>
                                  <p:childTnLst>
                                    <p:set>
                                      <p:cBhvr>
                                        <p:cTn id="58" dur="1" fill="hold">
                                          <p:stCondLst>
                                            <p:cond delay="0"/>
                                          </p:stCondLst>
                                        </p:cTn>
                                        <p:tgtEl>
                                          <p:spTgt spid="30"/>
                                        </p:tgtEl>
                                        <p:attrNameLst>
                                          <p:attrName>style.visibility</p:attrName>
                                        </p:attrNameLst>
                                      </p:cBhvr>
                                      <p:to>
                                        <p:strVal val="visible"/>
                                      </p:to>
                                    </p:set>
                                    <p:animEffect transition="in" filter="fade">
                                      <p:cBhvr>
                                        <p:cTn id="59" dur="2000"/>
                                        <p:tgtEl>
                                          <p:spTgt spid="30"/>
                                        </p:tgtEl>
                                      </p:cBhvr>
                                    </p:animEffect>
                                    <p:anim calcmode="lin" valueType="num">
                                      <p:cBhvr>
                                        <p:cTn id="60" dur="2000" fill="hold"/>
                                        <p:tgtEl>
                                          <p:spTgt spid="30"/>
                                        </p:tgtEl>
                                        <p:attrNameLst>
                                          <p:attrName>ppt_w</p:attrName>
                                        </p:attrNameLst>
                                      </p:cBhvr>
                                      <p:tavLst>
                                        <p:tav tm="0" fmla="#ppt_w*sin(2.5*pi*$)">
                                          <p:val>
                                            <p:fltVal val="0"/>
                                          </p:val>
                                        </p:tav>
                                        <p:tav tm="100000">
                                          <p:val>
                                            <p:fltVal val="1"/>
                                          </p:val>
                                        </p:tav>
                                      </p:tavLst>
                                    </p:anim>
                                    <p:anim calcmode="lin" valueType="num">
                                      <p:cBhvr>
                                        <p:cTn id="61" dur="2000" fill="hold"/>
                                        <p:tgtEl>
                                          <p:spTgt spid="30"/>
                                        </p:tgtEl>
                                        <p:attrNameLst>
                                          <p:attrName>ppt_h</p:attrName>
                                        </p:attrNameLst>
                                      </p:cBhvr>
                                      <p:tavLst>
                                        <p:tav tm="0">
                                          <p:val>
                                            <p:strVal val="#ppt_h"/>
                                          </p:val>
                                        </p:tav>
                                        <p:tav tm="100000">
                                          <p:val>
                                            <p:strVal val="#ppt_h"/>
                                          </p:val>
                                        </p:tav>
                                      </p:tavLst>
                                    </p:anim>
                                  </p:childTnLst>
                                </p:cTn>
                              </p:par>
                            </p:childTnLst>
                          </p:cTn>
                        </p:par>
                        <p:par>
                          <p:cTn id="62" fill="hold">
                            <p:stCondLst>
                              <p:cond delay="10000"/>
                            </p:stCondLst>
                            <p:childTnLst>
                              <p:par>
                                <p:cTn id="63" presetID="47" presetClass="entr" presetSubtype="0" fill="hold" grpId="0" nodeType="afterEffect">
                                  <p:stCondLst>
                                    <p:cond delay="0"/>
                                  </p:stCondLst>
                                  <p:childTnLst>
                                    <p:set>
                                      <p:cBhvr>
                                        <p:cTn id="64" dur="1" fill="hold">
                                          <p:stCondLst>
                                            <p:cond delay="0"/>
                                          </p:stCondLst>
                                        </p:cTn>
                                        <p:tgtEl>
                                          <p:spTgt spid="34"/>
                                        </p:tgtEl>
                                        <p:attrNameLst>
                                          <p:attrName>style.visibility</p:attrName>
                                        </p:attrNameLst>
                                      </p:cBhvr>
                                      <p:to>
                                        <p:strVal val="visible"/>
                                      </p:to>
                                    </p:set>
                                    <p:animEffect transition="in" filter="fade">
                                      <p:cBhvr>
                                        <p:cTn id="65" dur="1000"/>
                                        <p:tgtEl>
                                          <p:spTgt spid="34"/>
                                        </p:tgtEl>
                                      </p:cBhvr>
                                    </p:animEffect>
                                    <p:anim calcmode="lin" valueType="num">
                                      <p:cBhvr>
                                        <p:cTn id="66" dur="1000" fill="hold"/>
                                        <p:tgtEl>
                                          <p:spTgt spid="34"/>
                                        </p:tgtEl>
                                        <p:attrNameLst>
                                          <p:attrName>ppt_x</p:attrName>
                                        </p:attrNameLst>
                                      </p:cBhvr>
                                      <p:tavLst>
                                        <p:tav tm="0">
                                          <p:val>
                                            <p:strVal val="#ppt_x"/>
                                          </p:val>
                                        </p:tav>
                                        <p:tav tm="100000">
                                          <p:val>
                                            <p:strVal val="#ppt_x"/>
                                          </p:val>
                                        </p:tav>
                                      </p:tavLst>
                                    </p:anim>
                                    <p:anim calcmode="lin" valueType="num">
                                      <p:cBhvr>
                                        <p:cTn id="67" dur="1000" fill="hold"/>
                                        <p:tgtEl>
                                          <p:spTgt spid="34"/>
                                        </p:tgtEl>
                                        <p:attrNameLst>
                                          <p:attrName>ppt_y</p:attrName>
                                        </p:attrNameLst>
                                      </p:cBhvr>
                                      <p:tavLst>
                                        <p:tav tm="0">
                                          <p:val>
                                            <p:strVal val="#ppt_y-.1"/>
                                          </p:val>
                                        </p:tav>
                                        <p:tav tm="100000">
                                          <p:val>
                                            <p:strVal val="#ppt_y"/>
                                          </p:val>
                                        </p:tav>
                                      </p:tavLst>
                                    </p:anim>
                                  </p:childTnLst>
                                </p:cTn>
                              </p:par>
                            </p:childTnLst>
                          </p:cTn>
                        </p:par>
                        <p:par>
                          <p:cTn id="68" fill="hold">
                            <p:stCondLst>
                              <p:cond delay="11000"/>
                            </p:stCondLst>
                            <p:childTnLst>
                              <p:par>
                                <p:cTn id="69" presetID="45" presetClass="entr" presetSubtype="0" fill="hold" grpId="0" nodeType="afterEffect">
                                  <p:stCondLst>
                                    <p:cond delay="0"/>
                                  </p:stCondLst>
                                  <p:childTnLst>
                                    <p:set>
                                      <p:cBhvr>
                                        <p:cTn id="70" dur="1" fill="hold">
                                          <p:stCondLst>
                                            <p:cond delay="0"/>
                                          </p:stCondLst>
                                        </p:cTn>
                                        <p:tgtEl>
                                          <p:spTgt spid="42"/>
                                        </p:tgtEl>
                                        <p:attrNameLst>
                                          <p:attrName>style.visibility</p:attrName>
                                        </p:attrNameLst>
                                      </p:cBhvr>
                                      <p:to>
                                        <p:strVal val="visible"/>
                                      </p:to>
                                    </p:set>
                                    <p:animEffect transition="in" filter="fade">
                                      <p:cBhvr>
                                        <p:cTn id="71" dur="2000"/>
                                        <p:tgtEl>
                                          <p:spTgt spid="42"/>
                                        </p:tgtEl>
                                      </p:cBhvr>
                                    </p:animEffect>
                                    <p:anim calcmode="lin" valueType="num">
                                      <p:cBhvr>
                                        <p:cTn id="72" dur="2000" fill="hold"/>
                                        <p:tgtEl>
                                          <p:spTgt spid="42"/>
                                        </p:tgtEl>
                                        <p:attrNameLst>
                                          <p:attrName>ppt_w</p:attrName>
                                        </p:attrNameLst>
                                      </p:cBhvr>
                                      <p:tavLst>
                                        <p:tav tm="0" fmla="#ppt_w*sin(2.5*pi*$)">
                                          <p:val>
                                            <p:fltVal val="0"/>
                                          </p:val>
                                        </p:tav>
                                        <p:tav tm="100000">
                                          <p:val>
                                            <p:fltVal val="1"/>
                                          </p:val>
                                        </p:tav>
                                      </p:tavLst>
                                    </p:anim>
                                    <p:anim calcmode="lin" valueType="num">
                                      <p:cBhvr>
                                        <p:cTn id="73" dur="2000" fill="hold"/>
                                        <p:tgtEl>
                                          <p:spTgt spid="42"/>
                                        </p:tgtEl>
                                        <p:attrNameLst>
                                          <p:attrName>ppt_h</p:attrName>
                                        </p:attrNameLst>
                                      </p:cBhvr>
                                      <p:tavLst>
                                        <p:tav tm="0">
                                          <p:val>
                                            <p:strVal val="#ppt_h"/>
                                          </p:val>
                                        </p:tav>
                                        <p:tav tm="100000">
                                          <p:val>
                                            <p:strVal val="#ppt_h"/>
                                          </p:val>
                                        </p:tav>
                                      </p:tavLst>
                                    </p:anim>
                                  </p:childTnLst>
                                </p:cTn>
                              </p:par>
                              <p:par>
                                <p:cTn id="74" presetID="45" presetClass="entr" presetSubtype="0" fill="hold" nodeType="withEffect">
                                  <p:stCondLst>
                                    <p:cond delay="0"/>
                                  </p:stCondLst>
                                  <p:childTnLst>
                                    <p:set>
                                      <p:cBhvr>
                                        <p:cTn id="75" dur="1" fill="hold">
                                          <p:stCondLst>
                                            <p:cond delay="0"/>
                                          </p:stCondLst>
                                        </p:cTn>
                                        <p:tgtEl>
                                          <p:spTgt spid="43"/>
                                        </p:tgtEl>
                                        <p:attrNameLst>
                                          <p:attrName>style.visibility</p:attrName>
                                        </p:attrNameLst>
                                      </p:cBhvr>
                                      <p:to>
                                        <p:strVal val="visible"/>
                                      </p:to>
                                    </p:set>
                                    <p:animEffect transition="in" filter="fade">
                                      <p:cBhvr>
                                        <p:cTn id="76" dur="2000"/>
                                        <p:tgtEl>
                                          <p:spTgt spid="43"/>
                                        </p:tgtEl>
                                      </p:cBhvr>
                                    </p:animEffect>
                                    <p:anim calcmode="lin" valueType="num">
                                      <p:cBhvr>
                                        <p:cTn id="77" dur="2000" fill="hold"/>
                                        <p:tgtEl>
                                          <p:spTgt spid="43"/>
                                        </p:tgtEl>
                                        <p:attrNameLst>
                                          <p:attrName>ppt_w</p:attrName>
                                        </p:attrNameLst>
                                      </p:cBhvr>
                                      <p:tavLst>
                                        <p:tav tm="0" fmla="#ppt_w*sin(2.5*pi*$)">
                                          <p:val>
                                            <p:fltVal val="0"/>
                                          </p:val>
                                        </p:tav>
                                        <p:tav tm="100000">
                                          <p:val>
                                            <p:fltVal val="1"/>
                                          </p:val>
                                        </p:tav>
                                      </p:tavLst>
                                    </p:anim>
                                    <p:anim calcmode="lin" valueType="num">
                                      <p:cBhvr>
                                        <p:cTn id="78" dur="2000" fill="hold"/>
                                        <p:tgtEl>
                                          <p:spTgt spid="43"/>
                                        </p:tgtEl>
                                        <p:attrNameLst>
                                          <p:attrName>ppt_h</p:attrName>
                                        </p:attrNameLst>
                                      </p:cBhvr>
                                      <p:tavLst>
                                        <p:tav tm="0">
                                          <p:val>
                                            <p:strVal val="#ppt_h"/>
                                          </p:val>
                                        </p:tav>
                                        <p:tav tm="100000">
                                          <p:val>
                                            <p:strVal val="#ppt_h"/>
                                          </p:val>
                                        </p:tav>
                                      </p:tavLst>
                                    </p:anim>
                                  </p:childTnLst>
                                </p:cTn>
                              </p:par>
                            </p:childTnLst>
                          </p:cTn>
                        </p:par>
                        <p:par>
                          <p:cTn id="79" fill="hold">
                            <p:stCondLst>
                              <p:cond delay="13000"/>
                            </p:stCondLst>
                            <p:childTnLst>
                              <p:par>
                                <p:cTn id="80" presetID="42" presetClass="entr" presetSubtype="0" fill="hold" grpId="0" nodeType="afterEffect">
                                  <p:stCondLst>
                                    <p:cond delay="0"/>
                                  </p:stCondLst>
                                  <p:childTnLst>
                                    <p:set>
                                      <p:cBhvr>
                                        <p:cTn id="81" dur="1" fill="hold">
                                          <p:stCondLst>
                                            <p:cond delay="0"/>
                                          </p:stCondLst>
                                        </p:cTn>
                                        <p:tgtEl>
                                          <p:spTgt spid="47"/>
                                        </p:tgtEl>
                                        <p:attrNameLst>
                                          <p:attrName>style.visibility</p:attrName>
                                        </p:attrNameLst>
                                      </p:cBhvr>
                                      <p:to>
                                        <p:strVal val="visible"/>
                                      </p:to>
                                    </p:set>
                                    <p:animEffect transition="in" filter="fade">
                                      <p:cBhvr>
                                        <p:cTn id="82" dur="1000"/>
                                        <p:tgtEl>
                                          <p:spTgt spid="47"/>
                                        </p:tgtEl>
                                      </p:cBhvr>
                                    </p:animEffect>
                                    <p:anim calcmode="lin" valueType="num">
                                      <p:cBhvr>
                                        <p:cTn id="83" dur="1000" fill="hold"/>
                                        <p:tgtEl>
                                          <p:spTgt spid="47"/>
                                        </p:tgtEl>
                                        <p:attrNameLst>
                                          <p:attrName>ppt_x</p:attrName>
                                        </p:attrNameLst>
                                      </p:cBhvr>
                                      <p:tavLst>
                                        <p:tav tm="0">
                                          <p:val>
                                            <p:strVal val="#ppt_x"/>
                                          </p:val>
                                        </p:tav>
                                        <p:tav tm="100000">
                                          <p:val>
                                            <p:strVal val="#ppt_x"/>
                                          </p:val>
                                        </p:tav>
                                      </p:tavLst>
                                    </p:anim>
                                    <p:anim calcmode="lin" valueType="num">
                                      <p:cBhvr>
                                        <p:cTn id="84"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8" grpId="0" animBg="1"/>
      <p:bldP spid="34" grpId="0"/>
      <p:bldP spid="35" grpId="0" animBg="1"/>
      <p:bldP spid="40" grpId="0"/>
      <p:bldP spid="41" grpId="0" animBg="1"/>
      <p:bldP spid="42" grpId="0" animBg="1"/>
      <p:bldP spid="47" grpId="0"/>
      <p:bldP spid="4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1985</TotalTime>
  <Words>1428</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362</cp:revision>
  <dcterms:created xsi:type="dcterms:W3CDTF">2016-09-28T22:08:47Z</dcterms:created>
  <dcterms:modified xsi:type="dcterms:W3CDTF">2019-07-22T22:39:22Z</dcterms:modified>
</cp:coreProperties>
</file>