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1578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191822D-7510-4AA5-9629-1593D9E31F94}"/>
              </a:ext>
            </a:extLst>
          </p:cNvPr>
          <p:cNvSpPr txBox="1"/>
          <p:nvPr/>
        </p:nvSpPr>
        <p:spPr>
          <a:xfrm>
            <a:off x="779720" y="4495800"/>
            <a:ext cx="6383080" cy="1200329"/>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endParaRPr lang="en-US" dirty="0">
              <a:solidFill>
                <a:srgbClr val="4D4D4D"/>
              </a:solidFill>
            </a:endParaRPr>
          </a:p>
        </p:txBody>
      </p:sp>
      <p:sp>
        <p:nvSpPr>
          <p:cNvPr id="9" name="TextBox 8">
            <a:extLst>
              <a:ext uri="{FF2B5EF4-FFF2-40B4-BE49-F238E27FC236}">
                <a16:creationId xmlns:a16="http://schemas.microsoft.com/office/drawing/2014/main" id="{3202FD7D-5866-4216-A0B0-E0289A2AEA35}"/>
              </a:ext>
            </a:extLst>
          </p:cNvPr>
          <p:cNvSpPr txBox="1"/>
          <p:nvPr/>
        </p:nvSpPr>
        <p:spPr>
          <a:xfrm>
            <a:off x="779720" y="5930816"/>
            <a:ext cx="10363200" cy="692497"/>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sp>
        <p:nvSpPr>
          <p:cNvPr id="2" name="Rectangle 1">
            <a:extLst>
              <a:ext uri="{FF2B5EF4-FFF2-40B4-BE49-F238E27FC236}">
                <a16:creationId xmlns:a16="http://schemas.microsoft.com/office/drawing/2014/main" id="{101DCAC2-568B-42A2-A374-8F6632D05D92}"/>
              </a:ext>
            </a:extLst>
          </p:cNvPr>
          <p:cNvSpPr/>
          <p:nvPr/>
        </p:nvSpPr>
        <p:spPr>
          <a:xfrm>
            <a:off x="779720" y="457200"/>
            <a:ext cx="4325680" cy="3803913"/>
          </a:xfrm>
          <a:prstGeom prst="rect">
            <a:avLst/>
          </a:prstGeom>
          <a:blipFill>
            <a:blip r:embed="rId2"/>
            <a:stretch>
              <a:fillRect/>
            </a:stretch>
          </a:blipFill>
          <a:ln w="38100">
            <a:solidFill>
              <a:srgbClr val="44D7FB"/>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80D90FA-0BAC-4D75-BEE1-AA25C4C59230}"/>
              </a:ext>
            </a:extLst>
          </p:cNvPr>
          <p:cNvSpPr/>
          <p:nvPr/>
        </p:nvSpPr>
        <p:spPr>
          <a:xfrm>
            <a:off x="5410200" y="457200"/>
            <a:ext cx="1858040" cy="3803913"/>
          </a:xfrm>
          <a:prstGeom prst="rect">
            <a:avLst/>
          </a:prstGeom>
          <a:blipFill>
            <a:blip r:embed="rId3"/>
            <a:stretch>
              <a:fillRect/>
            </a:stretch>
          </a:blipFill>
          <a:ln w="38100">
            <a:solidFill>
              <a:srgbClr val="36B8E3"/>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F06529E-17D6-414D-9560-3E80B4E95ED5}"/>
              </a:ext>
            </a:extLst>
          </p:cNvPr>
          <p:cNvSpPr/>
          <p:nvPr/>
        </p:nvSpPr>
        <p:spPr>
          <a:xfrm>
            <a:off x="7564972" y="457199"/>
            <a:ext cx="4325680" cy="1828801"/>
          </a:xfrm>
          <a:prstGeom prst="rect">
            <a:avLst/>
          </a:prstGeom>
          <a:blipFill>
            <a:blip r:embed="rId4"/>
            <a:stretch>
              <a:fillRect/>
            </a:stretch>
          </a:blipFill>
          <a:ln w="38100">
            <a:solidFill>
              <a:srgbClr val="239BD3"/>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B8410A3-8EDA-4742-95BC-A1E54D068A95}"/>
              </a:ext>
            </a:extLst>
          </p:cNvPr>
          <p:cNvSpPr/>
          <p:nvPr/>
        </p:nvSpPr>
        <p:spPr>
          <a:xfrm>
            <a:off x="7562088" y="2520687"/>
            <a:ext cx="2011680" cy="1740426"/>
          </a:xfrm>
          <a:prstGeom prst="rect">
            <a:avLst/>
          </a:prstGeom>
          <a:blipFill>
            <a:blip r:embed="rId5"/>
            <a:stretch>
              <a:fillRect/>
            </a:stretch>
          </a:blipFill>
          <a:ln w="38100">
            <a:solidFill>
              <a:srgbClr val="157EBF"/>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1DC1EC9-134A-43EA-9113-9893094CACF3}"/>
              </a:ext>
            </a:extLst>
          </p:cNvPr>
          <p:cNvSpPr/>
          <p:nvPr/>
        </p:nvSpPr>
        <p:spPr>
          <a:xfrm>
            <a:off x="9878972" y="2520687"/>
            <a:ext cx="2011680" cy="1743115"/>
          </a:xfrm>
          <a:prstGeom prst="rect">
            <a:avLst/>
          </a:prstGeom>
          <a:blipFill>
            <a:blip r:embed="rId6"/>
            <a:stretch>
              <a:fillRect/>
            </a:stretch>
          </a:blipFill>
          <a:ln w="38100">
            <a:solidFill>
              <a:srgbClr val="0967B9"/>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hlinkClick r:id="rId7"/>
            <a:extLst>
              <a:ext uri="{FF2B5EF4-FFF2-40B4-BE49-F238E27FC236}">
                <a16:creationId xmlns:a16="http://schemas.microsoft.com/office/drawing/2014/main" id="{4229C47F-9450-4D27-B958-16EB456557E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11280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
                                        <p:tgtEl>
                                          <p:spTgt spid="8"/>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fade">
                                      <p:cBhvr>
                                        <p:cTn id="11" dur="500"/>
                                        <p:tgtEl>
                                          <p:spTgt spid="9">
                                            <p:txEl>
                                              <p:pRg st="0" end="0"/>
                                            </p:txEl>
                                          </p:spTgt>
                                        </p:tgtEl>
                                      </p:cBhvr>
                                    </p:animEffect>
                                    <p:anim calcmode="lin" valueType="num">
                                      <p:cBhvr>
                                        <p:cTn id="12"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1985</TotalTime>
  <Words>1356</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2019-07-22T22:38:37Z</dcterms:modified>
</cp:coreProperties>
</file>