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832-4037-8AD1-1205656987F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832-4037-8AD1-1205656987F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832-4037-8AD1-1205656987F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832-4037-8AD1-1205656987F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832-4037-8AD1-1205656987F4}"/>
              </c:ext>
            </c:extLst>
          </c:dPt>
          <c:dPt>
            <c:idx val="5"/>
            <c:bubble3D val="0"/>
            <c:extLst>
              <c:ext xmlns:c16="http://schemas.microsoft.com/office/drawing/2014/chart" uri="{C3380CC4-5D6E-409C-BE32-E72D297353CC}">
                <c16:uniqueId val="{0000000A-6832-4037-8AD1-1205656987F4}"/>
              </c:ext>
            </c:extLst>
          </c:dPt>
          <c:dPt>
            <c:idx val="6"/>
            <c:bubble3D val="0"/>
            <c:extLst>
              <c:ext xmlns:c16="http://schemas.microsoft.com/office/drawing/2014/chart" uri="{C3380CC4-5D6E-409C-BE32-E72D297353CC}">
                <c16:uniqueId val="{0000000B-6832-4037-8AD1-1205656987F4}"/>
              </c:ext>
            </c:extLst>
          </c:dPt>
          <c:dPt>
            <c:idx val="7"/>
            <c:bubble3D val="0"/>
            <c:extLst>
              <c:ext xmlns:c16="http://schemas.microsoft.com/office/drawing/2014/chart" uri="{C3380CC4-5D6E-409C-BE32-E72D297353CC}">
                <c16:uniqueId val="{0000000C-6832-4037-8AD1-1205656987F4}"/>
              </c:ext>
            </c:extLst>
          </c:dPt>
          <c:dPt>
            <c:idx val="8"/>
            <c:bubble3D val="0"/>
            <c:extLst>
              <c:ext xmlns:c16="http://schemas.microsoft.com/office/drawing/2014/chart" uri="{C3380CC4-5D6E-409C-BE32-E72D297353CC}">
                <c16:uniqueId val="{0000000D-6832-4037-8AD1-1205656987F4}"/>
              </c:ext>
            </c:extLst>
          </c:dPt>
          <c:dPt>
            <c:idx val="9"/>
            <c:bubble3D val="0"/>
            <c:extLst>
              <c:ext xmlns:c16="http://schemas.microsoft.com/office/drawing/2014/chart" uri="{C3380CC4-5D6E-409C-BE32-E72D297353CC}">
                <c16:uniqueId val="{0000000E-6832-4037-8AD1-1205656987F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832-4037-8AD1-1205656987F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D78-4776-A38C-249610736C0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D78-4776-A38C-249610736C0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D78-4776-A38C-249610736C0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D78-4776-A38C-249610736C08}"/>
              </c:ext>
            </c:extLst>
          </c:dPt>
          <c:dPt>
            <c:idx val="4"/>
            <c:bubble3D val="0"/>
            <c:extLst>
              <c:ext xmlns:c16="http://schemas.microsoft.com/office/drawing/2014/chart" uri="{C3380CC4-5D6E-409C-BE32-E72D297353CC}">
                <c16:uniqueId val="{00000008-9D78-4776-A38C-249610736C08}"/>
              </c:ext>
            </c:extLst>
          </c:dPt>
          <c:dPt>
            <c:idx val="5"/>
            <c:bubble3D val="0"/>
            <c:extLst>
              <c:ext xmlns:c16="http://schemas.microsoft.com/office/drawing/2014/chart" uri="{C3380CC4-5D6E-409C-BE32-E72D297353CC}">
                <c16:uniqueId val="{00000009-9D78-4776-A38C-249610736C08}"/>
              </c:ext>
            </c:extLst>
          </c:dPt>
          <c:dPt>
            <c:idx val="6"/>
            <c:bubble3D val="0"/>
            <c:extLst>
              <c:ext xmlns:c16="http://schemas.microsoft.com/office/drawing/2014/chart" uri="{C3380CC4-5D6E-409C-BE32-E72D297353CC}">
                <c16:uniqueId val="{0000000A-9D78-4776-A38C-249610736C08}"/>
              </c:ext>
            </c:extLst>
          </c:dPt>
          <c:dPt>
            <c:idx val="7"/>
            <c:bubble3D val="0"/>
            <c:extLst>
              <c:ext xmlns:c16="http://schemas.microsoft.com/office/drawing/2014/chart" uri="{C3380CC4-5D6E-409C-BE32-E72D297353CC}">
                <c16:uniqueId val="{0000000B-9D78-4776-A38C-249610736C08}"/>
              </c:ext>
            </c:extLst>
          </c:dPt>
          <c:dPt>
            <c:idx val="8"/>
            <c:bubble3D val="0"/>
            <c:extLst>
              <c:ext xmlns:c16="http://schemas.microsoft.com/office/drawing/2014/chart" uri="{C3380CC4-5D6E-409C-BE32-E72D297353CC}">
                <c16:uniqueId val="{0000000C-9D78-4776-A38C-249610736C08}"/>
              </c:ext>
            </c:extLst>
          </c:dPt>
          <c:dPt>
            <c:idx val="9"/>
            <c:bubble3D val="0"/>
            <c:extLst>
              <c:ext xmlns:c16="http://schemas.microsoft.com/office/drawing/2014/chart" uri="{C3380CC4-5D6E-409C-BE32-E72D297353CC}">
                <c16:uniqueId val="{0000000D-9D78-4776-A38C-249610736C0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9D78-4776-A38C-249610736C0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D30-4DEF-9B11-D0A8D6DAB43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D30-4DEF-9B11-D0A8D6DAB43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D30-4DEF-9B11-D0A8D6DAB433}"/>
              </c:ext>
            </c:extLst>
          </c:dPt>
          <c:dPt>
            <c:idx val="3"/>
            <c:bubble3D val="0"/>
            <c:extLst>
              <c:ext xmlns:c16="http://schemas.microsoft.com/office/drawing/2014/chart" uri="{C3380CC4-5D6E-409C-BE32-E72D297353CC}">
                <c16:uniqueId val="{00000006-FD30-4DEF-9B11-D0A8D6DAB433}"/>
              </c:ext>
            </c:extLst>
          </c:dPt>
          <c:dPt>
            <c:idx val="4"/>
            <c:bubble3D val="0"/>
            <c:extLst>
              <c:ext xmlns:c16="http://schemas.microsoft.com/office/drawing/2014/chart" uri="{C3380CC4-5D6E-409C-BE32-E72D297353CC}">
                <c16:uniqueId val="{00000007-FD30-4DEF-9B11-D0A8D6DAB433}"/>
              </c:ext>
            </c:extLst>
          </c:dPt>
          <c:dPt>
            <c:idx val="5"/>
            <c:bubble3D val="0"/>
            <c:extLst>
              <c:ext xmlns:c16="http://schemas.microsoft.com/office/drawing/2014/chart" uri="{C3380CC4-5D6E-409C-BE32-E72D297353CC}">
                <c16:uniqueId val="{00000008-FD30-4DEF-9B11-D0A8D6DAB433}"/>
              </c:ext>
            </c:extLst>
          </c:dPt>
          <c:dPt>
            <c:idx val="6"/>
            <c:bubble3D val="0"/>
            <c:extLst>
              <c:ext xmlns:c16="http://schemas.microsoft.com/office/drawing/2014/chart" uri="{C3380CC4-5D6E-409C-BE32-E72D297353CC}">
                <c16:uniqueId val="{00000009-FD30-4DEF-9B11-D0A8D6DAB433}"/>
              </c:ext>
            </c:extLst>
          </c:dPt>
          <c:dPt>
            <c:idx val="7"/>
            <c:bubble3D val="0"/>
            <c:extLst>
              <c:ext xmlns:c16="http://schemas.microsoft.com/office/drawing/2014/chart" uri="{C3380CC4-5D6E-409C-BE32-E72D297353CC}">
                <c16:uniqueId val="{0000000A-FD30-4DEF-9B11-D0A8D6DAB433}"/>
              </c:ext>
            </c:extLst>
          </c:dPt>
          <c:dPt>
            <c:idx val="8"/>
            <c:bubble3D val="0"/>
            <c:extLst>
              <c:ext xmlns:c16="http://schemas.microsoft.com/office/drawing/2014/chart" uri="{C3380CC4-5D6E-409C-BE32-E72D297353CC}">
                <c16:uniqueId val="{0000000B-FD30-4DEF-9B11-D0A8D6DAB433}"/>
              </c:ext>
            </c:extLst>
          </c:dPt>
          <c:dPt>
            <c:idx val="9"/>
            <c:bubble3D val="0"/>
            <c:extLst>
              <c:ext xmlns:c16="http://schemas.microsoft.com/office/drawing/2014/chart" uri="{C3380CC4-5D6E-409C-BE32-E72D297353CC}">
                <c16:uniqueId val="{0000000C-FD30-4DEF-9B11-D0A8D6DAB43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D30-4DEF-9B11-D0A8D6DAB43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30160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9926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5548686" y="663524"/>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6252449" y="986507"/>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4912919" y="986507"/>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6002563" y="1408085"/>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6255849" y="1215995"/>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6272848" y="1302691"/>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6194652" y="1309490"/>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4042565" y="547930"/>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2585741" y="1022205"/>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2551743" y="2496028"/>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3915072" y="2564025"/>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4504940" y="2553825"/>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5065911" y="4037847"/>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5637081" y="4932000"/>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5745876" y="5498071"/>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5174705" y="5715660"/>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5842771" y="4503623"/>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7112604" y="4632816"/>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7574980" y="4134742"/>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6191252" y="3566972"/>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5795174" y="3264388"/>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6837219" y="2672819"/>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6201452" y="2179845"/>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6507436" y="1520279"/>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6939213" y="1770166"/>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8098553" y="2820711"/>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8112152" y="2689818"/>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7678675" y="2421232"/>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8056055" y="2249540"/>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8093454" y="2077850"/>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7648077" y="1768466"/>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BRAZIL MAP</a:t>
            </a:r>
          </a:p>
          <a:p>
            <a:r>
              <a:rPr lang="en-US" dirty="0">
                <a:solidFill>
                  <a:srgbClr val="4D4D4D"/>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2A6CF5DB-B6D4-41C2-AAF8-DC1945334300}"/>
              </a:ext>
            </a:extLst>
          </p:cNvPr>
          <p:cNvGrpSpPr/>
          <p:nvPr/>
        </p:nvGrpSpPr>
        <p:grpSpPr>
          <a:xfrm>
            <a:off x="1973131" y="2127525"/>
            <a:ext cx="3594912" cy="1375905"/>
            <a:chOff x="2243731" y="2891162"/>
            <a:chExt cx="3594912" cy="1375905"/>
          </a:xfrm>
        </p:grpSpPr>
        <p:grpSp>
          <p:nvGrpSpPr>
            <p:cNvPr id="43" name="Group 42">
              <a:extLst>
                <a:ext uri="{FF2B5EF4-FFF2-40B4-BE49-F238E27FC236}">
                  <a16:creationId xmlns:a16="http://schemas.microsoft.com/office/drawing/2014/main" id="{0E82616F-2A47-4F42-ABF3-AF92F41CA2DB}"/>
                </a:ext>
              </a:extLst>
            </p:cNvPr>
            <p:cNvGrpSpPr/>
            <p:nvPr/>
          </p:nvGrpSpPr>
          <p:grpSpPr>
            <a:xfrm>
              <a:off x="2243731" y="3192308"/>
              <a:ext cx="2743200" cy="508758"/>
              <a:chOff x="1066801" y="2238247"/>
              <a:chExt cx="2743200" cy="508758"/>
            </a:xfrm>
          </p:grpSpPr>
          <p:sp>
            <p:nvSpPr>
              <p:cNvPr id="51" name="Freeform: Shape 50">
                <a:extLst>
                  <a:ext uri="{FF2B5EF4-FFF2-40B4-BE49-F238E27FC236}">
                    <a16:creationId xmlns:a16="http://schemas.microsoft.com/office/drawing/2014/main" id="{81735072-BC9B-4098-916F-C06EB2C9476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80B57CE4-8133-4BDD-BCE7-0F2F14D9C39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E4E6E698-16A8-4846-96A3-787D9147976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5" name="Freeform: Shape 44">
                <a:extLst>
                  <a:ext uri="{FF2B5EF4-FFF2-40B4-BE49-F238E27FC236}">
                    <a16:creationId xmlns:a16="http://schemas.microsoft.com/office/drawing/2014/main" id="{E13C68F2-1F2C-480D-BEB5-F100A8FF636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62A450E7-A389-41CF-BBBC-7BE308A452F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aphic 26" descr="Hike">
                <a:extLst>
                  <a:ext uri="{FF2B5EF4-FFF2-40B4-BE49-F238E27FC236}">
                    <a16:creationId xmlns:a16="http://schemas.microsoft.com/office/drawing/2014/main" id="{9A373E49-941A-4CDE-9CDE-4F32637BDC4B}"/>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 name="Freeform: Shape 47">
                  <a:extLst>
                    <a:ext uri="{FF2B5EF4-FFF2-40B4-BE49-F238E27FC236}">
                      <a16:creationId xmlns:a16="http://schemas.microsoft.com/office/drawing/2014/main" id="{2CB1A3BF-6BCE-4C97-BB23-F6E248CBDC0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18EFC893-8AF2-4915-995C-641B29B64BB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DF2F8A64-ABAC-4B72-841D-9BD1D9A4C78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3" name="TextBox 52">
            <a:extLst>
              <a:ext uri="{FF2B5EF4-FFF2-40B4-BE49-F238E27FC236}">
                <a16:creationId xmlns:a16="http://schemas.microsoft.com/office/drawing/2014/main" id="{61DF0A1D-7959-4D07-B58B-4EFD4319D06F}"/>
              </a:ext>
            </a:extLst>
          </p:cNvPr>
          <p:cNvSpPr txBox="1"/>
          <p:nvPr/>
        </p:nvSpPr>
        <p:spPr>
          <a:xfrm>
            <a:off x="8727521" y="2129754"/>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DB7CEB6-7CF7-4039-BE01-329279CAF6DE}"/>
              </a:ext>
            </a:extLst>
          </p:cNvPr>
          <p:cNvSpPr txBox="1"/>
          <p:nvPr/>
        </p:nvSpPr>
        <p:spPr>
          <a:xfrm>
            <a:off x="28748" y="3047118"/>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0FC1566F-C702-4C07-AC21-FDCF5A24BAF5}"/>
              </a:ext>
            </a:extLst>
          </p:cNvPr>
          <p:cNvGrpSpPr/>
          <p:nvPr/>
        </p:nvGrpSpPr>
        <p:grpSpPr>
          <a:xfrm>
            <a:off x="6548419" y="1263020"/>
            <a:ext cx="3509383" cy="1375905"/>
            <a:chOff x="6025615" y="1230029"/>
            <a:chExt cx="3509383" cy="1375905"/>
          </a:xfrm>
        </p:grpSpPr>
        <p:grpSp>
          <p:nvGrpSpPr>
            <p:cNvPr id="56" name="Group 55">
              <a:extLst>
                <a:ext uri="{FF2B5EF4-FFF2-40B4-BE49-F238E27FC236}">
                  <a16:creationId xmlns:a16="http://schemas.microsoft.com/office/drawing/2014/main" id="{A511B4A9-1421-4795-BB1D-1E7DEC339C6B}"/>
                </a:ext>
              </a:extLst>
            </p:cNvPr>
            <p:cNvGrpSpPr/>
            <p:nvPr/>
          </p:nvGrpSpPr>
          <p:grpSpPr>
            <a:xfrm>
              <a:off x="6791798" y="1528954"/>
              <a:ext cx="2743200" cy="508758"/>
              <a:chOff x="7772400" y="675620"/>
              <a:chExt cx="2743200" cy="508758"/>
            </a:xfrm>
          </p:grpSpPr>
          <p:sp>
            <p:nvSpPr>
              <p:cNvPr id="61" name="Freeform: Shape 60">
                <a:extLst>
                  <a:ext uri="{FF2B5EF4-FFF2-40B4-BE49-F238E27FC236}">
                    <a16:creationId xmlns:a16="http://schemas.microsoft.com/office/drawing/2014/main" id="{EB92BF20-C6DD-440A-A5BA-8D6FE9B698D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Box 10">
                <a:extLst>
                  <a:ext uri="{FF2B5EF4-FFF2-40B4-BE49-F238E27FC236}">
                    <a16:creationId xmlns:a16="http://schemas.microsoft.com/office/drawing/2014/main" id="{7564DA7A-4A5A-42B3-AAB5-C17A3DC1FE3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7" name="Group 56">
              <a:extLst>
                <a:ext uri="{FF2B5EF4-FFF2-40B4-BE49-F238E27FC236}">
                  <a16:creationId xmlns:a16="http://schemas.microsoft.com/office/drawing/2014/main" id="{9D61F820-E53A-4CBE-A6BD-F40CC042832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8" name="Freeform: Shape 57">
                <a:extLst>
                  <a:ext uri="{FF2B5EF4-FFF2-40B4-BE49-F238E27FC236}">
                    <a16:creationId xmlns:a16="http://schemas.microsoft.com/office/drawing/2014/main" id="{FA80DEDB-AFBB-47E5-B8E7-8375F32FBF8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67307881-2546-4D79-A17D-C20AFE35825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0" name="Graphic 59" descr="Tent">
                <a:extLst>
                  <a:ext uri="{FF2B5EF4-FFF2-40B4-BE49-F238E27FC236}">
                    <a16:creationId xmlns:a16="http://schemas.microsoft.com/office/drawing/2014/main" id="{7A373662-90CF-414A-9253-DE1028877A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63" name="Chart 62">
            <a:extLst>
              <a:ext uri="{FF2B5EF4-FFF2-40B4-BE49-F238E27FC236}">
                <a16:creationId xmlns:a16="http://schemas.microsoft.com/office/drawing/2014/main" id="{D3152982-6A09-4AB6-BFDA-C28E178559AD}"/>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4" name="Chart 63">
            <a:extLst>
              <a:ext uri="{FF2B5EF4-FFF2-40B4-BE49-F238E27FC236}">
                <a16:creationId xmlns:a16="http://schemas.microsoft.com/office/drawing/2014/main" id="{7931E298-F131-4A01-B595-B886546957B1}"/>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65" name="TextBox 64">
            <a:extLst>
              <a:ext uri="{FF2B5EF4-FFF2-40B4-BE49-F238E27FC236}">
                <a16:creationId xmlns:a16="http://schemas.microsoft.com/office/drawing/2014/main" id="{8D9BAF14-0B11-4C8D-8567-A0774E412C95}"/>
              </a:ext>
            </a:extLst>
          </p:cNvPr>
          <p:cNvSpPr txBox="1"/>
          <p:nvPr/>
        </p:nvSpPr>
        <p:spPr>
          <a:xfrm>
            <a:off x="7367590" y="5044194"/>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66" name="Group 65">
            <a:extLst>
              <a:ext uri="{FF2B5EF4-FFF2-40B4-BE49-F238E27FC236}">
                <a16:creationId xmlns:a16="http://schemas.microsoft.com/office/drawing/2014/main" id="{8571C128-90E9-4069-A522-65B0A593524B}"/>
              </a:ext>
            </a:extLst>
          </p:cNvPr>
          <p:cNvGrpSpPr/>
          <p:nvPr/>
        </p:nvGrpSpPr>
        <p:grpSpPr>
          <a:xfrm>
            <a:off x="5808389" y="4114523"/>
            <a:ext cx="3509383" cy="1375905"/>
            <a:chOff x="6025615" y="1230029"/>
            <a:chExt cx="3509383" cy="1375905"/>
          </a:xfrm>
        </p:grpSpPr>
        <p:grpSp>
          <p:nvGrpSpPr>
            <p:cNvPr id="67" name="Group 66">
              <a:extLst>
                <a:ext uri="{FF2B5EF4-FFF2-40B4-BE49-F238E27FC236}">
                  <a16:creationId xmlns:a16="http://schemas.microsoft.com/office/drawing/2014/main" id="{4F147FCC-3C7B-41E1-A231-F23788BD054B}"/>
                </a:ext>
              </a:extLst>
            </p:cNvPr>
            <p:cNvGrpSpPr/>
            <p:nvPr/>
          </p:nvGrpSpPr>
          <p:grpSpPr>
            <a:xfrm>
              <a:off x="6791798" y="1528954"/>
              <a:ext cx="2743200" cy="508758"/>
              <a:chOff x="7772400" y="675620"/>
              <a:chExt cx="2743200" cy="508758"/>
            </a:xfrm>
          </p:grpSpPr>
          <p:sp>
            <p:nvSpPr>
              <p:cNvPr id="107" name="Freeform: Shape 106">
                <a:extLst>
                  <a:ext uri="{FF2B5EF4-FFF2-40B4-BE49-F238E27FC236}">
                    <a16:creationId xmlns:a16="http://schemas.microsoft.com/office/drawing/2014/main" id="{9ABE87BB-9FD3-4857-BA3E-CBAA7A246BD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21AAF8C2-C7DE-4D5C-9EE5-A90A7475830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8" name="Group 67">
              <a:extLst>
                <a:ext uri="{FF2B5EF4-FFF2-40B4-BE49-F238E27FC236}">
                  <a16:creationId xmlns:a16="http://schemas.microsoft.com/office/drawing/2014/main" id="{19CEBEBE-614E-4C03-9D03-9E6954D8407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1" name="Freeform: Shape 100">
                <a:extLst>
                  <a:ext uri="{FF2B5EF4-FFF2-40B4-BE49-F238E27FC236}">
                    <a16:creationId xmlns:a16="http://schemas.microsoft.com/office/drawing/2014/main" id="{2892ED52-A360-4DDD-B09E-0534923BFF5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2FBACCE9-EB6A-4489-9367-71AB59AD51B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4" name="Graphic 103" descr="Tent">
                <a:extLst>
                  <a:ext uri="{FF2B5EF4-FFF2-40B4-BE49-F238E27FC236}">
                    <a16:creationId xmlns:a16="http://schemas.microsoft.com/office/drawing/2014/main" id="{34EC3A9D-BFBF-4321-B420-5C3C350398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3" name="Chart 112">
            <a:extLst>
              <a:ext uri="{FF2B5EF4-FFF2-40B4-BE49-F238E27FC236}">
                <a16:creationId xmlns:a16="http://schemas.microsoft.com/office/drawing/2014/main" id="{E0E4D25F-614C-4FB9-A043-060BDB3E58ED}"/>
              </a:ext>
            </a:extLst>
          </p:cNvPr>
          <p:cNvGraphicFramePr>
            <a:graphicFrameLocks noChangeAspect="1"/>
          </p:cNvGraphicFramePr>
          <p:nvPr>
            <p:extLst/>
          </p:nvPr>
        </p:nvGraphicFramePr>
        <p:xfrm>
          <a:off x="5620786" y="3899646"/>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9" name="Picture 68">
            <a:hlinkClick r:id="rId8"/>
            <a:extLst>
              <a:ext uri="{FF2B5EF4-FFF2-40B4-BE49-F238E27FC236}">
                <a16:creationId xmlns:a16="http://schemas.microsoft.com/office/drawing/2014/main" id="{DAA0E40E-14B4-4ACD-86F5-49DD942012B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068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1"/>
                                        </p:tgtEl>
                                        <p:attrNameLst>
                                          <p:attrName>style.visibility</p:attrName>
                                        </p:attrNameLst>
                                      </p:cBhvr>
                                      <p:to>
                                        <p:strVal val="visible"/>
                                      </p:to>
                                    </p:set>
                                    <p:anim calcmode="lin" valueType="num">
                                      <p:cBhvr additive="base">
                                        <p:cTn id="15" dur="1000" fill="hold"/>
                                        <p:tgtEl>
                                          <p:spTgt spid="71"/>
                                        </p:tgtEl>
                                        <p:attrNameLst>
                                          <p:attrName>ppt_x</p:attrName>
                                        </p:attrNameLst>
                                      </p:cBhvr>
                                      <p:tavLst>
                                        <p:tav tm="0">
                                          <p:val>
                                            <p:strVal val="#ppt_x"/>
                                          </p:val>
                                        </p:tav>
                                        <p:tav tm="100000">
                                          <p:val>
                                            <p:strVal val="#ppt_x"/>
                                          </p:val>
                                        </p:tav>
                                      </p:tavLst>
                                    </p:anim>
                                    <p:anim calcmode="lin" valueType="num">
                                      <p:cBhvr additive="base">
                                        <p:cTn id="16" dur="1000" fill="hold"/>
                                        <p:tgtEl>
                                          <p:spTgt spid="7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anim calcmode="lin" valueType="num">
                                      <p:cBhvr additive="base">
                                        <p:cTn id="19" dur="1000" fill="hold"/>
                                        <p:tgtEl>
                                          <p:spTgt spid="72"/>
                                        </p:tgtEl>
                                        <p:attrNameLst>
                                          <p:attrName>ppt_x</p:attrName>
                                        </p:attrNameLst>
                                      </p:cBhvr>
                                      <p:tavLst>
                                        <p:tav tm="0">
                                          <p:val>
                                            <p:strVal val="#ppt_x"/>
                                          </p:val>
                                        </p:tav>
                                        <p:tav tm="100000">
                                          <p:val>
                                            <p:strVal val="#ppt_x"/>
                                          </p:val>
                                        </p:tav>
                                      </p:tavLst>
                                    </p:anim>
                                    <p:anim calcmode="lin" valueType="num">
                                      <p:cBhvr additive="base">
                                        <p:cTn id="20" dur="1000" fill="hold"/>
                                        <p:tgtEl>
                                          <p:spTgt spid="7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additive="base">
                                        <p:cTn id="27" dur="1000" fill="hold"/>
                                        <p:tgtEl>
                                          <p:spTgt spid="74"/>
                                        </p:tgtEl>
                                        <p:attrNameLst>
                                          <p:attrName>ppt_x</p:attrName>
                                        </p:attrNameLst>
                                      </p:cBhvr>
                                      <p:tavLst>
                                        <p:tav tm="0">
                                          <p:val>
                                            <p:strVal val="#ppt_x"/>
                                          </p:val>
                                        </p:tav>
                                        <p:tav tm="100000">
                                          <p:val>
                                            <p:strVal val="#ppt_x"/>
                                          </p:val>
                                        </p:tav>
                                      </p:tavLst>
                                    </p:anim>
                                    <p:anim calcmode="lin" valueType="num">
                                      <p:cBhvr additive="base">
                                        <p:cTn id="28" dur="1000" fill="hold"/>
                                        <p:tgtEl>
                                          <p:spTgt spid="7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5"/>
                                        </p:tgtEl>
                                        <p:attrNameLst>
                                          <p:attrName>style.visibility</p:attrName>
                                        </p:attrNameLst>
                                      </p:cBhvr>
                                      <p:to>
                                        <p:strVal val="visible"/>
                                      </p:to>
                                    </p:set>
                                    <p:anim calcmode="lin" valueType="num">
                                      <p:cBhvr additive="base">
                                        <p:cTn id="31" dur="1000" fill="hold"/>
                                        <p:tgtEl>
                                          <p:spTgt spid="75"/>
                                        </p:tgtEl>
                                        <p:attrNameLst>
                                          <p:attrName>ppt_x</p:attrName>
                                        </p:attrNameLst>
                                      </p:cBhvr>
                                      <p:tavLst>
                                        <p:tav tm="0">
                                          <p:val>
                                            <p:strVal val="#ppt_x"/>
                                          </p:val>
                                        </p:tav>
                                        <p:tav tm="100000">
                                          <p:val>
                                            <p:strVal val="#ppt_x"/>
                                          </p:val>
                                        </p:tav>
                                      </p:tavLst>
                                    </p:anim>
                                    <p:anim calcmode="lin" valueType="num">
                                      <p:cBhvr additive="base">
                                        <p:cTn id="32" dur="1000" fill="hold"/>
                                        <p:tgtEl>
                                          <p:spTgt spid="7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6"/>
                                        </p:tgtEl>
                                        <p:attrNameLst>
                                          <p:attrName>style.visibility</p:attrName>
                                        </p:attrNameLst>
                                      </p:cBhvr>
                                      <p:to>
                                        <p:strVal val="visible"/>
                                      </p:to>
                                    </p:set>
                                    <p:anim calcmode="lin" valueType="num">
                                      <p:cBhvr additive="base">
                                        <p:cTn id="35" dur="1000" fill="hold"/>
                                        <p:tgtEl>
                                          <p:spTgt spid="76"/>
                                        </p:tgtEl>
                                        <p:attrNameLst>
                                          <p:attrName>ppt_x</p:attrName>
                                        </p:attrNameLst>
                                      </p:cBhvr>
                                      <p:tavLst>
                                        <p:tav tm="0">
                                          <p:val>
                                            <p:strVal val="#ppt_x"/>
                                          </p:val>
                                        </p:tav>
                                        <p:tav tm="100000">
                                          <p:val>
                                            <p:strVal val="#ppt_x"/>
                                          </p:val>
                                        </p:tav>
                                      </p:tavLst>
                                    </p:anim>
                                    <p:anim calcmode="lin" valueType="num">
                                      <p:cBhvr additive="base">
                                        <p:cTn id="36" dur="1000" fill="hold"/>
                                        <p:tgtEl>
                                          <p:spTgt spid="7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1000" fill="hold"/>
                                        <p:tgtEl>
                                          <p:spTgt spid="77"/>
                                        </p:tgtEl>
                                        <p:attrNameLst>
                                          <p:attrName>ppt_x</p:attrName>
                                        </p:attrNameLst>
                                      </p:cBhvr>
                                      <p:tavLst>
                                        <p:tav tm="0">
                                          <p:val>
                                            <p:strVal val="#ppt_x"/>
                                          </p:val>
                                        </p:tav>
                                        <p:tav tm="100000">
                                          <p:val>
                                            <p:strVal val="#ppt_x"/>
                                          </p:val>
                                        </p:tav>
                                      </p:tavLst>
                                    </p:anim>
                                    <p:anim calcmode="lin" valueType="num">
                                      <p:cBhvr additive="base">
                                        <p:cTn id="40" dur="1000" fill="hold"/>
                                        <p:tgtEl>
                                          <p:spTgt spid="7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1000" fill="hold"/>
                                        <p:tgtEl>
                                          <p:spTgt spid="78"/>
                                        </p:tgtEl>
                                        <p:attrNameLst>
                                          <p:attrName>ppt_x</p:attrName>
                                        </p:attrNameLst>
                                      </p:cBhvr>
                                      <p:tavLst>
                                        <p:tav tm="0">
                                          <p:val>
                                            <p:strVal val="#ppt_x"/>
                                          </p:val>
                                        </p:tav>
                                        <p:tav tm="100000">
                                          <p:val>
                                            <p:strVal val="#ppt_x"/>
                                          </p:val>
                                        </p:tav>
                                      </p:tavLst>
                                    </p:anim>
                                    <p:anim calcmode="lin" valueType="num">
                                      <p:cBhvr additive="base">
                                        <p:cTn id="44" dur="1000" fill="hold"/>
                                        <p:tgtEl>
                                          <p:spTgt spid="7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additive="base">
                                        <p:cTn id="47" dur="1000" fill="hold"/>
                                        <p:tgtEl>
                                          <p:spTgt spid="79"/>
                                        </p:tgtEl>
                                        <p:attrNameLst>
                                          <p:attrName>ppt_x</p:attrName>
                                        </p:attrNameLst>
                                      </p:cBhvr>
                                      <p:tavLst>
                                        <p:tav tm="0">
                                          <p:val>
                                            <p:strVal val="#ppt_x"/>
                                          </p:val>
                                        </p:tav>
                                        <p:tav tm="100000">
                                          <p:val>
                                            <p:strVal val="#ppt_x"/>
                                          </p:val>
                                        </p:tav>
                                      </p:tavLst>
                                    </p:anim>
                                    <p:anim calcmode="lin" valueType="num">
                                      <p:cBhvr additive="base">
                                        <p:cTn id="48" dur="1000" fill="hold"/>
                                        <p:tgtEl>
                                          <p:spTgt spid="7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0"/>
                                        </p:tgtEl>
                                        <p:attrNameLst>
                                          <p:attrName>style.visibility</p:attrName>
                                        </p:attrNameLst>
                                      </p:cBhvr>
                                      <p:to>
                                        <p:strVal val="visible"/>
                                      </p:to>
                                    </p:set>
                                    <p:anim calcmode="lin" valueType="num">
                                      <p:cBhvr additive="base">
                                        <p:cTn id="51" dur="1000" fill="hold"/>
                                        <p:tgtEl>
                                          <p:spTgt spid="80"/>
                                        </p:tgtEl>
                                        <p:attrNameLst>
                                          <p:attrName>ppt_x</p:attrName>
                                        </p:attrNameLst>
                                      </p:cBhvr>
                                      <p:tavLst>
                                        <p:tav tm="0">
                                          <p:val>
                                            <p:strVal val="#ppt_x"/>
                                          </p:val>
                                        </p:tav>
                                        <p:tav tm="100000">
                                          <p:val>
                                            <p:strVal val="#ppt_x"/>
                                          </p:val>
                                        </p:tav>
                                      </p:tavLst>
                                    </p:anim>
                                    <p:anim calcmode="lin" valueType="num">
                                      <p:cBhvr additive="base">
                                        <p:cTn id="52" dur="1000" fill="hold"/>
                                        <p:tgtEl>
                                          <p:spTgt spid="8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1"/>
                                        </p:tgtEl>
                                        <p:attrNameLst>
                                          <p:attrName>style.visibility</p:attrName>
                                        </p:attrNameLst>
                                      </p:cBhvr>
                                      <p:to>
                                        <p:strVal val="visible"/>
                                      </p:to>
                                    </p:set>
                                    <p:anim calcmode="lin" valueType="num">
                                      <p:cBhvr additive="base">
                                        <p:cTn id="55" dur="1000" fill="hold"/>
                                        <p:tgtEl>
                                          <p:spTgt spid="81"/>
                                        </p:tgtEl>
                                        <p:attrNameLst>
                                          <p:attrName>ppt_x</p:attrName>
                                        </p:attrNameLst>
                                      </p:cBhvr>
                                      <p:tavLst>
                                        <p:tav tm="0">
                                          <p:val>
                                            <p:strVal val="#ppt_x"/>
                                          </p:val>
                                        </p:tav>
                                        <p:tav tm="100000">
                                          <p:val>
                                            <p:strVal val="#ppt_x"/>
                                          </p:val>
                                        </p:tav>
                                      </p:tavLst>
                                    </p:anim>
                                    <p:anim calcmode="lin" valueType="num">
                                      <p:cBhvr additive="base">
                                        <p:cTn id="56" dur="1000" fill="hold"/>
                                        <p:tgtEl>
                                          <p:spTgt spid="8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anim calcmode="lin" valueType="num">
                                      <p:cBhvr additive="base">
                                        <p:cTn id="59" dur="1000" fill="hold"/>
                                        <p:tgtEl>
                                          <p:spTgt spid="82"/>
                                        </p:tgtEl>
                                        <p:attrNameLst>
                                          <p:attrName>ppt_x</p:attrName>
                                        </p:attrNameLst>
                                      </p:cBhvr>
                                      <p:tavLst>
                                        <p:tav tm="0">
                                          <p:val>
                                            <p:strVal val="#ppt_x"/>
                                          </p:val>
                                        </p:tav>
                                        <p:tav tm="100000">
                                          <p:val>
                                            <p:strVal val="#ppt_x"/>
                                          </p:val>
                                        </p:tav>
                                      </p:tavLst>
                                    </p:anim>
                                    <p:anim calcmode="lin" valueType="num">
                                      <p:cBhvr additive="base">
                                        <p:cTn id="60" dur="1000" fill="hold"/>
                                        <p:tgtEl>
                                          <p:spTgt spid="8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3"/>
                                        </p:tgtEl>
                                        <p:attrNameLst>
                                          <p:attrName>style.visibility</p:attrName>
                                        </p:attrNameLst>
                                      </p:cBhvr>
                                      <p:to>
                                        <p:strVal val="visible"/>
                                      </p:to>
                                    </p:set>
                                    <p:anim calcmode="lin" valueType="num">
                                      <p:cBhvr additive="base">
                                        <p:cTn id="63" dur="1000" fill="hold"/>
                                        <p:tgtEl>
                                          <p:spTgt spid="83"/>
                                        </p:tgtEl>
                                        <p:attrNameLst>
                                          <p:attrName>ppt_x</p:attrName>
                                        </p:attrNameLst>
                                      </p:cBhvr>
                                      <p:tavLst>
                                        <p:tav tm="0">
                                          <p:val>
                                            <p:strVal val="#ppt_x"/>
                                          </p:val>
                                        </p:tav>
                                        <p:tav tm="100000">
                                          <p:val>
                                            <p:strVal val="#ppt_x"/>
                                          </p:val>
                                        </p:tav>
                                      </p:tavLst>
                                    </p:anim>
                                    <p:anim calcmode="lin" valueType="num">
                                      <p:cBhvr additive="base">
                                        <p:cTn id="64" dur="1000" fill="hold"/>
                                        <p:tgtEl>
                                          <p:spTgt spid="8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 calcmode="lin" valueType="num">
                                      <p:cBhvr additive="base">
                                        <p:cTn id="67" dur="1000" fill="hold"/>
                                        <p:tgtEl>
                                          <p:spTgt spid="84"/>
                                        </p:tgtEl>
                                        <p:attrNameLst>
                                          <p:attrName>ppt_x</p:attrName>
                                        </p:attrNameLst>
                                      </p:cBhvr>
                                      <p:tavLst>
                                        <p:tav tm="0">
                                          <p:val>
                                            <p:strVal val="#ppt_x"/>
                                          </p:val>
                                        </p:tav>
                                        <p:tav tm="100000">
                                          <p:val>
                                            <p:strVal val="#ppt_x"/>
                                          </p:val>
                                        </p:tav>
                                      </p:tavLst>
                                    </p:anim>
                                    <p:anim calcmode="lin" valueType="num">
                                      <p:cBhvr additive="base">
                                        <p:cTn id="68" dur="1000" fill="hold"/>
                                        <p:tgtEl>
                                          <p:spTgt spid="8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85"/>
                                        </p:tgtEl>
                                        <p:attrNameLst>
                                          <p:attrName>style.visibility</p:attrName>
                                        </p:attrNameLst>
                                      </p:cBhvr>
                                      <p:to>
                                        <p:strVal val="visible"/>
                                      </p:to>
                                    </p:set>
                                    <p:anim calcmode="lin" valueType="num">
                                      <p:cBhvr additive="base">
                                        <p:cTn id="71" dur="1000" fill="hold"/>
                                        <p:tgtEl>
                                          <p:spTgt spid="85"/>
                                        </p:tgtEl>
                                        <p:attrNameLst>
                                          <p:attrName>ppt_x</p:attrName>
                                        </p:attrNameLst>
                                      </p:cBhvr>
                                      <p:tavLst>
                                        <p:tav tm="0">
                                          <p:val>
                                            <p:strVal val="#ppt_x"/>
                                          </p:val>
                                        </p:tav>
                                        <p:tav tm="100000">
                                          <p:val>
                                            <p:strVal val="#ppt_x"/>
                                          </p:val>
                                        </p:tav>
                                      </p:tavLst>
                                    </p:anim>
                                    <p:anim calcmode="lin" valueType="num">
                                      <p:cBhvr additive="base">
                                        <p:cTn id="72" dur="1000" fill="hold"/>
                                        <p:tgtEl>
                                          <p:spTgt spid="85"/>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6"/>
                                        </p:tgtEl>
                                        <p:attrNameLst>
                                          <p:attrName>style.visibility</p:attrName>
                                        </p:attrNameLst>
                                      </p:cBhvr>
                                      <p:to>
                                        <p:strVal val="visible"/>
                                      </p:to>
                                    </p:set>
                                    <p:anim calcmode="lin" valueType="num">
                                      <p:cBhvr additive="base">
                                        <p:cTn id="75" dur="1000" fill="hold"/>
                                        <p:tgtEl>
                                          <p:spTgt spid="86"/>
                                        </p:tgtEl>
                                        <p:attrNameLst>
                                          <p:attrName>ppt_x</p:attrName>
                                        </p:attrNameLst>
                                      </p:cBhvr>
                                      <p:tavLst>
                                        <p:tav tm="0">
                                          <p:val>
                                            <p:strVal val="#ppt_x"/>
                                          </p:val>
                                        </p:tav>
                                        <p:tav tm="100000">
                                          <p:val>
                                            <p:strVal val="#ppt_x"/>
                                          </p:val>
                                        </p:tav>
                                      </p:tavLst>
                                    </p:anim>
                                    <p:anim calcmode="lin" valueType="num">
                                      <p:cBhvr additive="base">
                                        <p:cTn id="76" dur="1000" fill="hold"/>
                                        <p:tgtEl>
                                          <p:spTgt spid="8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7"/>
                                        </p:tgtEl>
                                        <p:attrNameLst>
                                          <p:attrName>style.visibility</p:attrName>
                                        </p:attrNameLst>
                                      </p:cBhvr>
                                      <p:to>
                                        <p:strVal val="visible"/>
                                      </p:to>
                                    </p:set>
                                    <p:anim calcmode="lin" valueType="num">
                                      <p:cBhvr additive="base">
                                        <p:cTn id="79" dur="1000" fill="hold"/>
                                        <p:tgtEl>
                                          <p:spTgt spid="87"/>
                                        </p:tgtEl>
                                        <p:attrNameLst>
                                          <p:attrName>ppt_x</p:attrName>
                                        </p:attrNameLst>
                                      </p:cBhvr>
                                      <p:tavLst>
                                        <p:tav tm="0">
                                          <p:val>
                                            <p:strVal val="#ppt_x"/>
                                          </p:val>
                                        </p:tav>
                                        <p:tav tm="100000">
                                          <p:val>
                                            <p:strVal val="#ppt_x"/>
                                          </p:val>
                                        </p:tav>
                                      </p:tavLst>
                                    </p:anim>
                                    <p:anim calcmode="lin" valueType="num">
                                      <p:cBhvr additive="base">
                                        <p:cTn id="80" dur="1000" fill="hold"/>
                                        <p:tgtEl>
                                          <p:spTgt spid="8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88"/>
                                        </p:tgtEl>
                                        <p:attrNameLst>
                                          <p:attrName>style.visibility</p:attrName>
                                        </p:attrNameLst>
                                      </p:cBhvr>
                                      <p:to>
                                        <p:strVal val="visible"/>
                                      </p:to>
                                    </p:set>
                                    <p:anim calcmode="lin" valueType="num">
                                      <p:cBhvr additive="base">
                                        <p:cTn id="83" dur="1000" fill="hold"/>
                                        <p:tgtEl>
                                          <p:spTgt spid="88"/>
                                        </p:tgtEl>
                                        <p:attrNameLst>
                                          <p:attrName>ppt_x</p:attrName>
                                        </p:attrNameLst>
                                      </p:cBhvr>
                                      <p:tavLst>
                                        <p:tav tm="0">
                                          <p:val>
                                            <p:strVal val="#ppt_x"/>
                                          </p:val>
                                        </p:tav>
                                        <p:tav tm="100000">
                                          <p:val>
                                            <p:strVal val="#ppt_x"/>
                                          </p:val>
                                        </p:tav>
                                      </p:tavLst>
                                    </p:anim>
                                    <p:anim calcmode="lin" valueType="num">
                                      <p:cBhvr additive="base">
                                        <p:cTn id="84" dur="1000" fill="hold"/>
                                        <p:tgtEl>
                                          <p:spTgt spid="8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 calcmode="lin" valueType="num">
                                      <p:cBhvr additive="base">
                                        <p:cTn id="87" dur="1000" fill="hold"/>
                                        <p:tgtEl>
                                          <p:spTgt spid="89"/>
                                        </p:tgtEl>
                                        <p:attrNameLst>
                                          <p:attrName>ppt_x</p:attrName>
                                        </p:attrNameLst>
                                      </p:cBhvr>
                                      <p:tavLst>
                                        <p:tav tm="0">
                                          <p:val>
                                            <p:strVal val="#ppt_x"/>
                                          </p:val>
                                        </p:tav>
                                        <p:tav tm="100000">
                                          <p:val>
                                            <p:strVal val="#ppt_x"/>
                                          </p:val>
                                        </p:tav>
                                      </p:tavLst>
                                    </p:anim>
                                    <p:anim calcmode="lin" valueType="num">
                                      <p:cBhvr additive="base">
                                        <p:cTn id="88" dur="1000" fill="hold"/>
                                        <p:tgtEl>
                                          <p:spTgt spid="89"/>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1000" fill="hold"/>
                                        <p:tgtEl>
                                          <p:spTgt spid="90"/>
                                        </p:tgtEl>
                                        <p:attrNameLst>
                                          <p:attrName>ppt_x</p:attrName>
                                        </p:attrNameLst>
                                      </p:cBhvr>
                                      <p:tavLst>
                                        <p:tav tm="0">
                                          <p:val>
                                            <p:strVal val="#ppt_x"/>
                                          </p:val>
                                        </p:tav>
                                        <p:tav tm="100000">
                                          <p:val>
                                            <p:strVal val="#ppt_x"/>
                                          </p:val>
                                        </p:tav>
                                      </p:tavLst>
                                    </p:anim>
                                    <p:anim calcmode="lin" valueType="num">
                                      <p:cBhvr additive="base">
                                        <p:cTn id="92" dur="1000" fill="hold"/>
                                        <p:tgtEl>
                                          <p:spTgt spid="90"/>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1"/>
                                        </p:tgtEl>
                                        <p:attrNameLst>
                                          <p:attrName>style.visibility</p:attrName>
                                        </p:attrNameLst>
                                      </p:cBhvr>
                                      <p:to>
                                        <p:strVal val="visible"/>
                                      </p:to>
                                    </p:set>
                                    <p:anim calcmode="lin" valueType="num">
                                      <p:cBhvr additive="base">
                                        <p:cTn id="95" dur="1000" fill="hold"/>
                                        <p:tgtEl>
                                          <p:spTgt spid="91"/>
                                        </p:tgtEl>
                                        <p:attrNameLst>
                                          <p:attrName>ppt_x</p:attrName>
                                        </p:attrNameLst>
                                      </p:cBhvr>
                                      <p:tavLst>
                                        <p:tav tm="0">
                                          <p:val>
                                            <p:strVal val="#ppt_x"/>
                                          </p:val>
                                        </p:tav>
                                        <p:tav tm="100000">
                                          <p:val>
                                            <p:strVal val="#ppt_x"/>
                                          </p:val>
                                        </p:tav>
                                      </p:tavLst>
                                    </p:anim>
                                    <p:anim calcmode="lin" valueType="num">
                                      <p:cBhvr additive="base">
                                        <p:cTn id="96" dur="1000" fill="hold"/>
                                        <p:tgtEl>
                                          <p:spTgt spid="9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2"/>
                                        </p:tgtEl>
                                        <p:attrNameLst>
                                          <p:attrName>style.visibility</p:attrName>
                                        </p:attrNameLst>
                                      </p:cBhvr>
                                      <p:to>
                                        <p:strVal val="visible"/>
                                      </p:to>
                                    </p:set>
                                    <p:anim calcmode="lin" valueType="num">
                                      <p:cBhvr additive="base">
                                        <p:cTn id="99" dur="1000" fill="hold"/>
                                        <p:tgtEl>
                                          <p:spTgt spid="92"/>
                                        </p:tgtEl>
                                        <p:attrNameLst>
                                          <p:attrName>ppt_x</p:attrName>
                                        </p:attrNameLst>
                                      </p:cBhvr>
                                      <p:tavLst>
                                        <p:tav tm="0">
                                          <p:val>
                                            <p:strVal val="#ppt_x"/>
                                          </p:val>
                                        </p:tav>
                                        <p:tav tm="100000">
                                          <p:val>
                                            <p:strVal val="#ppt_x"/>
                                          </p:val>
                                        </p:tav>
                                      </p:tavLst>
                                    </p:anim>
                                    <p:anim calcmode="lin" valueType="num">
                                      <p:cBhvr additive="base">
                                        <p:cTn id="100" dur="1000" fill="hold"/>
                                        <p:tgtEl>
                                          <p:spTgt spid="92"/>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93"/>
                                        </p:tgtEl>
                                        <p:attrNameLst>
                                          <p:attrName>style.visibility</p:attrName>
                                        </p:attrNameLst>
                                      </p:cBhvr>
                                      <p:to>
                                        <p:strVal val="visible"/>
                                      </p:to>
                                    </p:set>
                                    <p:anim calcmode="lin" valueType="num">
                                      <p:cBhvr additive="base">
                                        <p:cTn id="103" dur="1000" fill="hold"/>
                                        <p:tgtEl>
                                          <p:spTgt spid="93"/>
                                        </p:tgtEl>
                                        <p:attrNameLst>
                                          <p:attrName>ppt_x</p:attrName>
                                        </p:attrNameLst>
                                      </p:cBhvr>
                                      <p:tavLst>
                                        <p:tav tm="0">
                                          <p:val>
                                            <p:strVal val="#ppt_x"/>
                                          </p:val>
                                        </p:tav>
                                        <p:tav tm="100000">
                                          <p:val>
                                            <p:strVal val="#ppt_x"/>
                                          </p:val>
                                        </p:tav>
                                      </p:tavLst>
                                    </p:anim>
                                    <p:anim calcmode="lin" valueType="num">
                                      <p:cBhvr additive="base">
                                        <p:cTn id="104" dur="1000" fill="hold"/>
                                        <p:tgtEl>
                                          <p:spTgt spid="93"/>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94"/>
                                        </p:tgtEl>
                                        <p:attrNameLst>
                                          <p:attrName>style.visibility</p:attrName>
                                        </p:attrNameLst>
                                      </p:cBhvr>
                                      <p:to>
                                        <p:strVal val="visible"/>
                                      </p:to>
                                    </p:set>
                                    <p:anim calcmode="lin" valueType="num">
                                      <p:cBhvr additive="base">
                                        <p:cTn id="107" dur="1000" fill="hold"/>
                                        <p:tgtEl>
                                          <p:spTgt spid="94"/>
                                        </p:tgtEl>
                                        <p:attrNameLst>
                                          <p:attrName>ppt_x</p:attrName>
                                        </p:attrNameLst>
                                      </p:cBhvr>
                                      <p:tavLst>
                                        <p:tav tm="0">
                                          <p:val>
                                            <p:strVal val="#ppt_x"/>
                                          </p:val>
                                        </p:tav>
                                        <p:tav tm="100000">
                                          <p:val>
                                            <p:strVal val="#ppt_x"/>
                                          </p:val>
                                        </p:tav>
                                      </p:tavLst>
                                    </p:anim>
                                    <p:anim calcmode="lin" valueType="num">
                                      <p:cBhvr additive="base">
                                        <p:cTn id="108" dur="1000" fill="hold"/>
                                        <p:tgtEl>
                                          <p:spTgt spid="94"/>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95"/>
                                        </p:tgtEl>
                                        <p:attrNameLst>
                                          <p:attrName>style.visibility</p:attrName>
                                        </p:attrNameLst>
                                      </p:cBhvr>
                                      <p:to>
                                        <p:strVal val="visible"/>
                                      </p:to>
                                    </p:set>
                                    <p:anim calcmode="lin" valueType="num">
                                      <p:cBhvr additive="base">
                                        <p:cTn id="111" dur="1000" fill="hold"/>
                                        <p:tgtEl>
                                          <p:spTgt spid="95"/>
                                        </p:tgtEl>
                                        <p:attrNameLst>
                                          <p:attrName>ppt_x</p:attrName>
                                        </p:attrNameLst>
                                      </p:cBhvr>
                                      <p:tavLst>
                                        <p:tav tm="0">
                                          <p:val>
                                            <p:strVal val="#ppt_x"/>
                                          </p:val>
                                        </p:tav>
                                        <p:tav tm="100000">
                                          <p:val>
                                            <p:strVal val="#ppt_x"/>
                                          </p:val>
                                        </p:tav>
                                      </p:tavLst>
                                    </p:anim>
                                    <p:anim calcmode="lin" valueType="num">
                                      <p:cBhvr additive="base">
                                        <p:cTn id="112" dur="1000" fill="hold"/>
                                        <p:tgtEl>
                                          <p:spTgt spid="95"/>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96"/>
                                        </p:tgtEl>
                                        <p:attrNameLst>
                                          <p:attrName>style.visibility</p:attrName>
                                        </p:attrNameLst>
                                      </p:cBhvr>
                                      <p:to>
                                        <p:strVal val="visible"/>
                                      </p:to>
                                    </p:set>
                                    <p:anim calcmode="lin" valueType="num">
                                      <p:cBhvr additive="base">
                                        <p:cTn id="115" dur="1000" fill="hold"/>
                                        <p:tgtEl>
                                          <p:spTgt spid="96"/>
                                        </p:tgtEl>
                                        <p:attrNameLst>
                                          <p:attrName>ppt_x</p:attrName>
                                        </p:attrNameLst>
                                      </p:cBhvr>
                                      <p:tavLst>
                                        <p:tav tm="0">
                                          <p:val>
                                            <p:strVal val="#ppt_x"/>
                                          </p:val>
                                        </p:tav>
                                        <p:tav tm="100000">
                                          <p:val>
                                            <p:strVal val="#ppt_x"/>
                                          </p:val>
                                        </p:tav>
                                      </p:tavLst>
                                    </p:anim>
                                    <p:anim calcmode="lin" valueType="num">
                                      <p:cBhvr additive="base">
                                        <p:cTn id="116" dur="1000" fill="hold"/>
                                        <p:tgtEl>
                                          <p:spTgt spid="96"/>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97"/>
                                        </p:tgtEl>
                                        <p:attrNameLst>
                                          <p:attrName>style.visibility</p:attrName>
                                        </p:attrNameLst>
                                      </p:cBhvr>
                                      <p:to>
                                        <p:strVal val="visible"/>
                                      </p:to>
                                    </p:set>
                                    <p:anim calcmode="lin" valueType="num">
                                      <p:cBhvr additive="base">
                                        <p:cTn id="119" dur="1000" fill="hold"/>
                                        <p:tgtEl>
                                          <p:spTgt spid="97"/>
                                        </p:tgtEl>
                                        <p:attrNameLst>
                                          <p:attrName>ppt_x</p:attrName>
                                        </p:attrNameLst>
                                      </p:cBhvr>
                                      <p:tavLst>
                                        <p:tav tm="0">
                                          <p:val>
                                            <p:strVal val="#ppt_x"/>
                                          </p:val>
                                        </p:tav>
                                        <p:tav tm="100000">
                                          <p:val>
                                            <p:strVal val="#ppt_x"/>
                                          </p:val>
                                        </p:tav>
                                      </p:tavLst>
                                    </p:anim>
                                    <p:anim calcmode="lin" valueType="num">
                                      <p:cBhvr additive="base">
                                        <p:cTn id="120" dur="1000" fill="hold"/>
                                        <p:tgtEl>
                                          <p:spTgt spid="97"/>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additive="base">
                                        <p:cTn id="123" dur="1000" fill="hold"/>
                                        <p:tgtEl>
                                          <p:spTgt spid="98"/>
                                        </p:tgtEl>
                                        <p:attrNameLst>
                                          <p:attrName>ppt_x</p:attrName>
                                        </p:attrNameLst>
                                      </p:cBhvr>
                                      <p:tavLst>
                                        <p:tav tm="0">
                                          <p:val>
                                            <p:strVal val="#ppt_x"/>
                                          </p:val>
                                        </p:tav>
                                        <p:tav tm="100000">
                                          <p:val>
                                            <p:strVal val="#ppt_x"/>
                                          </p:val>
                                        </p:tav>
                                      </p:tavLst>
                                    </p:anim>
                                    <p:anim calcmode="lin" valueType="num">
                                      <p:cBhvr additive="base">
                                        <p:cTn id="124" dur="1000" fill="hold"/>
                                        <p:tgtEl>
                                          <p:spTgt spid="9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99"/>
                                        </p:tgtEl>
                                        <p:attrNameLst>
                                          <p:attrName>style.visibility</p:attrName>
                                        </p:attrNameLst>
                                      </p:cBhvr>
                                      <p:to>
                                        <p:strVal val="visible"/>
                                      </p:to>
                                    </p:set>
                                    <p:anim calcmode="lin" valueType="num">
                                      <p:cBhvr additive="base">
                                        <p:cTn id="127" dur="1000" fill="hold"/>
                                        <p:tgtEl>
                                          <p:spTgt spid="99"/>
                                        </p:tgtEl>
                                        <p:attrNameLst>
                                          <p:attrName>ppt_x</p:attrName>
                                        </p:attrNameLst>
                                      </p:cBhvr>
                                      <p:tavLst>
                                        <p:tav tm="0">
                                          <p:val>
                                            <p:strVal val="#ppt_x"/>
                                          </p:val>
                                        </p:tav>
                                        <p:tav tm="100000">
                                          <p:val>
                                            <p:strVal val="#ppt_x"/>
                                          </p:val>
                                        </p:tav>
                                      </p:tavLst>
                                    </p:anim>
                                    <p:anim calcmode="lin" valueType="num">
                                      <p:cBhvr additive="base">
                                        <p:cTn id="128" dur="1000" fill="hold"/>
                                        <p:tgtEl>
                                          <p:spTgt spid="99"/>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0"/>
                                        </p:tgtEl>
                                        <p:attrNameLst>
                                          <p:attrName>style.visibility</p:attrName>
                                        </p:attrNameLst>
                                      </p:cBhvr>
                                      <p:to>
                                        <p:strVal val="visible"/>
                                      </p:to>
                                    </p:set>
                                    <p:anim calcmode="lin" valueType="num">
                                      <p:cBhvr additive="base">
                                        <p:cTn id="131" dur="1000" fill="hold"/>
                                        <p:tgtEl>
                                          <p:spTgt spid="100"/>
                                        </p:tgtEl>
                                        <p:attrNameLst>
                                          <p:attrName>ppt_x</p:attrName>
                                        </p:attrNameLst>
                                      </p:cBhvr>
                                      <p:tavLst>
                                        <p:tav tm="0">
                                          <p:val>
                                            <p:strVal val="#ppt_x"/>
                                          </p:val>
                                        </p:tav>
                                        <p:tav tm="100000">
                                          <p:val>
                                            <p:strVal val="#ppt_x"/>
                                          </p:val>
                                        </p:tav>
                                      </p:tavLst>
                                    </p:anim>
                                    <p:anim calcmode="lin" valueType="num">
                                      <p:cBhvr additive="base">
                                        <p:cTn id="132" dur="1000" fill="hold"/>
                                        <p:tgtEl>
                                          <p:spTgt spid="100"/>
                                        </p:tgtEl>
                                        <p:attrNameLst>
                                          <p:attrName>ppt_y</p:attrName>
                                        </p:attrNameLst>
                                      </p:cBhvr>
                                      <p:tavLst>
                                        <p:tav tm="0">
                                          <p:val>
                                            <p:strVal val="1+#ppt_h/2"/>
                                          </p:val>
                                        </p:tav>
                                        <p:tav tm="100000">
                                          <p:val>
                                            <p:strVal val="#ppt_y"/>
                                          </p:val>
                                        </p:tav>
                                      </p:tavLst>
                                    </p:anim>
                                  </p:childTnLst>
                                </p:cTn>
                              </p:par>
                            </p:childTnLst>
                          </p:cTn>
                        </p:par>
                        <p:par>
                          <p:cTn id="133" fill="hold">
                            <p:stCondLst>
                              <p:cond delay="1500"/>
                            </p:stCondLst>
                            <p:childTnLst>
                              <p:par>
                                <p:cTn id="134" presetID="2" presetClass="entr" presetSubtype="8" fill="hold" nodeType="afterEffect">
                                  <p:stCondLst>
                                    <p:cond delay="0"/>
                                  </p:stCondLst>
                                  <p:childTnLst>
                                    <p:set>
                                      <p:cBhvr>
                                        <p:cTn id="135" dur="1" fill="hold">
                                          <p:stCondLst>
                                            <p:cond delay="0"/>
                                          </p:stCondLst>
                                        </p:cTn>
                                        <p:tgtEl>
                                          <p:spTgt spid="42"/>
                                        </p:tgtEl>
                                        <p:attrNameLst>
                                          <p:attrName>style.visibility</p:attrName>
                                        </p:attrNameLst>
                                      </p:cBhvr>
                                      <p:to>
                                        <p:strVal val="visible"/>
                                      </p:to>
                                    </p:set>
                                    <p:anim calcmode="lin" valueType="num">
                                      <p:cBhvr additive="base">
                                        <p:cTn id="136" dur="500" fill="hold"/>
                                        <p:tgtEl>
                                          <p:spTgt spid="42"/>
                                        </p:tgtEl>
                                        <p:attrNameLst>
                                          <p:attrName>ppt_x</p:attrName>
                                        </p:attrNameLst>
                                      </p:cBhvr>
                                      <p:tavLst>
                                        <p:tav tm="0">
                                          <p:val>
                                            <p:strVal val="0-#ppt_w/2"/>
                                          </p:val>
                                        </p:tav>
                                        <p:tav tm="100000">
                                          <p:val>
                                            <p:strVal val="#ppt_x"/>
                                          </p:val>
                                        </p:tav>
                                      </p:tavLst>
                                    </p:anim>
                                    <p:anim calcmode="lin" valueType="num">
                                      <p:cBhvr additive="base">
                                        <p:cTn id="137" dur="500" fill="hold"/>
                                        <p:tgtEl>
                                          <p:spTgt spid="42"/>
                                        </p:tgtEl>
                                        <p:attrNameLst>
                                          <p:attrName>ppt_y</p:attrName>
                                        </p:attrNameLst>
                                      </p:cBhvr>
                                      <p:tavLst>
                                        <p:tav tm="0">
                                          <p:val>
                                            <p:strVal val="#ppt_y"/>
                                          </p:val>
                                        </p:tav>
                                        <p:tav tm="100000">
                                          <p:val>
                                            <p:strVal val="#ppt_y"/>
                                          </p:val>
                                        </p:tav>
                                      </p:tavLst>
                                    </p:anim>
                                  </p:childTnLst>
                                </p:cTn>
                              </p:par>
                            </p:childTnLst>
                          </p:cTn>
                        </p:par>
                        <p:par>
                          <p:cTn id="138" fill="hold">
                            <p:stCondLst>
                              <p:cond delay="2000"/>
                            </p:stCondLst>
                            <p:childTnLst>
                              <p:par>
                                <p:cTn id="139" presetID="42" presetClass="entr" presetSubtype="0" fill="hold" grpId="0" nodeType="afterEffect">
                                  <p:stCondLst>
                                    <p:cond delay="0"/>
                                  </p:stCondLst>
                                  <p:childTnLst>
                                    <p:set>
                                      <p:cBhvr>
                                        <p:cTn id="140" dur="1" fill="hold">
                                          <p:stCondLst>
                                            <p:cond delay="0"/>
                                          </p:stCondLst>
                                        </p:cTn>
                                        <p:tgtEl>
                                          <p:spTgt spid="54"/>
                                        </p:tgtEl>
                                        <p:attrNameLst>
                                          <p:attrName>style.visibility</p:attrName>
                                        </p:attrNameLst>
                                      </p:cBhvr>
                                      <p:to>
                                        <p:strVal val="visible"/>
                                      </p:to>
                                    </p:set>
                                    <p:animEffect transition="in" filter="fade">
                                      <p:cBhvr>
                                        <p:cTn id="141" dur="1000"/>
                                        <p:tgtEl>
                                          <p:spTgt spid="54"/>
                                        </p:tgtEl>
                                      </p:cBhvr>
                                    </p:animEffect>
                                    <p:anim calcmode="lin" valueType="num">
                                      <p:cBhvr>
                                        <p:cTn id="142" dur="1000" fill="hold"/>
                                        <p:tgtEl>
                                          <p:spTgt spid="54"/>
                                        </p:tgtEl>
                                        <p:attrNameLst>
                                          <p:attrName>ppt_x</p:attrName>
                                        </p:attrNameLst>
                                      </p:cBhvr>
                                      <p:tavLst>
                                        <p:tav tm="0">
                                          <p:val>
                                            <p:strVal val="#ppt_x"/>
                                          </p:val>
                                        </p:tav>
                                        <p:tav tm="100000">
                                          <p:val>
                                            <p:strVal val="#ppt_x"/>
                                          </p:val>
                                        </p:tav>
                                      </p:tavLst>
                                    </p:anim>
                                    <p:anim calcmode="lin" valueType="num">
                                      <p:cBhvr>
                                        <p:cTn id="143" dur="1000" fill="hold"/>
                                        <p:tgtEl>
                                          <p:spTgt spid="54"/>
                                        </p:tgtEl>
                                        <p:attrNameLst>
                                          <p:attrName>ppt_y</p:attrName>
                                        </p:attrNameLst>
                                      </p:cBhvr>
                                      <p:tavLst>
                                        <p:tav tm="0">
                                          <p:val>
                                            <p:strVal val="#ppt_y+.1"/>
                                          </p:val>
                                        </p:tav>
                                        <p:tav tm="100000">
                                          <p:val>
                                            <p:strVal val="#ppt_y"/>
                                          </p:val>
                                        </p:tav>
                                      </p:tavLst>
                                    </p:anim>
                                  </p:childTnLst>
                                </p:cTn>
                              </p:par>
                            </p:childTnLst>
                          </p:cTn>
                        </p:par>
                        <p:par>
                          <p:cTn id="144" fill="hold">
                            <p:stCondLst>
                              <p:cond delay="3000"/>
                            </p:stCondLst>
                            <p:childTnLst>
                              <p:par>
                                <p:cTn id="145" presetID="31" presetClass="entr" presetSubtype="0" fill="hold" grpId="0" nodeType="afterEffect">
                                  <p:stCondLst>
                                    <p:cond delay="0"/>
                                  </p:stCondLst>
                                  <p:childTnLst>
                                    <p:set>
                                      <p:cBhvr>
                                        <p:cTn id="146" dur="1" fill="hold">
                                          <p:stCondLst>
                                            <p:cond delay="0"/>
                                          </p:stCondLst>
                                        </p:cTn>
                                        <p:tgtEl>
                                          <p:spTgt spid="64"/>
                                        </p:tgtEl>
                                        <p:attrNameLst>
                                          <p:attrName>style.visibility</p:attrName>
                                        </p:attrNameLst>
                                      </p:cBhvr>
                                      <p:to>
                                        <p:strVal val="visible"/>
                                      </p:to>
                                    </p:set>
                                    <p:anim calcmode="lin" valueType="num">
                                      <p:cBhvr>
                                        <p:cTn id="147" dur="1000" fill="hold"/>
                                        <p:tgtEl>
                                          <p:spTgt spid="64"/>
                                        </p:tgtEl>
                                        <p:attrNameLst>
                                          <p:attrName>ppt_w</p:attrName>
                                        </p:attrNameLst>
                                      </p:cBhvr>
                                      <p:tavLst>
                                        <p:tav tm="0">
                                          <p:val>
                                            <p:fltVal val="0"/>
                                          </p:val>
                                        </p:tav>
                                        <p:tav tm="100000">
                                          <p:val>
                                            <p:strVal val="#ppt_w"/>
                                          </p:val>
                                        </p:tav>
                                      </p:tavLst>
                                    </p:anim>
                                    <p:anim calcmode="lin" valueType="num">
                                      <p:cBhvr>
                                        <p:cTn id="148" dur="1000" fill="hold"/>
                                        <p:tgtEl>
                                          <p:spTgt spid="64"/>
                                        </p:tgtEl>
                                        <p:attrNameLst>
                                          <p:attrName>ppt_h</p:attrName>
                                        </p:attrNameLst>
                                      </p:cBhvr>
                                      <p:tavLst>
                                        <p:tav tm="0">
                                          <p:val>
                                            <p:fltVal val="0"/>
                                          </p:val>
                                        </p:tav>
                                        <p:tav tm="100000">
                                          <p:val>
                                            <p:strVal val="#ppt_h"/>
                                          </p:val>
                                        </p:tav>
                                      </p:tavLst>
                                    </p:anim>
                                    <p:anim calcmode="lin" valueType="num">
                                      <p:cBhvr>
                                        <p:cTn id="149" dur="1000" fill="hold"/>
                                        <p:tgtEl>
                                          <p:spTgt spid="64"/>
                                        </p:tgtEl>
                                        <p:attrNameLst>
                                          <p:attrName>style.rotation</p:attrName>
                                        </p:attrNameLst>
                                      </p:cBhvr>
                                      <p:tavLst>
                                        <p:tav tm="0">
                                          <p:val>
                                            <p:fltVal val="90"/>
                                          </p:val>
                                        </p:tav>
                                        <p:tav tm="100000">
                                          <p:val>
                                            <p:fltVal val="0"/>
                                          </p:val>
                                        </p:tav>
                                      </p:tavLst>
                                    </p:anim>
                                    <p:animEffect transition="in" filter="fade">
                                      <p:cBhvr>
                                        <p:cTn id="150" dur="1000"/>
                                        <p:tgtEl>
                                          <p:spTgt spid="64"/>
                                        </p:tgtEl>
                                      </p:cBhvr>
                                    </p:animEffect>
                                  </p:childTnLst>
                                </p:cTn>
                              </p:par>
                            </p:childTnLst>
                          </p:cTn>
                        </p:par>
                        <p:par>
                          <p:cTn id="151" fill="hold">
                            <p:stCondLst>
                              <p:cond delay="4000"/>
                            </p:stCondLst>
                            <p:childTnLst>
                              <p:par>
                                <p:cTn id="152" presetID="2" presetClass="entr" presetSubtype="2" fill="hold"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additive="base">
                                        <p:cTn id="154" dur="500" fill="hold"/>
                                        <p:tgtEl>
                                          <p:spTgt spid="55"/>
                                        </p:tgtEl>
                                        <p:attrNameLst>
                                          <p:attrName>ppt_x</p:attrName>
                                        </p:attrNameLst>
                                      </p:cBhvr>
                                      <p:tavLst>
                                        <p:tav tm="0">
                                          <p:val>
                                            <p:strVal val="1+#ppt_w/2"/>
                                          </p:val>
                                        </p:tav>
                                        <p:tav tm="100000">
                                          <p:val>
                                            <p:strVal val="#ppt_x"/>
                                          </p:val>
                                        </p:tav>
                                      </p:tavLst>
                                    </p:anim>
                                    <p:anim calcmode="lin" valueType="num">
                                      <p:cBhvr additive="base">
                                        <p:cTn id="155" dur="500" fill="hold"/>
                                        <p:tgtEl>
                                          <p:spTgt spid="55"/>
                                        </p:tgtEl>
                                        <p:attrNameLst>
                                          <p:attrName>ppt_y</p:attrName>
                                        </p:attrNameLst>
                                      </p:cBhvr>
                                      <p:tavLst>
                                        <p:tav tm="0">
                                          <p:val>
                                            <p:strVal val="#ppt_y"/>
                                          </p:val>
                                        </p:tav>
                                        <p:tav tm="100000">
                                          <p:val>
                                            <p:strVal val="#ppt_y"/>
                                          </p:val>
                                        </p:tav>
                                      </p:tavLst>
                                    </p:anim>
                                  </p:childTnLst>
                                </p:cTn>
                              </p:par>
                            </p:childTnLst>
                          </p:cTn>
                        </p:par>
                        <p:par>
                          <p:cTn id="156" fill="hold">
                            <p:stCondLst>
                              <p:cond delay="4500"/>
                            </p:stCondLst>
                            <p:childTnLst>
                              <p:par>
                                <p:cTn id="157" presetID="42" presetClass="entr" presetSubtype="0" fill="hold" grpId="0" nodeType="afterEffect">
                                  <p:stCondLst>
                                    <p:cond delay="0"/>
                                  </p:stCondLst>
                                  <p:childTnLst>
                                    <p:set>
                                      <p:cBhvr>
                                        <p:cTn id="158" dur="1" fill="hold">
                                          <p:stCondLst>
                                            <p:cond delay="0"/>
                                          </p:stCondLst>
                                        </p:cTn>
                                        <p:tgtEl>
                                          <p:spTgt spid="53"/>
                                        </p:tgtEl>
                                        <p:attrNameLst>
                                          <p:attrName>style.visibility</p:attrName>
                                        </p:attrNameLst>
                                      </p:cBhvr>
                                      <p:to>
                                        <p:strVal val="visible"/>
                                      </p:to>
                                    </p:set>
                                    <p:animEffect transition="in" filter="fade">
                                      <p:cBhvr>
                                        <p:cTn id="159" dur="1000"/>
                                        <p:tgtEl>
                                          <p:spTgt spid="53"/>
                                        </p:tgtEl>
                                      </p:cBhvr>
                                    </p:animEffect>
                                    <p:anim calcmode="lin" valueType="num">
                                      <p:cBhvr>
                                        <p:cTn id="160" dur="1000" fill="hold"/>
                                        <p:tgtEl>
                                          <p:spTgt spid="53"/>
                                        </p:tgtEl>
                                        <p:attrNameLst>
                                          <p:attrName>ppt_x</p:attrName>
                                        </p:attrNameLst>
                                      </p:cBhvr>
                                      <p:tavLst>
                                        <p:tav tm="0">
                                          <p:val>
                                            <p:strVal val="#ppt_x"/>
                                          </p:val>
                                        </p:tav>
                                        <p:tav tm="100000">
                                          <p:val>
                                            <p:strVal val="#ppt_x"/>
                                          </p:val>
                                        </p:tav>
                                      </p:tavLst>
                                    </p:anim>
                                    <p:anim calcmode="lin" valueType="num">
                                      <p:cBhvr>
                                        <p:cTn id="161" dur="1000" fill="hold"/>
                                        <p:tgtEl>
                                          <p:spTgt spid="53"/>
                                        </p:tgtEl>
                                        <p:attrNameLst>
                                          <p:attrName>ppt_y</p:attrName>
                                        </p:attrNameLst>
                                      </p:cBhvr>
                                      <p:tavLst>
                                        <p:tav tm="0">
                                          <p:val>
                                            <p:strVal val="#ppt_y+.1"/>
                                          </p:val>
                                        </p:tav>
                                        <p:tav tm="100000">
                                          <p:val>
                                            <p:strVal val="#ppt_y"/>
                                          </p:val>
                                        </p:tav>
                                      </p:tavLst>
                                    </p:anim>
                                  </p:childTnLst>
                                </p:cTn>
                              </p:par>
                            </p:childTnLst>
                          </p:cTn>
                        </p:par>
                        <p:par>
                          <p:cTn id="162" fill="hold">
                            <p:stCondLst>
                              <p:cond delay="5500"/>
                            </p:stCondLst>
                            <p:childTnLst>
                              <p:par>
                                <p:cTn id="163" presetID="31" presetClass="entr" presetSubtype="0" fill="hold" grpId="0" nodeType="afterEffect">
                                  <p:stCondLst>
                                    <p:cond delay="0"/>
                                  </p:stCondLst>
                                  <p:childTnLst>
                                    <p:set>
                                      <p:cBhvr>
                                        <p:cTn id="164" dur="1" fill="hold">
                                          <p:stCondLst>
                                            <p:cond delay="0"/>
                                          </p:stCondLst>
                                        </p:cTn>
                                        <p:tgtEl>
                                          <p:spTgt spid="63"/>
                                        </p:tgtEl>
                                        <p:attrNameLst>
                                          <p:attrName>style.visibility</p:attrName>
                                        </p:attrNameLst>
                                      </p:cBhvr>
                                      <p:to>
                                        <p:strVal val="visible"/>
                                      </p:to>
                                    </p:set>
                                    <p:anim calcmode="lin" valueType="num">
                                      <p:cBhvr>
                                        <p:cTn id="165" dur="1000" fill="hold"/>
                                        <p:tgtEl>
                                          <p:spTgt spid="63"/>
                                        </p:tgtEl>
                                        <p:attrNameLst>
                                          <p:attrName>ppt_w</p:attrName>
                                        </p:attrNameLst>
                                      </p:cBhvr>
                                      <p:tavLst>
                                        <p:tav tm="0">
                                          <p:val>
                                            <p:fltVal val="0"/>
                                          </p:val>
                                        </p:tav>
                                        <p:tav tm="100000">
                                          <p:val>
                                            <p:strVal val="#ppt_w"/>
                                          </p:val>
                                        </p:tav>
                                      </p:tavLst>
                                    </p:anim>
                                    <p:anim calcmode="lin" valueType="num">
                                      <p:cBhvr>
                                        <p:cTn id="166" dur="1000" fill="hold"/>
                                        <p:tgtEl>
                                          <p:spTgt spid="63"/>
                                        </p:tgtEl>
                                        <p:attrNameLst>
                                          <p:attrName>ppt_h</p:attrName>
                                        </p:attrNameLst>
                                      </p:cBhvr>
                                      <p:tavLst>
                                        <p:tav tm="0">
                                          <p:val>
                                            <p:fltVal val="0"/>
                                          </p:val>
                                        </p:tav>
                                        <p:tav tm="100000">
                                          <p:val>
                                            <p:strVal val="#ppt_h"/>
                                          </p:val>
                                        </p:tav>
                                      </p:tavLst>
                                    </p:anim>
                                    <p:anim calcmode="lin" valueType="num">
                                      <p:cBhvr>
                                        <p:cTn id="167" dur="1000" fill="hold"/>
                                        <p:tgtEl>
                                          <p:spTgt spid="63"/>
                                        </p:tgtEl>
                                        <p:attrNameLst>
                                          <p:attrName>style.rotation</p:attrName>
                                        </p:attrNameLst>
                                      </p:cBhvr>
                                      <p:tavLst>
                                        <p:tav tm="0">
                                          <p:val>
                                            <p:fltVal val="90"/>
                                          </p:val>
                                        </p:tav>
                                        <p:tav tm="100000">
                                          <p:val>
                                            <p:fltVal val="0"/>
                                          </p:val>
                                        </p:tav>
                                      </p:tavLst>
                                    </p:anim>
                                    <p:animEffect transition="in" filter="fade">
                                      <p:cBhvr>
                                        <p:cTn id="168" dur="1000"/>
                                        <p:tgtEl>
                                          <p:spTgt spid="63"/>
                                        </p:tgtEl>
                                      </p:cBhvr>
                                    </p:animEffect>
                                  </p:childTnLst>
                                </p:cTn>
                              </p:par>
                            </p:childTnLst>
                          </p:cTn>
                        </p:par>
                        <p:par>
                          <p:cTn id="169" fill="hold">
                            <p:stCondLst>
                              <p:cond delay="6500"/>
                            </p:stCondLst>
                            <p:childTnLst>
                              <p:par>
                                <p:cTn id="170" presetID="2" presetClass="entr" presetSubtype="2" fill="hold" nodeType="afterEffect">
                                  <p:stCondLst>
                                    <p:cond delay="0"/>
                                  </p:stCondLst>
                                  <p:childTnLst>
                                    <p:set>
                                      <p:cBhvr>
                                        <p:cTn id="171" dur="1" fill="hold">
                                          <p:stCondLst>
                                            <p:cond delay="0"/>
                                          </p:stCondLst>
                                        </p:cTn>
                                        <p:tgtEl>
                                          <p:spTgt spid="66"/>
                                        </p:tgtEl>
                                        <p:attrNameLst>
                                          <p:attrName>style.visibility</p:attrName>
                                        </p:attrNameLst>
                                      </p:cBhvr>
                                      <p:to>
                                        <p:strVal val="visible"/>
                                      </p:to>
                                    </p:set>
                                    <p:anim calcmode="lin" valueType="num">
                                      <p:cBhvr additive="base">
                                        <p:cTn id="172" dur="500" fill="hold"/>
                                        <p:tgtEl>
                                          <p:spTgt spid="66"/>
                                        </p:tgtEl>
                                        <p:attrNameLst>
                                          <p:attrName>ppt_x</p:attrName>
                                        </p:attrNameLst>
                                      </p:cBhvr>
                                      <p:tavLst>
                                        <p:tav tm="0">
                                          <p:val>
                                            <p:strVal val="1+#ppt_w/2"/>
                                          </p:val>
                                        </p:tav>
                                        <p:tav tm="100000">
                                          <p:val>
                                            <p:strVal val="#ppt_x"/>
                                          </p:val>
                                        </p:tav>
                                      </p:tavLst>
                                    </p:anim>
                                    <p:anim calcmode="lin" valueType="num">
                                      <p:cBhvr additive="base">
                                        <p:cTn id="173" dur="500" fill="hold"/>
                                        <p:tgtEl>
                                          <p:spTgt spid="66"/>
                                        </p:tgtEl>
                                        <p:attrNameLst>
                                          <p:attrName>ppt_y</p:attrName>
                                        </p:attrNameLst>
                                      </p:cBhvr>
                                      <p:tavLst>
                                        <p:tav tm="0">
                                          <p:val>
                                            <p:strVal val="#ppt_y"/>
                                          </p:val>
                                        </p:tav>
                                        <p:tav tm="100000">
                                          <p:val>
                                            <p:strVal val="#ppt_y"/>
                                          </p:val>
                                        </p:tav>
                                      </p:tavLst>
                                    </p:anim>
                                  </p:childTnLst>
                                </p:cTn>
                              </p:par>
                            </p:childTnLst>
                          </p:cTn>
                        </p:par>
                        <p:par>
                          <p:cTn id="174" fill="hold">
                            <p:stCondLst>
                              <p:cond delay="7000"/>
                            </p:stCondLst>
                            <p:childTnLst>
                              <p:par>
                                <p:cTn id="175" presetID="42" presetClass="entr" presetSubtype="0" fill="hold" grpId="0" nodeType="afterEffect">
                                  <p:stCondLst>
                                    <p:cond delay="0"/>
                                  </p:stCondLst>
                                  <p:childTnLst>
                                    <p:set>
                                      <p:cBhvr>
                                        <p:cTn id="176" dur="1" fill="hold">
                                          <p:stCondLst>
                                            <p:cond delay="0"/>
                                          </p:stCondLst>
                                        </p:cTn>
                                        <p:tgtEl>
                                          <p:spTgt spid="65"/>
                                        </p:tgtEl>
                                        <p:attrNameLst>
                                          <p:attrName>style.visibility</p:attrName>
                                        </p:attrNameLst>
                                      </p:cBhvr>
                                      <p:to>
                                        <p:strVal val="visible"/>
                                      </p:to>
                                    </p:set>
                                    <p:animEffect transition="in" filter="fade">
                                      <p:cBhvr>
                                        <p:cTn id="177" dur="1000"/>
                                        <p:tgtEl>
                                          <p:spTgt spid="65"/>
                                        </p:tgtEl>
                                      </p:cBhvr>
                                    </p:animEffect>
                                    <p:anim calcmode="lin" valueType="num">
                                      <p:cBhvr>
                                        <p:cTn id="178" dur="1000" fill="hold"/>
                                        <p:tgtEl>
                                          <p:spTgt spid="65"/>
                                        </p:tgtEl>
                                        <p:attrNameLst>
                                          <p:attrName>ppt_x</p:attrName>
                                        </p:attrNameLst>
                                      </p:cBhvr>
                                      <p:tavLst>
                                        <p:tav tm="0">
                                          <p:val>
                                            <p:strVal val="#ppt_x"/>
                                          </p:val>
                                        </p:tav>
                                        <p:tav tm="100000">
                                          <p:val>
                                            <p:strVal val="#ppt_x"/>
                                          </p:val>
                                        </p:tav>
                                      </p:tavLst>
                                    </p:anim>
                                    <p:anim calcmode="lin" valueType="num">
                                      <p:cBhvr>
                                        <p:cTn id="179" dur="1000" fill="hold"/>
                                        <p:tgtEl>
                                          <p:spTgt spid="65"/>
                                        </p:tgtEl>
                                        <p:attrNameLst>
                                          <p:attrName>ppt_y</p:attrName>
                                        </p:attrNameLst>
                                      </p:cBhvr>
                                      <p:tavLst>
                                        <p:tav tm="0">
                                          <p:val>
                                            <p:strVal val="#ppt_y+.1"/>
                                          </p:val>
                                        </p:tav>
                                        <p:tav tm="100000">
                                          <p:val>
                                            <p:strVal val="#ppt_y"/>
                                          </p:val>
                                        </p:tav>
                                      </p:tavLst>
                                    </p:anim>
                                  </p:childTnLst>
                                </p:cTn>
                              </p:par>
                            </p:childTnLst>
                          </p:cTn>
                        </p:par>
                        <p:par>
                          <p:cTn id="180" fill="hold">
                            <p:stCondLst>
                              <p:cond delay="8000"/>
                            </p:stCondLst>
                            <p:childTnLst>
                              <p:par>
                                <p:cTn id="181" presetID="31" presetClass="entr" presetSubtype="0"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1000" fill="hold"/>
                                        <p:tgtEl>
                                          <p:spTgt spid="113"/>
                                        </p:tgtEl>
                                        <p:attrNameLst>
                                          <p:attrName>ppt_w</p:attrName>
                                        </p:attrNameLst>
                                      </p:cBhvr>
                                      <p:tavLst>
                                        <p:tav tm="0">
                                          <p:val>
                                            <p:fltVal val="0"/>
                                          </p:val>
                                        </p:tav>
                                        <p:tav tm="100000">
                                          <p:val>
                                            <p:strVal val="#ppt_w"/>
                                          </p:val>
                                        </p:tav>
                                      </p:tavLst>
                                    </p:anim>
                                    <p:anim calcmode="lin" valueType="num">
                                      <p:cBhvr>
                                        <p:cTn id="184" dur="1000" fill="hold"/>
                                        <p:tgtEl>
                                          <p:spTgt spid="113"/>
                                        </p:tgtEl>
                                        <p:attrNameLst>
                                          <p:attrName>ppt_h</p:attrName>
                                        </p:attrNameLst>
                                      </p:cBhvr>
                                      <p:tavLst>
                                        <p:tav tm="0">
                                          <p:val>
                                            <p:fltVal val="0"/>
                                          </p:val>
                                        </p:tav>
                                        <p:tav tm="100000">
                                          <p:val>
                                            <p:strVal val="#ppt_h"/>
                                          </p:val>
                                        </p:tav>
                                      </p:tavLst>
                                    </p:anim>
                                    <p:anim calcmode="lin" valueType="num">
                                      <p:cBhvr>
                                        <p:cTn id="185" dur="1000" fill="hold"/>
                                        <p:tgtEl>
                                          <p:spTgt spid="113"/>
                                        </p:tgtEl>
                                        <p:attrNameLst>
                                          <p:attrName>style.rotation</p:attrName>
                                        </p:attrNameLst>
                                      </p:cBhvr>
                                      <p:tavLst>
                                        <p:tav tm="0">
                                          <p:val>
                                            <p:fltVal val="90"/>
                                          </p:val>
                                        </p:tav>
                                        <p:tav tm="100000">
                                          <p:val>
                                            <p:fltVal val="0"/>
                                          </p:val>
                                        </p:tav>
                                      </p:tavLst>
                                    </p:anim>
                                    <p:animEffect transition="in" filter="fade">
                                      <p:cBhvr>
                                        <p:cTn id="186" dur="1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9" grpId="0"/>
      <p:bldP spid="53" grpId="0"/>
      <p:bldP spid="54" grpId="0"/>
      <p:bldGraphic spid="63" grpId="0">
        <p:bldAsOne/>
      </p:bldGraphic>
      <p:bldGraphic spid="64" grpId="0">
        <p:bldAsOne/>
      </p:bldGraphic>
      <p:bldP spid="65" grpId="0"/>
      <p:bldGraphic spid="11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1984</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Times New Roman</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2019-07-22T22:37:44Z</dcterms:modified>
</cp:coreProperties>
</file>