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10390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56D75BD3-D9A7-4B9B-97B2-5600D82047BC}"/>
              </a:ext>
            </a:extLst>
          </p:cNvPr>
          <p:cNvSpPr txBox="1"/>
          <p:nvPr/>
        </p:nvSpPr>
        <p:spPr>
          <a:xfrm>
            <a:off x="3393578" y="2068726"/>
            <a:ext cx="2743200" cy="1569660"/>
          </a:xfrm>
          <a:prstGeom prst="rect">
            <a:avLst/>
          </a:prstGeom>
          <a:noFill/>
        </p:spPr>
        <p:txBody>
          <a:bodyPr wrap="square" rtlCol="0">
            <a:spAutoFit/>
          </a:bodyPr>
          <a:lstStyle/>
          <a:p>
            <a:pPr algn="ctr"/>
            <a:r>
              <a:rPr lang="en-US" sz="1600" dirty="0">
                <a:solidFill>
                  <a:srgbClr val="239BD3"/>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endParaRPr lang="en-US" sz="4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0B13A6DE-B3BC-451F-BA0A-F72FEF6E3636}"/>
              </a:ext>
            </a:extLst>
          </p:cNvPr>
          <p:cNvSpPr txBox="1"/>
          <p:nvPr/>
        </p:nvSpPr>
        <p:spPr>
          <a:xfrm>
            <a:off x="8935310" y="2062910"/>
            <a:ext cx="2743200" cy="1569660"/>
          </a:xfrm>
          <a:prstGeom prst="rect">
            <a:avLst/>
          </a:prstGeom>
          <a:noFill/>
        </p:spPr>
        <p:txBody>
          <a:bodyPr wrap="square" rtlCol="0">
            <a:spAutoFit/>
          </a:bodyPr>
          <a:lstStyle/>
          <a:p>
            <a:pPr algn="ctr"/>
            <a:r>
              <a:rPr lang="en-US" sz="1600" dirty="0">
                <a:solidFill>
                  <a:srgbClr val="0967B9"/>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endParaRPr lang="en-US" sz="4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6615E1E8-4386-427F-B66A-60494F7347D6}"/>
              </a:ext>
            </a:extLst>
          </p:cNvPr>
          <p:cNvSpPr txBox="1"/>
          <p:nvPr/>
        </p:nvSpPr>
        <p:spPr>
          <a:xfrm>
            <a:off x="6126480" y="4754940"/>
            <a:ext cx="2743200" cy="1569660"/>
          </a:xfrm>
          <a:prstGeom prst="rect">
            <a:avLst/>
          </a:prstGeom>
          <a:noFill/>
        </p:spPr>
        <p:txBody>
          <a:bodyPr wrap="square" rtlCol="0">
            <a:spAutoFit/>
          </a:bodyPr>
          <a:lstStyle/>
          <a:p>
            <a:pPr algn="ctr"/>
            <a:r>
              <a:rPr lang="en-US" sz="1600" dirty="0">
                <a:solidFill>
                  <a:srgbClr val="157EBF"/>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endParaRPr lang="en-US" sz="4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96F0052E-AE2A-45D9-98AB-E7995AD534E5}"/>
              </a:ext>
            </a:extLst>
          </p:cNvPr>
          <p:cNvSpPr txBox="1"/>
          <p:nvPr/>
        </p:nvSpPr>
        <p:spPr>
          <a:xfrm>
            <a:off x="608475" y="4754940"/>
            <a:ext cx="2743200" cy="1569660"/>
          </a:xfrm>
          <a:prstGeom prst="rect">
            <a:avLst/>
          </a:prstGeom>
          <a:noFill/>
        </p:spPr>
        <p:txBody>
          <a:bodyPr wrap="square" rtlCol="0">
            <a:spAutoFit/>
          </a:bodyPr>
          <a:lstStyle/>
          <a:p>
            <a:pPr algn="ctr"/>
            <a:r>
              <a:rPr lang="en-US" sz="1600" dirty="0">
                <a:solidFill>
                  <a:srgbClr val="36B8E3"/>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a:t>
            </a:r>
            <a:endParaRPr lang="en-US" sz="4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EEE54CCA-79F9-43F4-8E05-FBC764AFA910}"/>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dirty="0">
              <a:solidFill>
                <a:srgbClr val="4D4D4D"/>
              </a:solidFill>
            </a:endParaRPr>
          </a:p>
        </p:txBody>
      </p:sp>
      <p:grpSp>
        <p:nvGrpSpPr>
          <p:cNvPr id="38" name="Group 37">
            <a:extLst>
              <a:ext uri="{FF2B5EF4-FFF2-40B4-BE49-F238E27FC236}">
                <a16:creationId xmlns:a16="http://schemas.microsoft.com/office/drawing/2014/main" id="{894510A5-873E-45C4-BA0C-DDE5D68F38CE}"/>
              </a:ext>
            </a:extLst>
          </p:cNvPr>
          <p:cNvGrpSpPr/>
          <p:nvPr/>
        </p:nvGrpSpPr>
        <p:grpSpPr>
          <a:xfrm>
            <a:off x="1097280" y="2346667"/>
            <a:ext cx="1828800" cy="1865590"/>
            <a:chOff x="1097280" y="2346667"/>
            <a:chExt cx="1828800" cy="1865590"/>
          </a:xfrm>
          <a:effectLst>
            <a:outerShdw blurRad="88900" sx="102000" sy="102000" algn="ctr" rotWithShape="0">
              <a:prstClr val="black">
                <a:alpha val="40000"/>
              </a:prstClr>
            </a:outerShdw>
          </a:effectLst>
        </p:grpSpPr>
        <p:grpSp>
          <p:nvGrpSpPr>
            <p:cNvPr id="15" name="Group 14">
              <a:extLst>
                <a:ext uri="{FF2B5EF4-FFF2-40B4-BE49-F238E27FC236}">
                  <a16:creationId xmlns:a16="http://schemas.microsoft.com/office/drawing/2014/main" id="{23DCFB6B-0C41-4AAD-A360-C5D949A93D08}"/>
                </a:ext>
              </a:extLst>
            </p:cNvPr>
            <p:cNvGrpSpPr>
              <a:grpSpLocks noChangeAspect="1"/>
            </p:cNvGrpSpPr>
            <p:nvPr/>
          </p:nvGrpSpPr>
          <p:grpSpPr>
            <a:xfrm>
              <a:off x="1097280" y="2346667"/>
              <a:ext cx="1828800" cy="1865590"/>
              <a:chOff x="4982599" y="1455303"/>
              <a:chExt cx="3788166" cy="3864370"/>
            </a:xfrm>
          </p:grpSpPr>
          <p:sp>
            <p:nvSpPr>
              <p:cNvPr id="14" name="Freeform: Shape 13">
                <a:extLst>
                  <a:ext uri="{FF2B5EF4-FFF2-40B4-BE49-F238E27FC236}">
                    <a16:creationId xmlns:a16="http://schemas.microsoft.com/office/drawing/2014/main" id="{F884D7B0-6437-4A50-8A36-8220DC075C89}"/>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2F4380E3-DA41-4832-894F-5062284817F9}"/>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09A71402-FC81-4A7D-A19C-AA16FE6E0AC2}"/>
                </a:ext>
              </a:extLst>
            </p:cNvPr>
            <p:cNvSpPr txBox="1"/>
            <p:nvPr/>
          </p:nvSpPr>
          <p:spPr>
            <a:xfrm>
              <a:off x="2040865"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4" name="Graphic 33" descr="Blackboard">
              <a:extLst>
                <a:ext uri="{FF2B5EF4-FFF2-40B4-BE49-F238E27FC236}">
                  <a16:creationId xmlns:a16="http://schemas.microsoft.com/office/drawing/2014/main" id="{348D8A2E-F0AA-4577-AAF7-33C33F0E82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0915" y="2392552"/>
              <a:ext cx="548640" cy="548640"/>
            </a:xfrm>
            <a:prstGeom prst="rect">
              <a:avLst/>
            </a:prstGeom>
          </p:spPr>
        </p:pic>
      </p:grpSp>
      <p:grpSp>
        <p:nvGrpSpPr>
          <p:cNvPr id="40" name="Group 39">
            <a:extLst>
              <a:ext uri="{FF2B5EF4-FFF2-40B4-BE49-F238E27FC236}">
                <a16:creationId xmlns:a16="http://schemas.microsoft.com/office/drawing/2014/main" id="{449EF2BA-9276-4504-B67A-94DF5647125F}"/>
              </a:ext>
            </a:extLst>
          </p:cNvPr>
          <p:cNvGrpSpPr/>
          <p:nvPr/>
        </p:nvGrpSpPr>
        <p:grpSpPr>
          <a:xfrm>
            <a:off x="6583680" y="2330097"/>
            <a:ext cx="1828800" cy="1882160"/>
            <a:chOff x="6583680" y="2330097"/>
            <a:chExt cx="1828800" cy="1882160"/>
          </a:xfrm>
          <a:effectLst>
            <a:outerShdw blurRad="88900" sx="102000" sy="102000" algn="ctr" rotWithShape="0">
              <a:prstClr val="black">
                <a:alpha val="40000"/>
              </a:prstClr>
            </a:outerShdw>
          </a:effectLst>
        </p:grpSpPr>
        <p:grpSp>
          <p:nvGrpSpPr>
            <p:cNvPr id="19" name="Group 18">
              <a:extLst>
                <a:ext uri="{FF2B5EF4-FFF2-40B4-BE49-F238E27FC236}">
                  <a16:creationId xmlns:a16="http://schemas.microsoft.com/office/drawing/2014/main" id="{37230C99-4424-408B-97F4-6465FE814B12}"/>
                </a:ext>
              </a:extLst>
            </p:cNvPr>
            <p:cNvGrpSpPr>
              <a:grpSpLocks noChangeAspect="1"/>
            </p:cNvGrpSpPr>
            <p:nvPr/>
          </p:nvGrpSpPr>
          <p:grpSpPr>
            <a:xfrm>
              <a:off x="6583680" y="2346667"/>
              <a:ext cx="1828800" cy="1865590"/>
              <a:chOff x="4982599" y="1455303"/>
              <a:chExt cx="3788166" cy="3864370"/>
            </a:xfrm>
          </p:grpSpPr>
          <p:sp>
            <p:nvSpPr>
              <p:cNvPr id="20" name="Freeform: Shape 19">
                <a:extLst>
                  <a:ext uri="{FF2B5EF4-FFF2-40B4-BE49-F238E27FC236}">
                    <a16:creationId xmlns:a16="http://schemas.microsoft.com/office/drawing/2014/main" id="{5940CE78-23A7-4A44-97FA-23E5BC915883}"/>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EC85F69-FEAE-4ABF-A1C7-3F244BAD4AC1}"/>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TextBox 26">
              <a:extLst>
                <a:ext uri="{FF2B5EF4-FFF2-40B4-BE49-F238E27FC236}">
                  <a16:creationId xmlns:a16="http://schemas.microsoft.com/office/drawing/2014/main" id="{7C86807F-A6B4-4900-821A-59F677ED0C57}"/>
                </a:ext>
              </a:extLst>
            </p:cNvPr>
            <p:cNvSpPr txBox="1"/>
            <p:nvPr/>
          </p:nvSpPr>
          <p:spPr>
            <a:xfrm>
              <a:off x="7514031"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5" name="Graphic 34" descr="Flask">
              <a:extLst>
                <a:ext uri="{FF2B5EF4-FFF2-40B4-BE49-F238E27FC236}">
                  <a16:creationId xmlns:a16="http://schemas.microsoft.com/office/drawing/2014/main" id="{E41A7DC8-A3B6-48AE-8413-7F52781DAE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10044" y="2330097"/>
              <a:ext cx="576072" cy="576072"/>
            </a:xfrm>
            <a:prstGeom prst="rect">
              <a:avLst/>
            </a:prstGeom>
          </p:spPr>
        </p:pic>
      </p:grpSp>
      <p:grpSp>
        <p:nvGrpSpPr>
          <p:cNvPr id="41" name="Group 40">
            <a:extLst>
              <a:ext uri="{FF2B5EF4-FFF2-40B4-BE49-F238E27FC236}">
                <a16:creationId xmlns:a16="http://schemas.microsoft.com/office/drawing/2014/main" id="{6F2A75F1-25CE-446D-BFA5-CC98A42ED493}"/>
              </a:ext>
            </a:extLst>
          </p:cNvPr>
          <p:cNvGrpSpPr/>
          <p:nvPr/>
        </p:nvGrpSpPr>
        <p:grpSpPr>
          <a:xfrm>
            <a:off x="9326880" y="4175467"/>
            <a:ext cx="1847754" cy="1865590"/>
            <a:chOff x="9326880" y="4175467"/>
            <a:chExt cx="1847754" cy="1865590"/>
          </a:xfrm>
          <a:effectLst>
            <a:outerShdw blurRad="88900" sx="102000" sy="102000" algn="ctr" rotWithShape="0">
              <a:prstClr val="black">
                <a:alpha val="40000"/>
              </a:prstClr>
            </a:outerShdw>
          </a:effectLst>
        </p:grpSpPr>
        <p:grpSp>
          <p:nvGrpSpPr>
            <p:cNvPr id="22" name="Group 21">
              <a:extLst>
                <a:ext uri="{FF2B5EF4-FFF2-40B4-BE49-F238E27FC236}">
                  <a16:creationId xmlns:a16="http://schemas.microsoft.com/office/drawing/2014/main" id="{FE41EF5A-9688-40BA-B9AD-C540E0626680}"/>
                </a:ext>
              </a:extLst>
            </p:cNvPr>
            <p:cNvGrpSpPr>
              <a:grpSpLocks noChangeAspect="1"/>
            </p:cNvGrpSpPr>
            <p:nvPr/>
          </p:nvGrpSpPr>
          <p:grpSpPr>
            <a:xfrm>
              <a:off x="9326880" y="4175467"/>
              <a:ext cx="1828800" cy="1865590"/>
              <a:chOff x="4982599" y="1455303"/>
              <a:chExt cx="3788166" cy="3864370"/>
            </a:xfrm>
          </p:grpSpPr>
          <p:sp>
            <p:nvSpPr>
              <p:cNvPr id="23" name="Freeform: Shape 22">
                <a:extLst>
                  <a:ext uri="{FF2B5EF4-FFF2-40B4-BE49-F238E27FC236}">
                    <a16:creationId xmlns:a16="http://schemas.microsoft.com/office/drawing/2014/main" id="{73BFB04A-48AD-438D-87AB-E84308EDA1F5}"/>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5A395DC0-E97A-4AFC-B8AA-23D2EEED2F4C}"/>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6C424F1A-F174-42D6-8261-6F6D57AAA8CB}"/>
                </a:ext>
              </a:extLst>
            </p:cNvPr>
            <p:cNvSpPr txBox="1"/>
            <p:nvPr/>
          </p:nvSpPr>
          <p:spPr>
            <a:xfrm>
              <a:off x="10349933"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6" name="Graphic 35" descr="Microscope">
              <a:extLst>
                <a:ext uri="{FF2B5EF4-FFF2-40B4-BE49-F238E27FC236}">
                  <a16:creationId xmlns:a16="http://schemas.microsoft.com/office/drawing/2014/main" id="{A02D04DD-3734-4840-839B-E3B4ED3C9C5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66960" y="4180950"/>
              <a:ext cx="548640" cy="548640"/>
            </a:xfrm>
            <a:prstGeom prst="rect">
              <a:avLst/>
            </a:prstGeom>
          </p:spPr>
        </p:pic>
      </p:grpSp>
      <p:grpSp>
        <p:nvGrpSpPr>
          <p:cNvPr id="39" name="Group 38">
            <a:extLst>
              <a:ext uri="{FF2B5EF4-FFF2-40B4-BE49-F238E27FC236}">
                <a16:creationId xmlns:a16="http://schemas.microsoft.com/office/drawing/2014/main" id="{987869AC-EF7C-466E-94F1-F35540BA32B2}"/>
              </a:ext>
            </a:extLst>
          </p:cNvPr>
          <p:cNvGrpSpPr/>
          <p:nvPr/>
        </p:nvGrpSpPr>
        <p:grpSpPr>
          <a:xfrm>
            <a:off x="3840480" y="4175467"/>
            <a:ext cx="1828800" cy="1865590"/>
            <a:chOff x="3840480" y="4175467"/>
            <a:chExt cx="1828800" cy="1865590"/>
          </a:xfrm>
          <a:effectLst>
            <a:outerShdw blurRad="88900" sx="102000" sy="102000" algn="ctr" rotWithShape="0">
              <a:prstClr val="black">
                <a:alpha val="40000"/>
              </a:prstClr>
            </a:outerShdw>
          </a:effectLst>
        </p:grpSpPr>
        <p:grpSp>
          <p:nvGrpSpPr>
            <p:cNvPr id="16" name="Group 15">
              <a:extLst>
                <a:ext uri="{FF2B5EF4-FFF2-40B4-BE49-F238E27FC236}">
                  <a16:creationId xmlns:a16="http://schemas.microsoft.com/office/drawing/2014/main" id="{059411A7-BB74-448C-86F8-E7984A44F85E}"/>
                </a:ext>
              </a:extLst>
            </p:cNvPr>
            <p:cNvGrpSpPr>
              <a:grpSpLocks noChangeAspect="1"/>
            </p:cNvGrpSpPr>
            <p:nvPr/>
          </p:nvGrpSpPr>
          <p:grpSpPr>
            <a:xfrm>
              <a:off x="3840480" y="4175467"/>
              <a:ext cx="1828800" cy="1865590"/>
              <a:chOff x="4982599" y="1455303"/>
              <a:chExt cx="3788166" cy="3864370"/>
            </a:xfrm>
          </p:grpSpPr>
          <p:sp>
            <p:nvSpPr>
              <p:cNvPr id="17" name="Freeform: Shape 16">
                <a:extLst>
                  <a:ext uri="{FF2B5EF4-FFF2-40B4-BE49-F238E27FC236}">
                    <a16:creationId xmlns:a16="http://schemas.microsoft.com/office/drawing/2014/main" id="{C58FAECA-E58B-4BF3-A7EA-175983B485EC}"/>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DE2DC84-9FDA-4540-A3B8-D1F09524DDAD}"/>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a:extLst>
                <a:ext uri="{FF2B5EF4-FFF2-40B4-BE49-F238E27FC236}">
                  <a16:creationId xmlns:a16="http://schemas.microsoft.com/office/drawing/2014/main" id="{06EB11A6-94D8-45F4-B40A-D42E2339C8EA}"/>
                </a:ext>
              </a:extLst>
            </p:cNvPr>
            <p:cNvSpPr txBox="1"/>
            <p:nvPr/>
          </p:nvSpPr>
          <p:spPr>
            <a:xfrm>
              <a:off x="4784065"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7" name="Graphic 36" descr="Books on Shelf">
              <a:extLst>
                <a:ext uri="{FF2B5EF4-FFF2-40B4-BE49-F238E27FC236}">
                  <a16:creationId xmlns:a16="http://schemas.microsoft.com/office/drawing/2014/main" id="{1E37011A-E547-4493-B7E0-26F08345610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80560" y="4180950"/>
              <a:ext cx="548640" cy="548640"/>
            </a:xfrm>
            <a:prstGeom prst="rect">
              <a:avLst/>
            </a:prstGeom>
          </p:spPr>
        </p:pic>
      </p:grpSp>
      <p:pic>
        <p:nvPicPr>
          <p:cNvPr id="42" name="Picture 41">
            <a:hlinkClick r:id="rId10"/>
            <a:extLst>
              <a:ext uri="{FF2B5EF4-FFF2-40B4-BE49-F238E27FC236}">
                <a16:creationId xmlns:a16="http://schemas.microsoft.com/office/drawing/2014/main" id="{4A22732E-380E-481B-814F-3BE765FBDD9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7233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1000" fill="hold"/>
                                        <p:tgtEl>
                                          <p:spTgt spid="38"/>
                                        </p:tgtEl>
                                        <p:attrNameLst>
                                          <p:attrName>ppt_w</p:attrName>
                                        </p:attrNameLst>
                                      </p:cBhvr>
                                      <p:tavLst>
                                        <p:tav tm="0">
                                          <p:val>
                                            <p:fltVal val="0"/>
                                          </p:val>
                                        </p:tav>
                                        <p:tav tm="100000">
                                          <p:val>
                                            <p:strVal val="#ppt_w"/>
                                          </p:val>
                                        </p:tav>
                                      </p:tavLst>
                                    </p:anim>
                                    <p:anim calcmode="lin" valueType="num">
                                      <p:cBhvr>
                                        <p:cTn id="12" dur="1000" fill="hold"/>
                                        <p:tgtEl>
                                          <p:spTgt spid="38"/>
                                        </p:tgtEl>
                                        <p:attrNameLst>
                                          <p:attrName>ppt_h</p:attrName>
                                        </p:attrNameLst>
                                      </p:cBhvr>
                                      <p:tavLst>
                                        <p:tav tm="0">
                                          <p:val>
                                            <p:fltVal val="0"/>
                                          </p:val>
                                        </p:tav>
                                        <p:tav tm="100000">
                                          <p:val>
                                            <p:strVal val="#ppt_h"/>
                                          </p:val>
                                        </p:tav>
                                      </p:tavLst>
                                    </p:anim>
                                    <p:anim calcmode="lin" valueType="num">
                                      <p:cBhvr>
                                        <p:cTn id="13" dur="1000" fill="hold"/>
                                        <p:tgtEl>
                                          <p:spTgt spid="38"/>
                                        </p:tgtEl>
                                        <p:attrNameLst>
                                          <p:attrName>style.rotation</p:attrName>
                                        </p:attrNameLst>
                                      </p:cBhvr>
                                      <p:tavLst>
                                        <p:tav tm="0">
                                          <p:val>
                                            <p:fltVal val="90"/>
                                          </p:val>
                                        </p:tav>
                                        <p:tav tm="100000">
                                          <p:val>
                                            <p:fltVal val="0"/>
                                          </p:val>
                                        </p:tav>
                                      </p:tavLst>
                                    </p:anim>
                                    <p:animEffect transition="in" filter="fade">
                                      <p:cBhvr>
                                        <p:cTn id="14" dur="1000"/>
                                        <p:tgtEl>
                                          <p:spTgt spid="38"/>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1000"/>
                                        <p:tgtEl>
                                          <p:spTgt spid="32"/>
                                        </p:tgtEl>
                                      </p:cBhvr>
                                    </p:animEffect>
                                    <p:anim calcmode="lin" valueType="num">
                                      <p:cBhvr>
                                        <p:cTn id="19" dur="1000" fill="hold"/>
                                        <p:tgtEl>
                                          <p:spTgt spid="32"/>
                                        </p:tgtEl>
                                        <p:attrNameLst>
                                          <p:attrName>ppt_x</p:attrName>
                                        </p:attrNameLst>
                                      </p:cBhvr>
                                      <p:tavLst>
                                        <p:tav tm="0">
                                          <p:val>
                                            <p:strVal val="#ppt_x"/>
                                          </p:val>
                                        </p:tav>
                                        <p:tav tm="100000">
                                          <p:val>
                                            <p:strVal val="#ppt_x"/>
                                          </p:val>
                                        </p:tav>
                                      </p:tavLst>
                                    </p:anim>
                                    <p:anim calcmode="lin" valueType="num">
                                      <p:cBhvr>
                                        <p:cTn id="20" dur="1000" fill="hold"/>
                                        <p:tgtEl>
                                          <p:spTgt spid="32"/>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 calcmode="lin" valueType="num">
                                      <p:cBhvr>
                                        <p:cTn id="24" dur="1000" fill="hold"/>
                                        <p:tgtEl>
                                          <p:spTgt spid="39"/>
                                        </p:tgtEl>
                                        <p:attrNameLst>
                                          <p:attrName>ppt_w</p:attrName>
                                        </p:attrNameLst>
                                      </p:cBhvr>
                                      <p:tavLst>
                                        <p:tav tm="0">
                                          <p:val>
                                            <p:fltVal val="0"/>
                                          </p:val>
                                        </p:tav>
                                        <p:tav tm="100000">
                                          <p:val>
                                            <p:strVal val="#ppt_w"/>
                                          </p:val>
                                        </p:tav>
                                      </p:tavLst>
                                    </p:anim>
                                    <p:anim calcmode="lin" valueType="num">
                                      <p:cBhvr>
                                        <p:cTn id="25" dur="1000" fill="hold"/>
                                        <p:tgtEl>
                                          <p:spTgt spid="39"/>
                                        </p:tgtEl>
                                        <p:attrNameLst>
                                          <p:attrName>ppt_h</p:attrName>
                                        </p:attrNameLst>
                                      </p:cBhvr>
                                      <p:tavLst>
                                        <p:tav tm="0">
                                          <p:val>
                                            <p:fltVal val="0"/>
                                          </p:val>
                                        </p:tav>
                                        <p:tav tm="100000">
                                          <p:val>
                                            <p:strVal val="#ppt_h"/>
                                          </p:val>
                                        </p:tav>
                                      </p:tavLst>
                                    </p:anim>
                                    <p:anim calcmode="lin" valueType="num">
                                      <p:cBhvr>
                                        <p:cTn id="26" dur="1000" fill="hold"/>
                                        <p:tgtEl>
                                          <p:spTgt spid="39"/>
                                        </p:tgtEl>
                                        <p:attrNameLst>
                                          <p:attrName>style.rotation</p:attrName>
                                        </p:attrNameLst>
                                      </p:cBhvr>
                                      <p:tavLst>
                                        <p:tav tm="0">
                                          <p:val>
                                            <p:fltVal val="90"/>
                                          </p:val>
                                        </p:tav>
                                        <p:tav tm="100000">
                                          <p:val>
                                            <p:fltVal val="0"/>
                                          </p:val>
                                        </p:tav>
                                      </p:tavLst>
                                    </p:anim>
                                    <p:animEffect transition="in" filter="fade">
                                      <p:cBhvr>
                                        <p:cTn id="27" dur="1000"/>
                                        <p:tgtEl>
                                          <p:spTgt spid="39"/>
                                        </p:tgtEl>
                                      </p:cBhvr>
                                    </p:animEffect>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1000" fill="hold"/>
                                        <p:tgtEl>
                                          <p:spTgt spid="40"/>
                                        </p:tgtEl>
                                        <p:attrNameLst>
                                          <p:attrName>ppt_w</p:attrName>
                                        </p:attrNameLst>
                                      </p:cBhvr>
                                      <p:tavLst>
                                        <p:tav tm="0">
                                          <p:val>
                                            <p:fltVal val="0"/>
                                          </p:val>
                                        </p:tav>
                                        <p:tav tm="100000">
                                          <p:val>
                                            <p:strVal val="#ppt_w"/>
                                          </p:val>
                                        </p:tav>
                                      </p:tavLst>
                                    </p:anim>
                                    <p:anim calcmode="lin" valueType="num">
                                      <p:cBhvr>
                                        <p:cTn id="38" dur="1000" fill="hold"/>
                                        <p:tgtEl>
                                          <p:spTgt spid="40"/>
                                        </p:tgtEl>
                                        <p:attrNameLst>
                                          <p:attrName>ppt_h</p:attrName>
                                        </p:attrNameLst>
                                      </p:cBhvr>
                                      <p:tavLst>
                                        <p:tav tm="0">
                                          <p:val>
                                            <p:fltVal val="0"/>
                                          </p:val>
                                        </p:tav>
                                        <p:tav tm="100000">
                                          <p:val>
                                            <p:strVal val="#ppt_h"/>
                                          </p:val>
                                        </p:tav>
                                      </p:tavLst>
                                    </p:anim>
                                    <p:anim calcmode="lin" valueType="num">
                                      <p:cBhvr>
                                        <p:cTn id="39" dur="1000" fill="hold"/>
                                        <p:tgtEl>
                                          <p:spTgt spid="40"/>
                                        </p:tgtEl>
                                        <p:attrNameLst>
                                          <p:attrName>style.rotation</p:attrName>
                                        </p:attrNameLst>
                                      </p:cBhvr>
                                      <p:tavLst>
                                        <p:tav tm="0">
                                          <p:val>
                                            <p:fltVal val="90"/>
                                          </p:val>
                                        </p:tav>
                                        <p:tav tm="100000">
                                          <p:val>
                                            <p:fltVal val="0"/>
                                          </p:val>
                                        </p:tav>
                                      </p:tavLst>
                                    </p:anim>
                                    <p:animEffect transition="in" filter="fade">
                                      <p:cBhvr>
                                        <p:cTn id="40" dur="1000"/>
                                        <p:tgtEl>
                                          <p:spTgt spid="40"/>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1000"/>
                                        <p:tgtEl>
                                          <p:spTgt spid="31"/>
                                        </p:tgtEl>
                                      </p:cBhvr>
                                    </p:animEffect>
                                    <p:anim calcmode="lin" valueType="num">
                                      <p:cBhvr>
                                        <p:cTn id="45" dur="1000" fill="hold"/>
                                        <p:tgtEl>
                                          <p:spTgt spid="31"/>
                                        </p:tgtEl>
                                        <p:attrNameLst>
                                          <p:attrName>ppt_x</p:attrName>
                                        </p:attrNameLst>
                                      </p:cBhvr>
                                      <p:tavLst>
                                        <p:tav tm="0">
                                          <p:val>
                                            <p:strVal val="#ppt_x"/>
                                          </p:val>
                                        </p:tav>
                                        <p:tav tm="100000">
                                          <p:val>
                                            <p:strVal val="#ppt_x"/>
                                          </p:val>
                                        </p:tav>
                                      </p:tavLst>
                                    </p:anim>
                                    <p:anim calcmode="lin" valueType="num">
                                      <p:cBhvr>
                                        <p:cTn id="46" dur="1000" fill="hold"/>
                                        <p:tgtEl>
                                          <p:spTgt spid="31"/>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41"/>
                                        </p:tgtEl>
                                        <p:attrNameLst>
                                          <p:attrName>style.visibility</p:attrName>
                                        </p:attrNameLst>
                                      </p:cBhvr>
                                      <p:to>
                                        <p:strVal val="visible"/>
                                      </p:to>
                                    </p:set>
                                    <p:anim calcmode="lin" valueType="num">
                                      <p:cBhvr>
                                        <p:cTn id="50" dur="1000" fill="hold"/>
                                        <p:tgtEl>
                                          <p:spTgt spid="41"/>
                                        </p:tgtEl>
                                        <p:attrNameLst>
                                          <p:attrName>ppt_w</p:attrName>
                                        </p:attrNameLst>
                                      </p:cBhvr>
                                      <p:tavLst>
                                        <p:tav tm="0">
                                          <p:val>
                                            <p:fltVal val="0"/>
                                          </p:val>
                                        </p:tav>
                                        <p:tav tm="100000">
                                          <p:val>
                                            <p:strVal val="#ppt_w"/>
                                          </p:val>
                                        </p:tav>
                                      </p:tavLst>
                                    </p:anim>
                                    <p:anim calcmode="lin" valueType="num">
                                      <p:cBhvr>
                                        <p:cTn id="51" dur="1000" fill="hold"/>
                                        <p:tgtEl>
                                          <p:spTgt spid="41"/>
                                        </p:tgtEl>
                                        <p:attrNameLst>
                                          <p:attrName>ppt_h</p:attrName>
                                        </p:attrNameLst>
                                      </p:cBhvr>
                                      <p:tavLst>
                                        <p:tav tm="0">
                                          <p:val>
                                            <p:fltVal val="0"/>
                                          </p:val>
                                        </p:tav>
                                        <p:tav tm="100000">
                                          <p:val>
                                            <p:strVal val="#ppt_h"/>
                                          </p:val>
                                        </p:tav>
                                      </p:tavLst>
                                    </p:anim>
                                    <p:anim calcmode="lin" valueType="num">
                                      <p:cBhvr>
                                        <p:cTn id="52" dur="1000" fill="hold"/>
                                        <p:tgtEl>
                                          <p:spTgt spid="41"/>
                                        </p:tgtEl>
                                        <p:attrNameLst>
                                          <p:attrName>style.rotation</p:attrName>
                                        </p:attrNameLst>
                                      </p:cBhvr>
                                      <p:tavLst>
                                        <p:tav tm="0">
                                          <p:val>
                                            <p:fltVal val="90"/>
                                          </p:val>
                                        </p:tav>
                                        <p:tav tm="100000">
                                          <p:val>
                                            <p:fltVal val="0"/>
                                          </p:val>
                                        </p:tav>
                                      </p:tavLst>
                                    </p:anim>
                                    <p:animEffect transition="in" filter="fade">
                                      <p:cBhvr>
                                        <p:cTn id="53" dur="1000"/>
                                        <p:tgtEl>
                                          <p:spTgt spid="41"/>
                                        </p:tgtEl>
                                      </p:cBhvr>
                                    </p:animEffect>
                                  </p:childTnLst>
                                </p:cTn>
                              </p:par>
                            </p:childTnLst>
                          </p:cTn>
                        </p:par>
                        <p:par>
                          <p:cTn id="54" fill="hold">
                            <p:stCondLst>
                              <p:cond delay="8000"/>
                            </p:stCondLst>
                            <p:childTnLst>
                              <p:par>
                                <p:cTn id="55" presetID="47"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1919</TotalTime>
  <Words>1432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2019-07-22T21:33:29Z</dcterms:modified>
</cp:coreProperties>
</file>