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3504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D4D4D"/>
                </a:solidFill>
                <a:latin typeface="Bernard MT Condensed" panose="02050806060905020404" pitchFamily="18" charset="0"/>
              </a:rPr>
              <a:t>01</a:t>
            </a:r>
          </a:p>
          <a:p>
            <a:pPr algn="ctr"/>
            <a:r>
              <a:rPr lang="en-US" sz="1200" dirty="0">
                <a:solidFill>
                  <a:srgbClr val="4D4D4D"/>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A6975B5-F344-4A1C-AE03-6FAEBFC843B0}"/>
                </a:ext>
              </a:extLst>
            </p:cNvPr>
            <p:cNvSpPr/>
            <p:nvPr/>
          </p:nvSpPr>
          <p:spPr>
            <a:xfrm>
              <a:off x="921477" y="154556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36B8E3"/>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D4D4D"/>
                </a:solidFill>
                <a:latin typeface="Bernard MT Condensed" panose="02050806060905020404" pitchFamily="18" charset="0"/>
              </a:rPr>
              <a:t>02</a:t>
            </a:r>
          </a:p>
          <a:p>
            <a:pPr algn="ctr"/>
            <a:r>
              <a:rPr lang="en-US" sz="1200" dirty="0">
                <a:solidFill>
                  <a:srgbClr val="4D4D4D"/>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80186" y="250025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239BD3"/>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D4D4D"/>
                </a:solidFill>
                <a:latin typeface="Bernard MT Condensed" panose="02050806060905020404" pitchFamily="18" charset="0"/>
              </a:rPr>
              <a:t>03</a:t>
            </a:r>
          </a:p>
          <a:p>
            <a:pPr algn="ctr"/>
            <a:r>
              <a:rPr lang="en-US" sz="1200" dirty="0">
                <a:solidFill>
                  <a:srgbClr val="4D4D4D"/>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47569" y="1526970"/>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157EBF"/>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D4D4D"/>
                </a:solidFill>
                <a:latin typeface="Bernard MT Condensed" panose="02050806060905020404" pitchFamily="18" charset="0"/>
              </a:rPr>
              <a:t>04</a:t>
            </a:r>
          </a:p>
          <a:p>
            <a:pPr algn="ctr"/>
            <a:r>
              <a:rPr lang="en-US" sz="1200" dirty="0">
                <a:solidFill>
                  <a:srgbClr val="4D4D4D"/>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1060" y="2482640"/>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0967B9"/>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D4D4D"/>
                </a:solidFill>
                <a:latin typeface="Bernard MT Condensed" panose="02050806060905020404" pitchFamily="18" charset="0"/>
              </a:rPr>
              <a:t>05</a:t>
            </a:r>
          </a:p>
          <a:p>
            <a:pPr algn="ctr"/>
            <a:r>
              <a:rPr lang="en-US" sz="1200" dirty="0">
                <a:solidFill>
                  <a:srgbClr val="4D4D4D"/>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35029" y="1552703"/>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0050AA"/>
            </a:solidFill>
            <a:ln>
              <a:noFill/>
            </a:ln>
            <a:effectLst>
              <a:outerShdw blurRad="381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00266F80-1BAB-49EF-8874-8AC6B16FB52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1919</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2019-07-22T21:32:42Z</dcterms:modified>
</cp:coreProperties>
</file>