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293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rgbClr val="4D4D4D">
                  <a:alpha val="60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D4D4D"/>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rgbClr val="4D4D4D">
                  <a:alpha val="60000"/>
                </a:srgb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D4D4D"/>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rgbClr val="4D4D4D">
                  <a:alpha val="60000"/>
                </a:srgb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D4D4D"/>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rgbClr val="4D4D4D">
                  <a:alpha val="60000"/>
                </a:srgb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D4D4D"/>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rgbClr val="4D4D4D">
                  <a:alpha val="60000"/>
                </a:srgb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D4D4D"/>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rgbClr val="4D4D4D"/>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rgbClr val="4D4D4D"/>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rgbClr val="4D4D4D"/>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rgbClr val="4D4D4D"/>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rgbClr val="4D4D4D"/>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D4D4D"/>
              </a:solidFill>
            </a:endParaRPr>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D4D4D"/>
              </a:solidFill>
            </a:endParaRPr>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D4D4D"/>
              </a:solidFill>
            </a:endParaRPr>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D4D4D"/>
              </a:solidFill>
            </a:endParaRPr>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D4D4D"/>
              </a:solidFill>
            </a:endParaRPr>
          </a:p>
        </p:txBody>
      </p:sp>
      <p:pic>
        <p:nvPicPr>
          <p:cNvPr id="76" name="Picture 75">
            <a:hlinkClick r:id="rId2"/>
            <a:extLst>
              <a:ext uri="{FF2B5EF4-FFF2-40B4-BE49-F238E27FC236}">
                <a16:creationId xmlns:a16="http://schemas.microsoft.com/office/drawing/2014/main" id="{DAC3DAF0-429C-4F5C-B182-B63A9D5FB9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0076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2019-07-22T21:29:41Z</dcterms:modified>
</cp:coreProperties>
</file>