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1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rgbClr val="4D4D4D">
                  <a:alpha val="40000"/>
                </a:srgb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rgbClr val="4D4D4D"/>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rgbClr val="4D4D4D">
                  <a:alpha val="40000"/>
                </a:srgb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rgbClr val="4D4D4D"/>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rgbClr val="4D4D4D">
                  <a:alpha val="40000"/>
                </a:srgb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rgbClr val="4D4D4D"/>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rgbClr val="4D4D4D">
                  <a:alpha val="40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rgbClr val="4D4D4D"/>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rgbClr val="4D4D4D">
                  <a:alpha val="40000"/>
                </a:srgbClr>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rgbClr val="4D4D4D"/>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rgbClr val="4D4D4D"/>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rgbClr val="4D4D4D"/>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rgbClr val="4D4D4D"/>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rgbClr val="4D4D4D"/>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rgbClr val="4D4D4D"/>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D4D4D"/>
                  </a:solidFill>
                </a:endParaRPr>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rgbClr val="4D4D4D"/>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D4D4D"/>
                  </a:solidFill>
                </a:endParaRPr>
              </a:p>
            </p:txBody>
          </p:sp>
        </p:grpSp>
      </p:grpSp>
      <p:pic>
        <p:nvPicPr>
          <p:cNvPr id="49" name="Picture 48">
            <a:hlinkClick r:id="rId6"/>
            <a:extLst>
              <a:ext uri="{FF2B5EF4-FFF2-40B4-BE49-F238E27FC236}">
                <a16:creationId xmlns:a16="http://schemas.microsoft.com/office/drawing/2014/main" id="{AC6E5927-9A38-410F-81C7-01770030CD9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123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1915</TotalTime>
  <Words>1290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2019-07-22T21:28:42Z</dcterms:modified>
</cp:coreProperties>
</file>