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87938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4FB30964-2413-4537-BBC0-886CB52ADDD0}"/>
              </a:ext>
            </a:extLst>
          </p:cNvPr>
          <p:cNvSpPr>
            <a:spLocks/>
          </p:cNvSpPr>
          <p:nvPr/>
        </p:nvSpPr>
        <p:spPr>
          <a:xfrm>
            <a:off x="3663696" y="2209800"/>
            <a:ext cx="4864608" cy="3831336"/>
          </a:xfrm>
          <a:custGeom>
            <a:avLst/>
            <a:gdLst>
              <a:gd name="connsiteX0" fmla="*/ 1280160 w 4864608"/>
              <a:gd name="connsiteY0" fmla="*/ 1280160 h 3831336"/>
              <a:gd name="connsiteX1" fmla="*/ 1280160 w 4864608"/>
              <a:gd name="connsiteY1" fmla="*/ 2551176 h 3831336"/>
              <a:gd name="connsiteX2" fmla="*/ 3593592 w 4864608"/>
              <a:gd name="connsiteY2" fmla="*/ 2551176 h 3831336"/>
              <a:gd name="connsiteX3" fmla="*/ 3593592 w 4864608"/>
              <a:gd name="connsiteY3" fmla="*/ 1280160 h 3831336"/>
              <a:gd name="connsiteX4" fmla="*/ 0 w 4864608"/>
              <a:gd name="connsiteY4" fmla="*/ 0 h 3831336"/>
              <a:gd name="connsiteX5" fmla="*/ 4864608 w 4864608"/>
              <a:gd name="connsiteY5" fmla="*/ 0 h 3831336"/>
              <a:gd name="connsiteX6" fmla="*/ 4864608 w 4864608"/>
              <a:gd name="connsiteY6" fmla="*/ 3831336 h 3831336"/>
              <a:gd name="connsiteX7" fmla="*/ 0 w 4864608"/>
              <a:gd name="connsiteY7" fmla="*/ 3831336 h 3831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64608" h="3831336">
                <a:moveTo>
                  <a:pt x="1280160" y="1280160"/>
                </a:moveTo>
                <a:lnTo>
                  <a:pt x="1280160" y="2551176"/>
                </a:lnTo>
                <a:lnTo>
                  <a:pt x="3593592" y="2551176"/>
                </a:lnTo>
                <a:lnTo>
                  <a:pt x="3593592" y="1280160"/>
                </a:lnTo>
                <a:close/>
                <a:moveTo>
                  <a:pt x="0" y="0"/>
                </a:moveTo>
                <a:lnTo>
                  <a:pt x="4864608" y="0"/>
                </a:lnTo>
                <a:lnTo>
                  <a:pt x="4864608" y="3831336"/>
                </a:lnTo>
                <a:lnTo>
                  <a:pt x="0" y="383133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5CDAA04A-3A64-4081-8C62-1B7923432BC4}"/>
              </a:ext>
            </a:extLst>
          </p:cNvPr>
          <p:cNvSpPr/>
          <p:nvPr/>
        </p:nvSpPr>
        <p:spPr>
          <a:xfrm rot="10800000">
            <a:off x="4849368" y="2301240"/>
            <a:ext cx="3597536" cy="1645920"/>
          </a:xfrm>
          <a:custGeom>
            <a:avLst/>
            <a:gdLst>
              <a:gd name="connsiteX0" fmla="*/ 3597536 w 3597536"/>
              <a:gd name="connsiteY0" fmla="*/ 1645920 h 1645920"/>
              <a:gd name="connsiteX1" fmla="*/ 0 w 3597536"/>
              <a:gd name="connsiteY1" fmla="*/ 1645920 h 1645920"/>
              <a:gd name="connsiteX2" fmla="*/ 0 w 3597536"/>
              <a:gd name="connsiteY2" fmla="*/ 548640 h 1645920"/>
              <a:gd name="connsiteX3" fmla="*/ 537876 w 3597536"/>
              <a:gd name="connsiteY3" fmla="*/ 0 h 1645920"/>
              <a:gd name="connsiteX4" fmla="*/ 1097280 w 3597536"/>
              <a:gd name="connsiteY4" fmla="*/ 548640 h 1645920"/>
              <a:gd name="connsiteX5" fmla="*/ 3597536 w 3597536"/>
              <a:gd name="connsiteY5" fmla="*/ 548640 h 1645920"/>
              <a:gd name="connsiteX6" fmla="*/ 3048896 w 3597536"/>
              <a:gd name="connsiteY6" fmla="*/ 1108044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97536" h="1645920">
                <a:moveTo>
                  <a:pt x="3597536" y="1645920"/>
                </a:moveTo>
                <a:lnTo>
                  <a:pt x="0" y="1645920"/>
                </a:lnTo>
                <a:lnTo>
                  <a:pt x="0" y="548640"/>
                </a:lnTo>
                <a:lnTo>
                  <a:pt x="537876" y="0"/>
                </a:lnTo>
                <a:lnTo>
                  <a:pt x="1097280" y="548640"/>
                </a:lnTo>
                <a:lnTo>
                  <a:pt x="3597536" y="548640"/>
                </a:lnTo>
                <a:lnTo>
                  <a:pt x="3048896" y="1108044"/>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372AFA9-742E-4040-BA8B-2EEF331E58DF}"/>
              </a:ext>
            </a:extLst>
          </p:cNvPr>
          <p:cNvSpPr/>
          <p:nvPr/>
        </p:nvSpPr>
        <p:spPr>
          <a:xfrm rot="16200000">
            <a:off x="6343784" y="3855720"/>
            <a:ext cx="2560320" cy="1645920"/>
          </a:xfrm>
          <a:custGeom>
            <a:avLst/>
            <a:gdLst>
              <a:gd name="connsiteX0" fmla="*/ 2560320 w 2560320"/>
              <a:gd name="connsiteY0" fmla="*/ 548640 h 1645920"/>
              <a:gd name="connsiteX1" fmla="*/ 2011680 w 2560320"/>
              <a:gd name="connsiteY1" fmla="*/ 1108044 h 1645920"/>
              <a:gd name="connsiteX2" fmla="*/ 2560320 w 2560320"/>
              <a:gd name="connsiteY2" fmla="*/ 1645920 h 1645920"/>
              <a:gd name="connsiteX3" fmla="*/ 0 w 2560320"/>
              <a:gd name="connsiteY3" fmla="*/ 1645920 h 1645920"/>
              <a:gd name="connsiteX4" fmla="*/ 0 w 2560320"/>
              <a:gd name="connsiteY4" fmla="*/ 548640 h 1645920"/>
              <a:gd name="connsiteX5" fmla="*/ 537876 w 2560320"/>
              <a:gd name="connsiteY5" fmla="*/ 0 h 1645920"/>
              <a:gd name="connsiteX6" fmla="*/ 1097280 w 2560320"/>
              <a:gd name="connsiteY6" fmla="*/ 54864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60320" h="1645920">
                <a:moveTo>
                  <a:pt x="2560320" y="548640"/>
                </a:moveTo>
                <a:lnTo>
                  <a:pt x="2011680" y="1108044"/>
                </a:lnTo>
                <a:lnTo>
                  <a:pt x="2560320" y="1645920"/>
                </a:lnTo>
                <a:lnTo>
                  <a:pt x="0" y="1645920"/>
                </a:lnTo>
                <a:lnTo>
                  <a:pt x="0" y="548640"/>
                </a:lnTo>
                <a:lnTo>
                  <a:pt x="537876" y="0"/>
                </a:lnTo>
                <a:lnTo>
                  <a:pt x="1097280" y="54864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1B1C743C-18AF-4C97-9DC7-7F2D36E22E01}"/>
              </a:ext>
            </a:extLst>
          </p:cNvPr>
          <p:cNvSpPr/>
          <p:nvPr/>
        </p:nvSpPr>
        <p:spPr>
          <a:xfrm rot="16200000">
            <a:off x="4727896" y="3337112"/>
            <a:ext cx="1645920" cy="3597536"/>
          </a:xfrm>
          <a:custGeom>
            <a:avLst/>
            <a:gdLst>
              <a:gd name="connsiteX0" fmla="*/ 1645920 w 1645920"/>
              <a:gd name="connsiteY0" fmla="*/ 537876 h 3597536"/>
              <a:gd name="connsiteX1" fmla="*/ 1097280 w 1645920"/>
              <a:gd name="connsiteY1" fmla="*/ 1097280 h 3597536"/>
              <a:gd name="connsiteX2" fmla="*/ 1097280 w 1645920"/>
              <a:gd name="connsiteY2" fmla="*/ 3597536 h 3597536"/>
              <a:gd name="connsiteX3" fmla="*/ 537876 w 1645920"/>
              <a:gd name="connsiteY3" fmla="*/ 3048896 h 3597536"/>
              <a:gd name="connsiteX4" fmla="*/ 0 w 1645920"/>
              <a:gd name="connsiteY4" fmla="*/ 3597536 h 3597536"/>
              <a:gd name="connsiteX5" fmla="*/ 0 w 1645920"/>
              <a:gd name="connsiteY5" fmla="*/ 0 h 3597536"/>
              <a:gd name="connsiteX6" fmla="*/ 1097280 w 1645920"/>
              <a:gd name="connsiteY6" fmla="*/ 0 h 3597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3597536">
                <a:moveTo>
                  <a:pt x="1645920" y="537876"/>
                </a:moveTo>
                <a:lnTo>
                  <a:pt x="1097280" y="1097280"/>
                </a:lnTo>
                <a:lnTo>
                  <a:pt x="1097280" y="3597536"/>
                </a:lnTo>
                <a:lnTo>
                  <a:pt x="537876" y="3048896"/>
                </a:lnTo>
                <a:lnTo>
                  <a:pt x="0" y="3597536"/>
                </a:lnTo>
                <a:lnTo>
                  <a:pt x="0" y="0"/>
                </a:lnTo>
                <a:lnTo>
                  <a:pt x="1097280" y="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A6156F66-F61C-4BB0-8BB1-9AA8CE72A8D0}"/>
              </a:ext>
            </a:extLst>
          </p:cNvPr>
          <p:cNvSpPr/>
          <p:nvPr/>
        </p:nvSpPr>
        <p:spPr>
          <a:xfrm>
            <a:off x="3752088" y="2301240"/>
            <a:ext cx="1645920" cy="2560320"/>
          </a:xfrm>
          <a:custGeom>
            <a:avLst/>
            <a:gdLst>
              <a:gd name="connsiteX0" fmla="*/ 0 w 1645920"/>
              <a:gd name="connsiteY0" fmla="*/ 0 h 2560320"/>
              <a:gd name="connsiteX1" fmla="*/ 1097280 w 1645920"/>
              <a:gd name="connsiteY1" fmla="*/ 0 h 2560320"/>
              <a:gd name="connsiteX2" fmla="*/ 1645920 w 1645920"/>
              <a:gd name="connsiteY2" fmla="*/ 537876 h 2560320"/>
              <a:gd name="connsiteX3" fmla="*/ 1097280 w 1645920"/>
              <a:gd name="connsiteY3" fmla="*/ 1097280 h 2560320"/>
              <a:gd name="connsiteX4" fmla="*/ 1097280 w 1645920"/>
              <a:gd name="connsiteY4" fmla="*/ 2560320 h 2560320"/>
              <a:gd name="connsiteX5" fmla="*/ 537876 w 1645920"/>
              <a:gd name="connsiteY5" fmla="*/ 2011680 h 2560320"/>
              <a:gd name="connsiteX6" fmla="*/ 0 w 1645920"/>
              <a:gd name="connsiteY6" fmla="*/ 2560320 h 256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2560320">
                <a:moveTo>
                  <a:pt x="0" y="0"/>
                </a:moveTo>
                <a:lnTo>
                  <a:pt x="1097280" y="0"/>
                </a:lnTo>
                <a:lnTo>
                  <a:pt x="1645920" y="537876"/>
                </a:lnTo>
                <a:lnTo>
                  <a:pt x="1097280" y="1097280"/>
                </a:lnTo>
                <a:lnTo>
                  <a:pt x="1097280" y="2560320"/>
                </a:lnTo>
                <a:lnTo>
                  <a:pt x="537876" y="2011680"/>
                </a:lnTo>
                <a:lnTo>
                  <a:pt x="0" y="2560320"/>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863A7D69-EEA7-4DD8-8A04-B01F44F95993}"/>
              </a:ext>
            </a:extLst>
          </p:cNvPr>
          <p:cNvSpPr txBox="1"/>
          <p:nvPr/>
        </p:nvSpPr>
        <p:spPr>
          <a:xfrm>
            <a:off x="3880424" y="4528616"/>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28" name="TextBox 27">
            <a:extLst>
              <a:ext uri="{FF2B5EF4-FFF2-40B4-BE49-F238E27FC236}">
                <a16:creationId xmlns:a16="http://schemas.microsoft.com/office/drawing/2014/main" id="{E56443E0-257A-49B6-905D-AEE60092053A}"/>
              </a:ext>
            </a:extLst>
          </p:cNvPr>
          <p:cNvSpPr txBox="1"/>
          <p:nvPr/>
        </p:nvSpPr>
        <p:spPr>
          <a:xfrm>
            <a:off x="7467600" y="298704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29" name="TextBox 28">
            <a:extLst>
              <a:ext uri="{FF2B5EF4-FFF2-40B4-BE49-F238E27FC236}">
                <a16:creationId xmlns:a16="http://schemas.microsoft.com/office/drawing/2014/main" id="{E96E35EA-A3D0-432A-A9EA-DE6A78237D3C}"/>
              </a:ext>
            </a:extLst>
          </p:cNvPr>
          <p:cNvSpPr txBox="1"/>
          <p:nvPr/>
        </p:nvSpPr>
        <p:spPr>
          <a:xfrm>
            <a:off x="6948074" y="504444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0" name="TextBox 29">
            <a:extLst>
              <a:ext uri="{FF2B5EF4-FFF2-40B4-BE49-F238E27FC236}">
                <a16:creationId xmlns:a16="http://schemas.microsoft.com/office/drawing/2014/main" id="{D88C9AB6-1A19-409B-82EC-E5A1E61F23B2}"/>
              </a:ext>
            </a:extLst>
          </p:cNvPr>
          <p:cNvSpPr txBox="1"/>
          <p:nvPr/>
        </p:nvSpPr>
        <p:spPr>
          <a:xfrm>
            <a:off x="4337624" y="2507753"/>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38" name="TextBox 37">
            <a:extLst>
              <a:ext uri="{FF2B5EF4-FFF2-40B4-BE49-F238E27FC236}">
                <a16:creationId xmlns:a16="http://schemas.microsoft.com/office/drawing/2014/main" id="{4BD9BB45-DCAB-4326-9DF2-345D0112146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400" dirty="0">
              <a:solidFill>
                <a:srgbClr val="4D4D4D"/>
              </a:solidFill>
            </a:endParaRPr>
          </a:p>
        </p:txBody>
      </p:sp>
      <p:sp>
        <p:nvSpPr>
          <p:cNvPr id="40" name="TextBox 39">
            <a:extLst>
              <a:ext uri="{FF2B5EF4-FFF2-40B4-BE49-F238E27FC236}">
                <a16:creationId xmlns:a16="http://schemas.microsoft.com/office/drawing/2014/main" id="{DCCED360-3F14-4BB7-9A57-AB157C1E10A7}"/>
              </a:ext>
            </a:extLst>
          </p:cNvPr>
          <p:cNvSpPr txBox="1"/>
          <p:nvPr/>
        </p:nvSpPr>
        <p:spPr>
          <a:xfrm>
            <a:off x="8778240" y="1645920"/>
            <a:ext cx="3419408" cy="2123658"/>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D4D4D"/>
              </a:solidFill>
              <a:latin typeface="Candara" panose="020E0502030303020204" pitchFamily="34" charset="0"/>
            </a:endParaRPr>
          </a:p>
          <a:p>
            <a:pPr marL="285750" indent="-285750">
              <a:buFont typeface="+mj-lt"/>
              <a:buAutoNum type="arabicParenR"/>
            </a:pPr>
            <a:r>
              <a:rPr lang="en-US" sz="1200" dirty="0">
                <a:solidFill>
                  <a:srgbClr val="4D4D4D"/>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D4D4D"/>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D4D4D"/>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896E86BE-1369-45B4-9834-1399875C51E8}"/>
              </a:ext>
            </a:extLst>
          </p:cNvPr>
          <p:cNvSpPr txBox="1"/>
          <p:nvPr/>
        </p:nvSpPr>
        <p:spPr>
          <a:xfrm>
            <a:off x="8778240" y="4297680"/>
            <a:ext cx="3419408" cy="2123658"/>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D4D4D"/>
              </a:solidFill>
              <a:latin typeface="Candara" panose="020E0502030303020204" pitchFamily="34" charset="0"/>
            </a:endParaRPr>
          </a:p>
          <a:p>
            <a:pPr marL="285750" indent="-285750">
              <a:buFont typeface="+mj-lt"/>
              <a:buAutoNum type="arabicParenR"/>
            </a:pPr>
            <a:r>
              <a:rPr lang="en-US" sz="1200" dirty="0">
                <a:solidFill>
                  <a:srgbClr val="4D4D4D"/>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D4D4D"/>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D4D4D"/>
                </a:solidFill>
                <a:latin typeface="Candara" panose="020E0502030303020204" pitchFamily="34" charset="0"/>
              </a:rPr>
              <a:t>Lorem ipsum dolor sit amet, consectetur adipiscing elit.</a:t>
            </a:r>
          </a:p>
        </p:txBody>
      </p:sp>
      <p:sp>
        <p:nvSpPr>
          <p:cNvPr id="42" name="TextBox 41">
            <a:extLst>
              <a:ext uri="{FF2B5EF4-FFF2-40B4-BE49-F238E27FC236}">
                <a16:creationId xmlns:a16="http://schemas.microsoft.com/office/drawing/2014/main" id="{1A092D65-9B54-4469-93BA-ACC49D1EB34D}"/>
              </a:ext>
            </a:extLst>
          </p:cNvPr>
          <p:cNvSpPr txBox="1"/>
          <p:nvPr/>
        </p:nvSpPr>
        <p:spPr>
          <a:xfrm>
            <a:off x="228600" y="1645920"/>
            <a:ext cx="3419408" cy="2123658"/>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D4D4D"/>
              </a:solidFill>
              <a:latin typeface="Candara" panose="020E0502030303020204" pitchFamily="34" charset="0"/>
            </a:endParaRPr>
          </a:p>
          <a:p>
            <a:pPr marL="285750" indent="-285750">
              <a:buFont typeface="+mj-lt"/>
              <a:buAutoNum type="arabicParenR"/>
            </a:pPr>
            <a:r>
              <a:rPr lang="en-US" sz="1200" dirty="0">
                <a:solidFill>
                  <a:srgbClr val="4D4D4D"/>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D4D4D"/>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D4D4D"/>
                </a:solidFill>
                <a:latin typeface="Candara" panose="020E0502030303020204" pitchFamily="34" charset="0"/>
              </a:rPr>
              <a:t>Lorem ipsum dolor sit amet, consectetur adipiscing elit.</a:t>
            </a:r>
          </a:p>
        </p:txBody>
      </p:sp>
      <p:sp>
        <p:nvSpPr>
          <p:cNvPr id="43" name="TextBox 42">
            <a:extLst>
              <a:ext uri="{FF2B5EF4-FFF2-40B4-BE49-F238E27FC236}">
                <a16:creationId xmlns:a16="http://schemas.microsoft.com/office/drawing/2014/main" id="{548AC83F-2B40-4D83-ADB7-ACCB84B0C80D}"/>
              </a:ext>
            </a:extLst>
          </p:cNvPr>
          <p:cNvSpPr txBox="1"/>
          <p:nvPr/>
        </p:nvSpPr>
        <p:spPr>
          <a:xfrm>
            <a:off x="228600" y="4301265"/>
            <a:ext cx="3419408" cy="2123658"/>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D4D4D"/>
              </a:solidFill>
              <a:latin typeface="Candara" panose="020E0502030303020204" pitchFamily="34" charset="0"/>
            </a:endParaRPr>
          </a:p>
          <a:p>
            <a:pPr marL="285750" indent="-285750">
              <a:buFont typeface="+mj-lt"/>
              <a:buAutoNum type="arabicParenR"/>
            </a:pPr>
            <a:r>
              <a:rPr lang="en-US" sz="1200" dirty="0">
                <a:solidFill>
                  <a:srgbClr val="4D4D4D"/>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D4D4D"/>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rgbClr val="4D4D4D"/>
                </a:solidFill>
                <a:latin typeface="Candara" panose="020E0502030303020204" pitchFamily="34" charset="0"/>
              </a:rPr>
              <a:t>Lorem ipsum dolor sit amet, consectetur adipiscing elit.</a:t>
            </a:r>
          </a:p>
        </p:txBody>
      </p:sp>
      <p:pic>
        <p:nvPicPr>
          <p:cNvPr id="45" name="Graphic 44" descr="Bullseye">
            <a:extLst>
              <a:ext uri="{FF2B5EF4-FFF2-40B4-BE49-F238E27FC236}">
                <a16:creationId xmlns:a16="http://schemas.microsoft.com/office/drawing/2014/main" id="{00D1C9F4-266B-4713-89DA-C3BC5930B9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90996" y="2587376"/>
            <a:ext cx="548640" cy="548640"/>
          </a:xfrm>
          <a:prstGeom prst="rect">
            <a:avLst/>
          </a:prstGeom>
        </p:spPr>
      </p:pic>
      <p:pic>
        <p:nvPicPr>
          <p:cNvPr id="47" name="Graphic 46" descr="Gears">
            <a:extLst>
              <a:ext uri="{FF2B5EF4-FFF2-40B4-BE49-F238E27FC236}">
                <a16:creationId xmlns:a16="http://schemas.microsoft.com/office/drawing/2014/main" id="{6975DC3D-CB3E-4E0B-80FF-30BA7B809A2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7373" y="5085189"/>
            <a:ext cx="548640" cy="548640"/>
          </a:xfrm>
          <a:prstGeom prst="rect">
            <a:avLst/>
          </a:prstGeom>
        </p:spPr>
      </p:pic>
      <p:pic>
        <p:nvPicPr>
          <p:cNvPr id="49" name="Graphic 48" descr="Lightbulb">
            <a:extLst>
              <a:ext uri="{FF2B5EF4-FFF2-40B4-BE49-F238E27FC236}">
                <a16:creationId xmlns:a16="http://schemas.microsoft.com/office/drawing/2014/main" id="{BED63379-1ECD-4018-B553-0B0EB368B4B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627748" y="2424739"/>
            <a:ext cx="548640" cy="548640"/>
          </a:xfrm>
          <a:prstGeom prst="rect">
            <a:avLst/>
          </a:prstGeom>
        </p:spPr>
      </p:pic>
      <p:pic>
        <p:nvPicPr>
          <p:cNvPr id="51" name="Graphic 50" descr="Upward trend">
            <a:extLst>
              <a:ext uri="{FF2B5EF4-FFF2-40B4-BE49-F238E27FC236}">
                <a16:creationId xmlns:a16="http://schemas.microsoft.com/office/drawing/2014/main" id="{197CD9F9-1C6E-4000-B405-77DA0D3ED0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37236" y="5214029"/>
            <a:ext cx="548640" cy="548640"/>
          </a:xfrm>
          <a:prstGeom prst="rect">
            <a:avLst/>
          </a:prstGeom>
        </p:spPr>
      </p:pic>
      <p:sp>
        <p:nvSpPr>
          <p:cNvPr id="52" name="TextBox 51">
            <a:extLst>
              <a:ext uri="{FF2B5EF4-FFF2-40B4-BE49-F238E27FC236}">
                <a16:creationId xmlns:a16="http://schemas.microsoft.com/office/drawing/2014/main" id="{E7911400-88F6-4B52-B37F-48E2A7516DF5}"/>
              </a:ext>
            </a:extLst>
          </p:cNvPr>
          <p:cNvSpPr txBox="1"/>
          <p:nvPr/>
        </p:nvSpPr>
        <p:spPr>
          <a:xfrm>
            <a:off x="5152354" y="3808288"/>
            <a:ext cx="1795720" cy="707886"/>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 Dolor</a:t>
            </a:r>
          </a:p>
        </p:txBody>
      </p:sp>
      <p:pic>
        <p:nvPicPr>
          <p:cNvPr id="21" name="Picture 20">
            <a:hlinkClick r:id="rId10"/>
            <a:extLst>
              <a:ext uri="{FF2B5EF4-FFF2-40B4-BE49-F238E27FC236}">
                <a16:creationId xmlns:a16="http://schemas.microsoft.com/office/drawing/2014/main" id="{87C594F3-D261-4847-8C4D-72DEC6DBF3AE}"/>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301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500" fill="hold"/>
                                        <p:tgtEl>
                                          <p:spTgt spid="52"/>
                                        </p:tgtEl>
                                        <p:attrNameLst>
                                          <p:attrName>ppt_w</p:attrName>
                                        </p:attrNameLst>
                                      </p:cBhvr>
                                      <p:tavLst>
                                        <p:tav tm="0">
                                          <p:val>
                                            <p:fltVal val="0"/>
                                          </p:val>
                                        </p:tav>
                                        <p:tav tm="100000">
                                          <p:val>
                                            <p:strVal val="#ppt_w"/>
                                          </p:val>
                                        </p:tav>
                                      </p:tavLst>
                                    </p:anim>
                                    <p:anim calcmode="lin" valueType="num">
                                      <p:cBhvr>
                                        <p:cTn id="12" dur="500" fill="hold"/>
                                        <p:tgtEl>
                                          <p:spTgt spid="52"/>
                                        </p:tgtEl>
                                        <p:attrNameLst>
                                          <p:attrName>ppt_h</p:attrName>
                                        </p:attrNameLst>
                                      </p:cBhvr>
                                      <p:tavLst>
                                        <p:tav tm="0">
                                          <p:val>
                                            <p:fltVal val="0"/>
                                          </p:val>
                                        </p:tav>
                                        <p:tav tm="100000">
                                          <p:val>
                                            <p:strVal val="#ppt_h"/>
                                          </p:val>
                                        </p:tav>
                                      </p:tavLst>
                                    </p:anim>
                                    <p:animEffect transition="in" filter="fade">
                                      <p:cBhvr>
                                        <p:cTn id="13" dur="500"/>
                                        <p:tgtEl>
                                          <p:spTgt spid="5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anim calcmode="lin" valueType="num">
                                      <p:cBhvr>
                                        <p:cTn id="16" dur="500" fill="hold"/>
                                        <p:tgtEl>
                                          <p:spTgt spid="36"/>
                                        </p:tgtEl>
                                        <p:attrNameLst>
                                          <p:attrName>ppt_w</p:attrName>
                                        </p:attrNameLst>
                                      </p:cBhvr>
                                      <p:tavLst>
                                        <p:tav tm="0">
                                          <p:val>
                                            <p:fltVal val="0"/>
                                          </p:val>
                                        </p:tav>
                                        <p:tav tm="100000">
                                          <p:val>
                                            <p:strVal val="#ppt_w"/>
                                          </p:val>
                                        </p:tav>
                                      </p:tavLst>
                                    </p:anim>
                                    <p:anim calcmode="lin" valueType="num">
                                      <p:cBhvr>
                                        <p:cTn id="17" dur="500" fill="hold"/>
                                        <p:tgtEl>
                                          <p:spTgt spid="36"/>
                                        </p:tgtEl>
                                        <p:attrNameLst>
                                          <p:attrName>ppt_h</p:attrName>
                                        </p:attrNameLst>
                                      </p:cBhvr>
                                      <p:tavLst>
                                        <p:tav tm="0">
                                          <p:val>
                                            <p:fltVal val="0"/>
                                          </p:val>
                                        </p:tav>
                                        <p:tav tm="100000">
                                          <p:val>
                                            <p:strVal val="#ppt_h"/>
                                          </p:val>
                                        </p:tav>
                                      </p:tavLst>
                                    </p:anim>
                                    <p:animEffect transition="in" filter="fade">
                                      <p:cBhvr>
                                        <p:cTn id="18" dur="500"/>
                                        <p:tgtEl>
                                          <p:spTgt spid="36"/>
                                        </p:tgtEl>
                                      </p:cBhvr>
                                    </p:animEffect>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49"/>
                                        </p:tgtEl>
                                        <p:attrNameLst>
                                          <p:attrName>style.visibility</p:attrName>
                                        </p:attrNameLst>
                                      </p:cBhvr>
                                      <p:to>
                                        <p:strVal val="visible"/>
                                      </p:to>
                                    </p:set>
                                    <p:anim calcmode="lin" valueType="num">
                                      <p:cBhvr>
                                        <p:cTn id="22" dur="500" fill="hold"/>
                                        <p:tgtEl>
                                          <p:spTgt spid="49"/>
                                        </p:tgtEl>
                                        <p:attrNameLst>
                                          <p:attrName>ppt_w</p:attrName>
                                        </p:attrNameLst>
                                      </p:cBhvr>
                                      <p:tavLst>
                                        <p:tav tm="0">
                                          <p:val>
                                            <p:fltVal val="0"/>
                                          </p:val>
                                        </p:tav>
                                        <p:tav tm="100000">
                                          <p:val>
                                            <p:strVal val="#ppt_w"/>
                                          </p:val>
                                        </p:tav>
                                      </p:tavLst>
                                    </p:anim>
                                    <p:anim calcmode="lin" valueType="num">
                                      <p:cBhvr>
                                        <p:cTn id="23" dur="500" fill="hold"/>
                                        <p:tgtEl>
                                          <p:spTgt spid="49"/>
                                        </p:tgtEl>
                                        <p:attrNameLst>
                                          <p:attrName>ppt_h</p:attrName>
                                        </p:attrNameLst>
                                      </p:cBhvr>
                                      <p:tavLst>
                                        <p:tav tm="0">
                                          <p:val>
                                            <p:fltVal val="0"/>
                                          </p:val>
                                        </p:tav>
                                        <p:tav tm="100000">
                                          <p:val>
                                            <p:strVal val="#ppt_h"/>
                                          </p:val>
                                        </p:tav>
                                      </p:tavLst>
                                    </p:anim>
                                    <p:animEffect transition="in" filter="fade">
                                      <p:cBhvr>
                                        <p:cTn id="24" dur="500"/>
                                        <p:tgtEl>
                                          <p:spTgt spid="49"/>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p:cTn id="27" dur="500" fill="hold"/>
                                        <p:tgtEl>
                                          <p:spTgt spid="28"/>
                                        </p:tgtEl>
                                        <p:attrNameLst>
                                          <p:attrName>ppt_w</p:attrName>
                                        </p:attrNameLst>
                                      </p:cBhvr>
                                      <p:tavLst>
                                        <p:tav tm="0">
                                          <p:val>
                                            <p:fltVal val="0"/>
                                          </p:val>
                                        </p:tav>
                                        <p:tav tm="100000">
                                          <p:val>
                                            <p:strVal val="#ppt_w"/>
                                          </p:val>
                                        </p:tav>
                                      </p:tavLst>
                                    </p:anim>
                                    <p:anim calcmode="lin" valueType="num">
                                      <p:cBhvr>
                                        <p:cTn id="28" dur="500" fill="hold"/>
                                        <p:tgtEl>
                                          <p:spTgt spid="28"/>
                                        </p:tgtEl>
                                        <p:attrNameLst>
                                          <p:attrName>ppt_h</p:attrName>
                                        </p:attrNameLst>
                                      </p:cBhvr>
                                      <p:tavLst>
                                        <p:tav tm="0">
                                          <p:val>
                                            <p:fltVal val="0"/>
                                          </p:val>
                                        </p:tav>
                                        <p:tav tm="100000">
                                          <p:val>
                                            <p:strVal val="#ppt_h"/>
                                          </p:val>
                                        </p:tav>
                                      </p:tavLst>
                                    </p:anim>
                                    <p:animEffect transition="in" filter="fade">
                                      <p:cBhvr>
                                        <p:cTn id="29" dur="500"/>
                                        <p:tgtEl>
                                          <p:spTgt spid="2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 calcmode="lin" valueType="num">
                                      <p:cBhvr>
                                        <p:cTn id="32" dur="500" fill="hold"/>
                                        <p:tgtEl>
                                          <p:spTgt spid="29"/>
                                        </p:tgtEl>
                                        <p:attrNameLst>
                                          <p:attrName>ppt_w</p:attrName>
                                        </p:attrNameLst>
                                      </p:cBhvr>
                                      <p:tavLst>
                                        <p:tav tm="0">
                                          <p:val>
                                            <p:fltVal val="0"/>
                                          </p:val>
                                        </p:tav>
                                        <p:tav tm="100000">
                                          <p:val>
                                            <p:strVal val="#ppt_w"/>
                                          </p:val>
                                        </p:tav>
                                      </p:tavLst>
                                    </p:anim>
                                    <p:anim calcmode="lin" valueType="num">
                                      <p:cBhvr>
                                        <p:cTn id="33" dur="500" fill="hold"/>
                                        <p:tgtEl>
                                          <p:spTgt spid="29"/>
                                        </p:tgtEl>
                                        <p:attrNameLst>
                                          <p:attrName>ppt_h</p:attrName>
                                        </p:attrNameLst>
                                      </p:cBhvr>
                                      <p:tavLst>
                                        <p:tav tm="0">
                                          <p:val>
                                            <p:fltVal val="0"/>
                                          </p:val>
                                        </p:tav>
                                        <p:tav tm="100000">
                                          <p:val>
                                            <p:strVal val="#ppt_h"/>
                                          </p:val>
                                        </p:tav>
                                      </p:tavLst>
                                    </p:anim>
                                    <p:animEffect transition="in" filter="fade">
                                      <p:cBhvr>
                                        <p:cTn id="34" dur="500"/>
                                        <p:tgtEl>
                                          <p:spTgt spid="29"/>
                                        </p:tgtEl>
                                      </p:cBhvr>
                                    </p:animEffect>
                                  </p:childTnLst>
                                </p:cTn>
                              </p:par>
                              <p:par>
                                <p:cTn id="35" presetID="53" presetClass="entr" presetSubtype="16"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500" fill="hold"/>
                                        <p:tgtEl>
                                          <p:spTgt spid="47"/>
                                        </p:tgtEl>
                                        <p:attrNameLst>
                                          <p:attrName>ppt_w</p:attrName>
                                        </p:attrNameLst>
                                      </p:cBhvr>
                                      <p:tavLst>
                                        <p:tav tm="0">
                                          <p:val>
                                            <p:fltVal val="0"/>
                                          </p:val>
                                        </p:tav>
                                        <p:tav tm="100000">
                                          <p:val>
                                            <p:strVal val="#ppt_w"/>
                                          </p:val>
                                        </p:tav>
                                      </p:tavLst>
                                    </p:anim>
                                    <p:anim calcmode="lin" valueType="num">
                                      <p:cBhvr>
                                        <p:cTn id="38" dur="500" fill="hold"/>
                                        <p:tgtEl>
                                          <p:spTgt spid="47"/>
                                        </p:tgtEl>
                                        <p:attrNameLst>
                                          <p:attrName>ppt_h</p:attrName>
                                        </p:attrNameLst>
                                      </p:cBhvr>
                                      <p:tavLst>
                                        <p:tav tm="0">
                                          <p:val>
                                            <p:fltVal val="0"/>
                                          </p:val>
                                        </p:tav>
                                        <p:tav tm="100000">
                                          <p:val>
                                            <p:strVal val="#ppt_h"/>
                                          </p:val>
                                        </p:tav>
                                      </p:tavLst>
                                    </p:anim>
                                    <p:animEffect transition="in" filter="fade">
                                      <p:cBhvr>
                                        <p:cTn id="39" dur="500"/>
                                        <p:tgtEl>
                                          <p:spTgt spid="47"/>
                                        </p:tgtEl>
                                      </p:cBhvr>
                                    </p:animEffect>
                                  </p:childTnLst>
                                </p:cTn>
                              </p:par>
                              <p:par>
                                <p:cTn id="40" presetID="53" presetClass="entr" presetSubtype="16" fill="hold" nodeType="withEffect">
                                  <p:stCondLst>
                                    <p:cond delay="0"/>
                                  </p:stCondLst>
                                  <p:childTnLst>
                                    <p:set>
                                      <p:cBhvr>
                                        <p:cTn id="41" dur="1" fill="hold">
                                          <p:stCondLst>
                                            <p:cond delay="0"/>
                                          </p:stCondLst>
                                        </p:cTn>
                                        <p:tgtEl>
                                          <p:spTgt spid="51"/>
                                        </p:tgtEl>
                                        <p:attrNameLst>
                                          <p:attrName>style.visibility</p:attrName>
                                        </p:attrNameLst>
                                      </p:cBhvr>
                                      <p:to>
                                        <p:strVal val="visible"/>
                                      </p:to>
                                    </p:set>
                                    <p:anim calcmode="lin" valueType="num">
                                      <p:cBhvr>
                                        <p:cTn id="42" dur="500" fill="hold"/>
                                        <p:tgtEl>
                                          <p:spTgt spid="51"/>
                                        </p:tgtEl>
                                        <p:attrNameLst>
                                          <p:attrName>ppt_w</p:attrName>
                                        </p:attrNameLst>
                                      </p:cBhvr>
                                      <p:tavLst>
                                        <p:tav tm="0">
                                          <p:val>
                                            <p:fltVal val="0"/>
                                          </p:val>
                                        </p:tav>
                                        <p:tav tm="100000">
                                          <p:val>
                                            <p:strVal val="#ppt_w"/>
                                          </p:val>
                                        </p:tav>
                                      </p:tavLst>
                                    </p:anim>
                                    <p:anim calcmode="lin" valueType="num">
                                      <p:cBhvr>
                                        <p:cTn id="43" dur="500" fill="hold"/>
                                        <p:tgtEl>
                                          <p:spTgt spid="51"/>
                                        </p:tgtEl>
                                        <p:attrNameLst>
                                          <p:attrName>ppt_h</p:attrName>
                                        </p:attrNameLst>
                                      </p:cBhvr>
                                      <p:tavLst>
                                        <p:tav tm="0">
                                          <p:val>
                                            <p:fltVal val="0"/>
                                          </p:val>
                                        </p:tav>
                                        <p:tav tm="100000">
                                          <p:val>
                                            <p:strVal val="#ppt_h"/>
                                          </p:val>
                                        </p:tav>
                                      </p:tavLst>
                                    </p:anim>
                                    <p:animEffect transition="in" filter="fade">
                                      <p:cBhvr>
                                        <p:cTn id="44" dur="500"/>
                                        <p:tgtEl>
                                          <p:spTgt spid="51"/>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fltVal val="0"/>
                                          </p:val>
                                        </p:tav>
                                        <p:tav tm="100000">
                                          <p:val>
                                            <p:strVal val="#ppt_w"/>
                                          </p:val>
                                        </p:tav>
                                      </p:tavLst>
                                    </p:anim>
                                    <p:anim calcmode="lin" valueType="num">
                                      <p:cBhvr>
                                        <p:cTn id="48" dur="500" fill="hold"/>
                                        <p:tgtEl>
                                          <p:spTgt spid="27"/>
                                        </p:tgtEl>
                                        <p:attrNameLst>
                                          <p:attrName>ppt_h</p:attrName>
                                        </p:attrNameLst>
                                      </p:cBhvr>
                                      <p:tavLst>
                                        <p:tav tm="0">
                                          <p:val>
                                            <p:fltVal val="0"/>
                                          </p:val>
                                        </p:tav>
                                        <p:tav tm="100000">
                                          <p:val>
                                            <p:strVal val="#ppt_h"/>
                                          </p:val>
                                        </p:tav>
                                      </p:tavLst>
                                    </p:anim>
                                    <p:animEffect transition="in" filter="fade">
                                      <p:cBhvr>
                                        <p:cTn id="49" dur="500"/>
                                        <p:tgtEl>
                                          <p:spTgt spid="27"/>
                                        </p:tgtEl>
                                      </p:cBhvr>
                                    </p:animEffect>
                                  </p:childTnLst>
                                </p:cTn>
                              </p:par>
                              <p:par>
                                <p:cTn id="50" presetID="53" presetClass="entr" presetSubtype="16" fill="hold" nodeType="with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p:cTn id="52" dur="500" fill="hold"/>
                                        <p:tgtEl>
                                          <p:spTgt spid="45"/>
                                        </p:tgtEl>
                                        <p:attrNameLst>
                                          <p:attrName>ppt_w</p:attrName>
                                        </p:attrNameLst>
                                      </p:cBhvr>
                                      <p:tavLst>
                                        <p:tav tm="0">
                                          <p:val>
                                            <p:fltVal val="0"/>
                                          </p:val>
                                        </p:tav>
                                        <p:tav tm="100000">
                                          <p:val>
                                            <p:strVal val="#ppt_w"/>
                                          </p:val>
                                        </p:tav>
                                      </p:tavLst>
                                    </p:anim>
                                    <p:anim calcmode="lin" valueType="num">
                                      <p:cBhvr>
                                        <p:cTn id="53" dur="500" fill="hold"/>
                                        <p:tgtEl>
                                          <p:spTgt spid="45"/>
                                        </p:tgtEl>
                                        <p:attrNameLst>
                                          <p:attrName>ppt_h</p:attrName>
                                        </p:attrNameLst>
                                      </p:cBhvr>
                                      <p:tavLst>
                                        <p:tav tm="0">
                                          <p:val>
                                            <p:fltVal val="0"/>
                                          </p:val>
                                        </p:tav>
                                        <p:tav tm="100000">
                                          <p:val>
                                            <p:strVal val="#ppt_h"/>
                                          </p:val>
                                        </p:tav>
                                      </p:tavLst>
                                    </p:anim>
                                    <p:animEffect transition="in" filter="fade">
                                      <p:cBhvr>
                                        <p:cTn id="54" dur="500"/>
                                        <p:tgtEl>
                                          <p:spTgt spid="45"/>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p:cTn id="57" dur="500" fill="hold"/>
                                        <p:tgtEl>
                                          <p:spTgt spid="30"/>
                                        </p:tgtEl>
                                        <p:attrNameLst>
                                          <p:attrName>ppt_w</p:attrName>
                                        </p:attrNameLst>
                                      </p:cBhvr>
                                      <p:tavLst>
                                        <p:tav tm="0">
                                          <p:val>
                                            <p:fltVal val="0"/>
                                          </p:val>
                                        </p:tav>
                                        <p:tav tm="100000">
                                          <p:val>
                                            <p:strVal val="#ppt_w"/>
                                          </p:val>
                                        </p:tav>
                                      </p:tavLst>
                                    </p:anim>
                                    <p:anim calcmode="lin" valueType="num">
                                      <p:cBhvr>
                                        <p:cTn id="58" dur="500" fill="hold"/>
                                        <p:tgtEl>
                                          <p:spTgt spid="30"/>
                                        </p:tgtEl>
                                        <p:attrNameLst>
                                          <p:attrName>ppt_h</p:attrName>
                                        </p:attrNameLst>
                                      </p:cBhvr>
                                      <p:tavLst>
                                        <p:tav tm="0">
                                          <p:val>
                                            <p:fltVal val="0"/>
                                          </p:val>
                                        </p:tav>
                                        <p:tav tm="100000">
                                          <p:val>
                                            <p:strVal val="#ppt_h"/>
                                          </p:val>
                                        </p:tav>
                                      </p:tavLst>
                                    </p:anim>
                                    <p:animEffect transition="in" filter="fade">
                                      <p:cBhvr>
                                        <p:cTn id="59" dur="500"/>
                                        <p:tgtEl>
                                          <p:spTgt spid="30"/>
                                        </p:tgtEl>
                                      </p:cBhvr>
                                    </p:animEffect>
                                  </p:childTnLst>
                                </p:cTn>
                              </p:par>
                            </p:childTnLst>
                          </p:cTn>
                        </p:par>
                        <p:par>
                          <p:cTn id="60" fill="hold">
                            <p:stCondLst>
                              <p:cond delay="2000"/>
                            </p:stCondLst>
                            <p:childTnLst>
                              <p:par>
                                <p:cTn id="61" presetID="18" presetClass="entr" presetSubtype="6"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strips(downRight)">
                                      <p:cBhvr>
                                        <p:cTn id="63" dur="500"/>
                                        <p:tgtEl>
                                          <p:spTgt spid="25"/>
                                        </p:tgtEl>
                                      </p:cBhvr>
                                    </p:animEffect>
                                  </p:childTnLst>
                                </p:cTn>
                              </p:par>
                            </p:childTnLst>
                          </p:cTn>
                        </p:par>
                        <p:par>
                          <p:cTn id="64" fill="hold">
                            <p:stCondLst>
                              <p:cond delay="2500"/>
                            </p:stCondLst>
                            <p:childTnLst>
                              <p:par>
                                <p:cTn id="65" presetID="42" presetClass="entr" presetSubtype="0"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fade">
                                      <p:cBhvr>
                                        <p:cTn id="67" dur="1000"/>
                                        <p:tgtEl>
                                          <p:spTgt spid="40"/>
                                        </p:tgtEl>
                                      </p:cBhvr>
                                    </p:animEffect>
                                    <p:anim calcmode="lin" valueType="num">
                                      <p:cBhvr>
                                        <p:cTn id="68" dur="1000" fill="hold"/>
                                        <p:tgtEl>
                                          <p:spTgt spid="40"/>
                                        </p:tgtEl>
                                        <p:attrNameLst>
                                          <p:attrName>ppt_x</p:attrName>
                                        </p:attrNameLst>
                                      </p:cBhvr>
                                      <p:tavLst>
                                        <p:tav tm="0">
                                          <p:val>
                                            <p:strVal val="#ppt_x"/>
                                          </p:val>
                                        </p:tav>
                                        <p:tav tm="100000">
                                          <p:val>
                                            <p:strVal val="#ppt_x"/>
                                          </p:val>
                                        </p:tav>
                                      </p:tavLst>
                                    </p:anim>
                                    <p:anim calcmode="lin" valueType="num">
                                      <p:cBhvr>
                                        <p:cTn id="69" dur="1000" fill="hold"/>
                                        <p:tgtEl>
                                          <p:spTgt spid="40"/>
                                        </p:tgtEl>
                                        <p:attrNameLst>
                                          <p:attrName>ppt_y</p:attrName>
                                        </p:attrNameLst>
                                      </p:cBhvr>
                                      <p:tavLst>
                                        <p:tav tm="0">
                                          <p:val>
                                            <p:strVal val="#ppt_y+.1"/>
                                          </p:val>
                                        </p:tav>
                                        <p:tav tm="100000">
                                          <p:val>
                                            <p:strVal val="#ppt_y"/>
                                          </p:val>
                                        </p:tav>
                                      </p:tavLst>
                                    </p:anim>
                                  </p:childTnLst>
                                </p:cTn>
                              </p:par>
                            </p:childTnLst>
                          </p:cTn>
                        </p:par>
                        <p:par>
                          <p:cTn id="70" fill="hold">
                            <p:stCondLst>
                              <p:cond delay="3500"/>
                            </p:stCondLst>
                            <p:childTnLst>
                              <p:par>
                                <p:cTn id="71" presetID="18" presetClass="entr" presetSubtype="12"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strips(downLeft)">
                                      <p:cBhvr>
                                        <p:cTn id="73" dur="500"/>
                                        <p:tgtEl>
                                          <p:spTgt spid="22"/>
                                        </p:tgtEl>
                                      </p:cBhvr>
                                    </p:animEffect>
                                  </p:childTnLst>
                                </p:cTn>
                              </p:par>
                            </p:childTnLst>
                          </p:cTn>
                        </p:par>
                        <p:par>
                          <p:cTn id="74" fill="hold">
                            <p:stCondLst>
                              <p:cond delay="4000"/>
                            </p:stCondLst>
                            <p:childTnLst>
                              <p:par>
                                <p:cTn id="75" presetID="42" presetClass="entr" presetSubtype="0"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fade">
                                      <p:cBhvr>
                                        <p:cTn id="77" dur="1000"/>
                                        <p:tgtEl>
                                          <p:spTgt spid="41"/>
                                        </p:tgtEl>
                                      </p:cBhvr>
                                    </p:animEffect>
                                    <p:anim calcmode="lin" valueType="num">
                                      <p:cBhvr>
                                        <p:cTn id="78" dur="1000" fill="hold"/>
                                        <p:tgtEl>
                                          <p:spTgt spid="41"/>
                                        </p:tgtEl>
                                        <p:attrNameLst>
                                          <p:attrName>ppt_x</p:attrName>
                                        </p:attrNameLst>
                                      </p:cBhvr>
                                      <p:tavLst>
                                        <p:tav tm="0">
                                          <p:val>
                                            <p:strVal val="#ppt_x"/>
                                          </p:val>
                                        </p:tav>
                                        <p:tav tm="100000">
                                          <p:val>
                                            <p:strVal val="#ppt_x"/>
                                          </p:val>
                                        </p:tav>
                                      </p:tavLst>
                                    </p:anim>
                                    <p:anim calcmode="lin" valueType="num">
                                      <p:cBhvr>
                                        <p:cTn id="79" dur="1000" fill="hold"/>
                                        <p:tgtEl>
                                          <p:spTgt spid="41"/>
                                        </p:tgtEl>
                                        <p:attrNameLst>
                                          <p:attrName>ppt_y</p:attrName>
                                        </p:attrNameLst>
                                      </p:cBhvr>
                                      <p:tavLst>
                                        <p:tav tm="0">
                                          <p:val>
                                            <p:strVal val="#ppt_y+.1"/>
                                          </p:val>
                                        </p:tav>
                                        <p:tav tm="100000">
                                          <p:val>
                                            <p:strVal val="#ppt_y"/>
                                          </p:val>
                                        </p:tav>
                                      </p:tavLst>
                                    </p:anim>
                                  </p:childTnLst>
                                </p:cTn>
                              </p:par>
                            </p:childTnLst>
                          </p:cTn>
                        </p:par>
                        <p:par>
                          <p:cTn id="80" fill="hold">
                            <p:stCondLst>
                              <p:cond delay="5000"/>
                            </p:stCondLst>
                            <p:childTnLst>
                              <p:par>
                                <p:cTn id="81" presetID="18" presetClass="entr" presetSubtype="9"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strips(upLeft)">
                                      <p:cBhvr>
                                        <p:cTn id="83" dur="500"/>
                                        <p:tgtEl>
                                          <p:spTgt spid="24"/>
                                        </p:tgtEl>
                                      </p:cBhvr>
                                    </p:animEffect>
                                  </p:childTnLst>
                                </p:cTn>
                              </p:par>
                            </p:childTnLst>
                          </p:cTn>
                        </p:par>
                        <p:par>
                          <p:cTn id="84" fill="hold">
                            <p:stCondLst>
                              <p:cond delay="5500"/>
                            </p:stCondLst>
                            <p:childTnLst>
                              <p:par>
                                <p:cTn id="85" presetID="42" presetClass="entr" presetSubtype="0" fill="hold" grpId="0" nodeType="after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fade">
                                      <p:cBhvr>
                                        <p:cTn id="87" dur="1000"/>
                                        <p:tgtEl>
                                          <p:spTgt spid="43"/>
                                        </p:tgtEl>
                                      </p:cBhvr>
                                    </p:animEffect>
                                    <p:anim calcmode="lin" valueType="num">
                                      <p:cBhvr>
                                        <p:cTn id="88" dur="1000" fill="hold"/>
                                        <p:tgtEl>
                                          <p:spTgt spid="43"/>
                                        </p:tgtEl>
                                        <p:attrNameLst>
                                          <p:attrName>ppt_x</p:attrName>
                                        </p:attrNameLst>
                                      </p:cBhvr>
                                      <p:tavLst>
                                        <p:tav tm="0">
                                          <p:val>
                                            <p:strVal val="#ppt_x"/>
                                          </p:val>
                                        </p:tav>
                                        <p:tav tm="100000">
                                          <p:val>
                                            <p:strVal val="#ppt_x"/>
                                          </p:val>
                                        </p:tav>
                                      </p:tavLst>
                                    </p:anim>
                                    <p:anim calcmode="lin" valueType="num">
                                      <p:cBhvr>
                                        <p:cTn id="89" dur="1000" fill="hold"/>
                                        <p:tgtEl>
                                          <p:spTgt spid="43"/>
                                        </p:tgtEl>
                                        <p:attrNameLst>
                                          <p:attrName>ppt_y</p:attrName>
                                        </p:attrNameLst>
                                      </p:cBhvr>
                                      <p:tavLst>
                                        <p:tav tm="0">
                                          <p:val>
                                            <p:strVal val="#ppt_y+.1"/>
                                          </p:val>
                                        </p:tav>
                                        <p:tav tm="100000">
                                          <p:val>
                                            <p:strVal val="#ppt_y"/>
                                          </p:val>
                                        </p:tav>
                                      </p:tavLst>
                                    </p:anim>
                                  </p:childTnLst>
                                </p:cTn>
                              </p:par>
                            </p:childTnLst>
                          </p:cTn>
                        </p:par>
                        <p:par>
                          <p:cTn id="90" fill="hold">
                            <p:stCondLst>
                              <p:cond delay="6500"/>
                            </p:stCondLst>
                            <p:childTnLst>
                              <p:par>
                                <p:cTn id="91" presetID="18" presetClass="entr" presetSubtype="3" fill="hold" grpId="0" nodeType="after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strips(upRight)">
                                      <p:cBhvr>
                                        <p:cTn id="93" dur="500"/>
                                        <p:tgtEl>
                                          <p:spTgt spid="26"/>
                                        </p:tgtEl>
                                      </p:cBhvr>
                                    </p:animEffect>
                                  </p:childTnLst>
                                </p:cTn>
                              </p:par>
                            </p:childTnLst>
                          </p:cTn>
                        </p:par>
                        <p:par>
                          <p:cTn id="94" fill="hold">
                            <p:stCondLst>
                              <p:cond delay="7000"/>
                            </p:stCondLst>
                            <p:childTnLst>
                              <p:par>
                                <p:cTn id="95" presetID="42" presetClass="entr" presetSubtype="0" fill="hold" grpId="0"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fade">
                                      <p:cBhvr>
                                        <p:cTn id="97" dur="1000"/>
                                        <p:tgtEl>
                                          <p:spTgt spid="42"/>
                                        </p:tgtEl>
                                      </p:cBhvr>
                                    </p:animEffect>
                                    <p:anim calcmode="lin" valueType="num">
                                      <p:cBhvr>
                                        <p:cTn id="98" dur="1000" fill="hold"/>
                                        <p:tgtEl>
                                          <p:spTgt spid="42"/>
                                        </p:tgtEl>
                                        <p:attrNameLst>
                                          <p:attrName>ppt_x</p:attrName>
                                        </p:attrNameLst>
                                      </p:cBhvr>
                                      <p:tavLst>
                                        <p:tav tm="0">
                                          <p:val>
                                            <p:strVal val="#ppt_x"/>
                                          </p:val>
                                        </p:tav>
                                        <p:tav tm="100000">
                                          <p:val>
                                            <p:strVal val="#ppt_x"/>
                                          </p:val>
                                        </p:tav>
                                      </p:tavLst>
                                    </p:anim>
                                    <p:anim calcmode="lin" valueType="num">
                                      <p:cBhvr>
                                        <p:cTn id="99"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5" grpId="0" animBg="1"/>
      <p:bldP spid="22" grpId="0" animBg="1"/>
      <p:bldP spid="24" grpId="0" animBg="1"/>
      <p:bldP spid="26" grpId="0" animBg="1"/>
      <p:bldP spid="27" grpId="0"/>
      <p:bldP spid="28" grpId="0"/>
      <p:bldP spid="29" grpId="0"/>
      <p:bldP spid="30" grpId="0"/>
      <p:bldP spid="38" grpId="0"/>
      <p:bldP spid="40" grpId="0"/>
      <p:bldP spid="41" grpId="0"/>
      <p:bldP spid="42" grpId="0"/>
      <p:bldP spid="43"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1906</TotalTime>
  <Words>1523</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2019-07-22T21:19:55Z</dcterms:modified>
</cp:coreProperties>
</file>