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57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8100">
            <a:solidFill>
              <a:srgbClr val="0967B9"/>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8100">
            <a:solidFill>
              <a:srgbClr val="157EBF"/>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8100">
            <a:solidFill>
              <a:srgbClr val="36B8E3"/>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326517"/>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326517"/>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326517"/>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9668D73D-E8F5-4560-AF63-540A29EF0FA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1905</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2019-07-22T21:19:02Z</dcterms:modified>
</cp:coreProperties>
</file>