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39310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 name="Group 65">
            <a:extLst>
              <a:ext uri="{FF2B5EF4-FFF2-40B4-BE49-F238E27FC236}">
                <a16:creationId xmlns:a16="http://schemas.microsoft.com/office/drawing/2014/main" id="{3F1E34A9-F7A2-4CAB-B42D-48AB04EC4500}"/>
              </a:ext>
            </a:extLst>
          </p:cNvPr>
          <p:cNvGrpSpPr/>
          <p:nvPr/>
        </p:nvGrpSpPr>
        <p:grpSpPr>
          <a:xfrm>
            <a:off x="8733162" y="1871546"/>
            <a:ext cx="2011037" cy="3019224"/>
            <a:chOff x="8733162" y="1871546"/>
            <a:chExt cx="2011037" cy="3019224"/>
          </a:xfrm>
        </p:grpSpPr>
        <p:sp>
          <p:nvSpPr>
            <p:cNvPr id="19" name="Freeform: Shape 18">
              <a:extLst>
                <a:ext uri="{FF2B5EF4-FFF2-40B4-BE49-F238E27FC236}">
                  <a16:creationId xmlns:a16="http://schemas.microsoft.com/office/drawing/2014/main" id="{594029A2-630C-4CA7-921B-32DE18B55331}"/>
                </a:ext>
              </a:extLst>
            </p:cNvPr>
            <p:cNvSpPr>
              <a:spLocks noChangeAspect="1"/>
            </p:cNvSpPr>
            <p:nvPr/>
          </p:nvSpPr>
          <p:spPr>
            <a:xfrm rot="5400000">
              <a:off x="8229069" y="2375639"/>
              <a:ext cx="3019224" cy="2011037"/>
            </a:xfrm>
            <a:custGeom>
              <a:avLst/>
              <a:gdLst>
                <a:gd name="connsiteX0" fmla="*/ 2006733 w 2668149"/>
                <a:gd name="connsiteY0" fmla="*/ 0 h 1777194"/>
                <a:gd name="connsiteX1" fmla="*/ 2006734 w 2668149"/>
                <a:gd name="connsiteY1" fmla="*/ 0 h 1777194"/>
                <a:gd name="connsiteX2" fmla="*/ 2006734 w 2668149"/>
                <a:gd name="connsiteY2" fmla="*/ 2152 h 1777194"/>
                <a:gd name="connsiteX3" fmla="*/ 2028069 w 2668149"/>
                <a:gd name="connsiteY3" fmla="*/ 1 h 1777194"/>
                <a:gd name="connsiteX4" fmla="*/ 2668149 w 2668149"/>
                <a:gd name="connsiteY4" fmla="*/ 640081 h 1777194"/>
                <a:gd name="connsiteX5" fmla="*/ 2277217 w 2668149"/>
                <a:gd name="connsiteY5" fmla="*/ 1229860 h 1777194"/>
                <a:gd name="connsiteX6" fmla="*/ 2166257 w 2668149"/>
                <a:gd name="connsiteY6" fmla="*/ 1264304 h 1777194"/>
                <a:gd name="connsiteX7" fmla="*/ 2148064 w 2668149"/>
                <a:gd name="connsiteY7" fmla="*/ 1258657 h 1777194"/>
                <a:gd name="connsiteX8" fmla="*/ 2000637 w 2668149"/>
                <a:gd name="connsiteY8" fmla="*/ 1243795 h 1777194"/>
                <a:gd name="connsiteX9" fmla="*/ 1867159 w 2668149"/>
                <a:gd name="connsiteY9" fmla="*/ 1257251 h 1777194"/>
                <a:gd name="connsiteX10" fmla="*/ 1865596 w 2668149"/>
                <a:gd name="connsiteY10" fmla="*/ 1256766 h 1777194"/>
                <a:gd name="connsiteX11" fmla="*/ 1853211 w 2668149"/>
                <a:gd name="connsiteY11" fmla="*/ 1258656 h 1777194"/>
                <a:gd name="connsiteX12" fmla="*/ 1483375 w 2668149"/>
                <a:gd name="connsiteY12" fmla="*/ 1458052 h 1777194"/>
                <a:gd name="connsiteX13" fmla="*/ 1450471 w 2668149"/>
                <a:gd name="connsiteY13" fmla="*/ 1497931 h 1777194"/>
                <a:gd name="connsiteX14" fmla="*/ 1411637 w 2668149"/>
                <a:gd name="connsiteY14" fmla="*/ 1541176 h 1777194"/>
                <a:gd name="connsiteX15" fmla="*/ 1396320 w 2668149"/>
                <a:gd name="connsiteY15" fmla="*/ 1563563 h 1777194"/>
                <a:gd name="connsiteX16" fmla="*/ 1394049 w 2668149"/>
                <a:gd name="connsiteY16" fmla="*/ 1566315 h 1777194"/>
                <a:gd name="connsiteX17" fmla="*/ 1392562 w 2668149"/>
                <a:gd name="connsiteY17" fmla="*/ 1569055 h 1777194"/>
                <a:gd name="connsiteX18" fmla="*/ 1353565 w 2668149"/>
                <a:gd name="connsiteY18" fmla="*/ 1626051 h 1777194"/>
                <a:gd name="connsiteX19" fmla="*/ 1306942 w 2668149"/>
                <a:gd name="connsiteY19" fmla="*/ 1718497 h 1777194"/>
                <a:gd name="connsiteX20" fmla="*/ 1288721 w 2668149"/>
                <a:gd name="connsiteY20" fmla="*/ 1777194 h 1777194"/>
                <a:gd name="connsiteX21" fmla="*/ 1284106 w 2668149"/>
                <a:gd name="connsiteY21" fmla="*/ 1777194 h 1777194"/>
                <a:gd name="connsiteX22" fmla="*/ 1283692 w 2668149"/>
                <a:gd name="connsiteY22" fmla="*/ 1773093 h 1777194"/>
                <a:gd name="connsiteX23" fmla="*/ 611825 w 2668149"/>
                <a:gd name="connsiteY23" fmla="*/ 1225506 h 1777194"/>
                <a:gd name="connsiteX24" fmla="*/ 43149 w 2668149"/>
                <a:gd name="connsiteY24" fmla="*/ 1527869 h 1777194"/>
                <a:gd name="connsiteX25" fmla="*/ 0 w 2668149"/>
                <a:gd name="connsiteY25" fmla="*/ 1607364 h 1777194"/>
                <a:gd name="connsiteX26" fmla="*/ 34460 w 2668149"/>
                <a:gd name="connsiteY26" fmla="*/ 1469814 h 1777194"/>
                <a:gd name="connsiteX27" fmla="*/ 2006733 w 2668149"/>
                <a:gd name="connsiteY27" fmla="*/ 0 h 1777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668149" h="1777194">
                  <a:moveTo>
                    <a:pt x="2006733" y="0"/>
                  </a:moveTo>
                  <a:lnTo>
                    <a:pt x="2006734" y="0"/>
                  </a:lnTo>
                  <a:lnTo>
                    <a:pt x="2006734" y="2152"/>
                  </a:lnTo>
                  <a:lnTo>
                    <a:pt x="2028069" y="1"/>
                  </a:lnTo>
                  <a:cubicBezTo>
                    <a:pt x="2381575" y="1"/>
                    <a:pt x="2668149" y="286575"/>
                    <a:pt x="2668149" y="640081"/>
                  </a:cubicBezTo>
                  <a:cubicBezTo>
                    <a:pt x="2668149" y="905211"/>
                    <a:pt x="2506951" y="1132691"/>
                    <a:pt x="2277217" y="1229860"/>
                  </a:cubicBezTo>
                  <a:lnTo>
                    <a:pt x="2166257" y="1264304"/>
                  </a:lnTo>
                  <a:lnTo>
                    <a:pt x="2148064" y="1258657"/>
                  </a:lnTo>
                  <a:cubicBezTo>
                    <a:pt x="2100444" y="1248913"/>
                    <a:pt x="2051138" y="1243795"/>
                    <a:pt x="2000637" y="1243795"/>
                  </a:cubicBezTo>
                  <a:lnTo>
                    <a:pt x="1867159" y="1257251"/>
                  </a:lnTo>
                  <a:lnTo>
                    <a:pt x="1865596" y="1256766"/>
                  </a:lnTo>
                  <a:lnTo>
                    <a:pt x="1853211" y="1258656"/>
                  </a:lnTo>
                  <a:cubicBezTo>
                    <a:pt x="1710351" y="1287889"/>
                    <a:pt x="1582660" y="1358767"/>
                    <a:pt x="1483375" y="1458052"/>
                  </a:cubicBezTo>
                  <a:lnTo>
                    <a:pt x="1450471" y="1497931"/>
                  </a:lnTo>
                  <a:lnTo>
                    <a:pt x="1411637" y="1541176"/>
                  </a:lnTo>
                  <a:lnTo>
                    <a:pt x="1396320" y="1563563"/>
                  </a:lnTo>
                  <a:lnTo>
                    <a:pt x="1394049" y="1566315"/>
                  </a:lnTo>
                  <a:lnTo>
                    <a:pt x="1392562" y="1569055"/>
                  </a:lnTo>
                  <a:lnTo>
                    <a:pt x="1353565" y="1626051"/>
                  </a:lnTo>
                  <a:cubicBezTo>
                    <a:pt x="1336059" y="1655661"/>
                    <a:pt x="1320462" y="1686533"/>
                    <a:pt x="1306942" y="1718497"/>
                  </a:cubicBezTo>
                  <a:lnTo>
                    <a:pt x="1288721" y="1777194"/>
                  </a:lnTo>
                  <a:lnTo>
                    <a:pt x="1284106" y="1777194"/>
                  </a:lnTo>
                  <a:lnTo>
                    <a:pt x="1283692" y="1773093"/>
                  </a:lnTo>
                  <a:cubicBezTo>
                    <a:pt x="1219744" y="1460586"/>
                    <a:pt x="943238" y="1225506"/>
                    <a:pt x="611825" y="1225506"/>
                  </a:cubicBezTo>
                  <a:cubicBezTo>
                    <a:pt x="375102" y="1225506"/>
                    <a:pt x="166392" y="1345445"/>
                    <a:pt x="43149" y="1527869"/>
                  </a:cubicBezTo>
                  <a:lnTo>
                    <a:pt x="0" y="1607364"/>
                  </a:lnTo>
                  <a:lnTo>
                    <a:pt x="34460" y="1469814"/>
                  </a:lnTo>
                  <a:cubicBezTo>
                    <a:pt x="287311" y="619840"/>
                    <a:pt x="1074636" y="0"/>
                    <a:pt x="2006733" y="0"/>
                  </a:cubicBezTo>
                  <a:close/>
                </a:path>
              </a:pathLst>
            </a:custGeom>
            <a:solidFill>
              <a:srgbClr val="239B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a:extLst>
                <a:ext uri="{FF2B5EF4-FFF2-40B4-BE49-F238E27FC236}">
                  <a16:creationId xmlns:a16="http://schemas.microsoft.com/office/drawing/2014/main" id="{2F48CFFC-43C6-4B85-B830-34BA84705A63}"/>
                </a:ext>
              </a:extLst>
            </p:cNvPr>
            <p:cNvGrpSpPr/>
            <p:nvPr/>
          </p:nvGrpSpPr>
          <p:grpSpPr>
            <a:xfrm>
              <a:off x="9501770" y="3601568"/>
              <a:ext cx="1034717" cy="1138554"/>
              <a:chOff x="5666835" y="2087550"/>
              <a:chExt cx="914400" cy="1006163"/>
            </a:xfrm>
          </p:grpSpPr>
          <p:sp>
            <p:nvSpPr>
              <p:cNvPr id="35" name="Oval 34">
                <a:extLst>
                  <a:ext uri="{FF2B5EF4-FFF2-40B4-BE49-F238E27FC236}">
                    <a16:creationId xmlns:a16="http://schemas.microsoft.com/office/drawing/2014/main" id="{91ABF630-352E-42EC-9865-BFFF68EE16F1}"/>
                  </a:ext>
                </a:extLst>
              </p:cNvPr>
              <p:cNvSpPr>
                <a:spLocks noChangeAspect="1"/>
              </p:cNvSpPr>
              <p:nvPr/>
            </p:nvSpPr>
            <p:spPr>
              <a:xfrm>
                <a:off x="5666835" y="2087550"/>
                <a:ext cx="914400" cy="91440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1CFD31AD-B16C-4777-8CBC-7903D06DF79C}"/>
                  </a:ext>
                </a:extLst>
              </p:cNvPr>
              <p:cNvSpPr txBox="1"/>
              <p:nvPr/>
            </p:nvSpPr>
            <p:spPr>
              <a:xfrm>
                <a:off x="5730461" y="2168953"/>
                <a:ext cx="762000" cy="9247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1200" dirty="0">
                    <a:solidFill>
                      <a:schemeClr val="bg1"/>
                    </a:solidFill>
                  </a:rPr>
                  <a:t>OPTION</a:t>
                </a:r>
              </a:p>
              <a:p>
                <a:pPr algn="ctr"/>
                <a:r>
                  <a:rPr lang="en-US" sz="1400" b="1" dirty="0">
                    <a:solidFill>
                      <a:schemeClr val="bg1"/>
                    </a:solidFill>
                  </a:rPr>
                  <a:t>$3,579</a:t>
                </a:r>
              </a:p>
              <a:p>
                <a:pPr algn="ctr"/>
                <a:endParaRPr lang="en-US" sz="1200" dirty="0">
                  <a:solidFill>
                    <a:schemeClr val="bg1"/>
                  </a:solidFill>
                </a:endParaRPr>
              </a:p>
            </p:txBody>
          </p:sp>
        </p:grpSp>
      </p:grpSp>
      <p:grpSp>
        <p:nvGrpSpPr>
          <p:cNvPr id="67" name="Group 66">
            <a:extLst>
              <a:ext uri="{FF2B5EF4-FFF2-40B4-BE49-F238E27FC236}">
                <a16:creationId xmlns:a16="http://schemas.microsoft.com/office/drawing/2014/main" id="{76F85732-D0A2-4C74-A8CD-B730C91D1111}"/>
              </a:ext>
            </a:extLst>
          </p:cNvPr>
          <p:cNvGrpSpPr/>
          <p:nvPr/>
        </p:nvGrpSpPr>
        <p:grpSpPr>
          <a:xfrm>
            <a:off x="7711710" y="4410165"/>
            <a:ext cx="3019224" cy="2011037"/>
            <a:chOff x="7711710" y="4410165"/>
            <a:chExt cx="3019224" cy="2011037"/>
          </a:xfrm>
        </p:grpSpPr>
        <p:sp>
          <p:nvSpPr>
            <p:cNvPr id="20" name="Freeform: Shape 19">
              <a:extLst>
                <a:ext uri="{FF2B5EF4-FFF2-40B4-BE49-F238E27FC236}">
                  <a16:creationId xmlns:a16="http://schemas.microsoft.com/office/drawing/2014/main" id="{8B8E2D1E-50C4-4C91-8DE6-F25F181E3A14}"/>
                </a:ext>
              </a:extLst>
            </p:cNvPr>
            <p:cNvSpPr>
              <a:spLocks noChangeAspect="1"/>
            </p:cNvSpPr>
            <p:nvPr/>
          </p:nvSpPr>
          <p:spPr>
            <a:xfrm rot="10800000">
              <a:off x="7711710" y="4410165"/>
              <a:ext cx="3019224" cy="2011037"/>
            </a:xfrm>
            <a:custGeom>
              <a:avLst/>
              <a:gdLst>
                <a:gd name="connsiteX0" fmla="*/ 2006733 w 2668149"/>
                <a:gd name="connsiteY0" fmla="*/ 0 h 1777194"/>
                <a:gd name="connsiteX1" fmla="*/ 2006734 w 2668149"/>
                <a:gd name="connsiteY1" fmla="*/ 0 h 1777194"/>
                <a:gd name="connsiteX2" fmla="*/ 2006734 w 2668149"/>
                <a:gd name="connsiteY2" fmla="*/ 2152 h 1777194"/>
                <a:gd name="connsiteX3" fmla="*/ 2028069 w 2668149"/>
                <a:gd name="connsiteY3" fmla="*/ 1 h 1777194"/>
                <a:gd name="connsiteX4" fmla="*/ 2668149 w 2668149"/>
                <a:gd name="connsiteY4" fmla="*/ 640081 h 1777194"/>
                <a:gd name="connsiteX5" fmla="*/ 2277217 w 2668149"/>
                <a:gd name="connsiteY5" fmla="*/ 1229860 h 1777194"/>
                <a:gd name="connsiteX6" fmla="*/ 2166257 w 2668149"/>
                <a:gd name="connsiteY6" fmla="*/ 1264304 h 1777194"/>
                <a:gd name="connsiteX7" fmla="*/ 2148064 w 2668149"/>
                <a:gd name="connsiteY7" fmla="*/ 1258657 h 1777194"/>
                <a:gd name="connsiteX8" fmla="*/ 2000637 w 2668149"/>
                <a:gd name="connsiteY8" fmla="*/ 1243795 h 1777194"/>
                <a:gd name="connsiteX9" fmla="*/ 1867159 w 2668149"/>
                <a:gd name="connsiteY9" fmla="*/ 1257251 h 1777194"/>
                <a:gd name="connsiteX10" fmla="*/ 1865596 w 2668149"/>
                <a:gd name="connsiteY10" fmla="*/ 1256766 h 1777194"/>
                <a:gd name="connsiteX11" fmla="*/ 1853211 w 2668149"/>
                <a:gd name="connsiteY11" fmla="*/ 1258656 h 1777194"/>
                <a:gd name="connsiteX12" fmla="*/ 1483375 w 2668149"/>
                <a:gd name="connsiteY12" fmla="*/ 1458052 h 1777194"/>
                <a:gd name="connsiteX13" fmla="*/ 1450471 w 2668149"/>
                <a:gd name="connsiteY13" fmla="*/ 1497931 h 1777194"/>
                <a:gd name="connsiteX14" fmla="*/ 1411637 w 2668149"/>
                <a:gd name="connsiteY14" fmla="*/ 1541176 h 1777194"/>
                <a:gd name="connsiteX15" fmla="*/ 1396320 w 2668149"/>
                <a:gd name="connsiteY15" fmla="*/ 1563563 h 1777194"/>
                <a:gd name="connsiteX16" fmla="*/ 1394049 w 2668149"/>
                <a:gd name="connsiteY16" fmla="*/ 1566315 h 1777194"/>
                <a:gd name="connsiteX17" fmla="*/ 1392562 w 2668149"/>
                <a:gd name="connsiteY17" fmla="*/ 1569055 h 1777194"/>
                <a:gd name="connsiteX18" fmla="*/ 1353565 w 2668149"/>
                <a:gd name="connsiteY18" fmla="*/ 1626051 h 1777194"/>
                <a:gd name="connsiteX19" fmla="*/ 1306942 w 2668149"/>
                <a:gd name="connsiteY19" fmla="*/ 1718497 h 1777194"/>
                <a:gd name="connsiteX20" fmla="*/ 1288721 w 2668149"/>
                <a:gd name="connsiteY20" fmla="*/ 1777194 h 1777194"/>
                <a:gd name="connsiteX21" fmla="*/ 1284106 w 2668149"/>
                <a:gd name="connsiteY21" fmla="*/ 1777194 h 1777194"/>
                <a:gd name="connsiteX22" fmla="*/ 1283692 w 2668149"/>
                <a:gd name="connsiteY22" fmla="*/ 1773093 h 1777194"/>
                <a:gd name="connsiteX23" fmla="*/ 611825 w 2668149"/>
                <a:gd name="connsiteY23" fmla="*/ 1225506 h 1777194"/>
                <a:gd name="connsiteX24" fmla="*/ 43149 w 2668149"/>
                <a:gd name="connsiteY24" fmla="*/ 1527869 h 1777194"/>
                <a:gd name="connsiteX25" fmla="*/ 0 w 2668149"/>
                <a:gd name="connsiteY25" fmla="*/ 1607364 h 1777194"/>
                <a:gd name="connsiteX26" fmla="*/ 34460 w 2668149"/>
                <a:gd name="connsiteY26" fmla="*/ 1469814 h 1777194"/>
                <a:gd name="connsiteX27" fmla="*/ 2006733 w 2668149"/>
                <a:gd name="connsiteY27" fmla="*/ 0 h 1777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668149" h="1777194">
                  <a:moveTo>
                    <a:pt x="2006733" y="0"/>
                  </a:moveTo>
                  <a:lnTo>
                    <a:pt x="2006734" y="0"/>
                  </a:lnTo>
                  <a:lnTo>
                    <a:pt x="2006734" y="2152"/>
                  </a:lnTo>
                  <a:lnTo>
                    <a:pt x="2028069" y="1"/>
                  </a:lnTo>
                  <a:cubicBezTo>
                    <a:pt x="2381575" y="1"/>
                    <a:pt x="2668149" y="286575"/>
                    <a:pt x="2668149" y="640081"/>
                  </a:cubicBezTo>
                  <a:cubicBezTo>
                    <a:pt x="2668149" y="905211"/>
                    <a:pt x="2506951" y="1132691"/>
                    <a:pt x="2277217" y="1229860"/>
                  </a:cubicBezTo>
                  <a:lnTo>
                    <a:pt x="2166257" y="1264304"/>
                  </a:lnTo>
                  <a:lnTo>
                    <a:pt x="2148064" y="1258657"/>
                  </a:lnTo>
                  <a:cubicBezTo>
                    <a:pt x="2100444" y="1248913"/>
                    <a:pt x="2051138" y="1243795"/>
                    <a:pt x="2000637" y="1243795"/>
                  </a:cubicBezTo>
                  <a:lnTo>
                    <a:pt x="1867159" y="1257251"/>
                  </a:lnTo>
                  <a:lnTo>
                    <a:pt x="1865596" y="1256766"/>
                  </a:lnTo>
                  <a:lnTo>
                    <a:pt x="1853211" y="1258656"/>
                  </a:lnTo>
                  <a:cubicBezTo>
                    <a:pt x="1710351" y="1287889"/>
                    <a:pt x="1582660" y="1358767"/>
                    <a:pt x="1483375" y="1458052"/>
                  </a:cubicBezTo>
                  <a:lnTo>
                    <a:pt x="1450471" y="1497931"/>
                  </a:lnTo>
                  <a:lnTo>
                    <a:pt x="1411637" y="1541176"/>
                  </a:lnTo>
                  <a:lnTo>
                    <a:pt x="1396320" y="1563563"/>
                  </a:lnTo>
                  <a:lnTo>
                    <a:pt x="1394049" y="1566315"/>
                  </a:lnTo>
                  <a:lnTo>
                    <a:pt x="1392562" y="1569055"/>
                  </a:lnTo>
                  <a:lnTo>
                    <a:pt x="1353565" y="1626051"/>
                  </a:lnTo>
                  <a:cubicBezTo>
                    <a:pt x="1336059" y="1655661"/>
                    <a:pt x="1320462" y="1686533"/>
                    <a:pt x="1306942" y="1718497"/>
                  </a:cubicBezTo>
                  <a:lnTo>
                    <a:pt x="1288721" y="1777194"/>
                  </a:lnTo>
                  <a:lnTo>
                    <a:pt x="1284106" y="1777194"/>
                  </a:lnTo>
                  <a:lnTo>
                    <a:pt x="1283692" y="1773093"/>
                  </a:lnTo>
                  <a:cubicBezTo>
                    <a:pt x="1219744" y="1460586"/>
                    <a:pt x="943238" y="1225506"/>
                    <a:pt x="611825" y="1225506"/>
                  </a:cubicBezTo>
                  <a:cubicBezTo>
                    <a:pt x="375102" y="1225506"/>
                    <a:pt x="166392" y="1345445"/>
                    <a:pt x="43149" y="1527869"/>
                  </a:cubicBezTo>
                  <a:lnTo>
                    <a:pt x="0" y="1607364"/>
                  </a:lnTo>
                  <a:lnTo>
                    <a:pt x="34460" y="1469814"/>
                  </a:lnTo>
                  <a:cubicBezTo>
                    <a:pt x="287311" y="619840"/>
                    <a:pt x="1074636" y="0"/>
                    <a:pt x="2006733" y="0"/>
                  </a:cubicBezTo>
                  <a:close/>
                </a:path>
              </a:pathLst>
            </a:custGeom>
            <a:solidFill>
              <a:srgbClr val="157EB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7" name="Group 36">
              <a:extLst>
                <a:ext uri="{FF2B5EF4-FFF2-40B4-BE49-F238E27FC236}">
                  <a16:creationId xmlns:a16="http://schemas.microsoft.com/office/drawing/2014/main" id="{4F2C4087-AEEC-4100-8A58-054402528A38}"/>
                </a:ext>
              </a:extLst>
            </p:cNvPr>
            <p:cNvGrpSpPr/>
            <p:nvPr/>
          </p:nvGrpSpPr>
          <p:grpSpPr>
            <a:xfrm>
              <a:off x="7940842" y="5182007"/>
              <a:ext cx="1034717" cy="1034717"/>
              <a:chOff x="5666835" y="2087550"/>
              <a:chExt cx="914400" cy="914400"/>
            </a:xfrm>
          </p:grpSpPr>
          <p:sp>
            <p:nvSpPr>
              <p:cNvPr id="38" name="Oval 37">
                <a:extLst>
                  <a:ext uri="{FF2B5EF4-FFF2-40B4-BE49-F238E27FC236}">
                    <a16:creationId xmlns:a16="http://schemas.microsoft.com/office/drawing/2014/main" id="{F2ED1783-5820-41F8-84B0-9E61FACFAF11}"/>
                  </a:ext>
                </a:extLst>
              </p:cNvPr>
              <p:cNvSpPr>
                <a:spLocks noChangeAspect="1"/>
              </p:cNvSpPr>
              <p:nvPr/>
            </p:nvSpPr>
            <p:spPr>
              <a:xfrm>
                <a:off x="5666835" y="2087550"/>
                <a:ext cx="914400" cy="91440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D631FBEE-9F91-4E13-A9F4-A6ED342FB9CF}"/>
                  </a:ext>
                </a:extLst>
              </p:cNvPr>
              <p:cNvSpPr txBox="1"/>
              <p:nvPr/>
            </p:nvSpPr>
            <p:spPr>
              <a:xfrm>
                <a:off x="5743035" y="2166116"/>
                <a:ext cx="762000" cy="76156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1200" dirty="0">
                    <a:solidFill>
                      <a:schemeClr val="bg1"/>
                    </a:solidFill>
                  </a:rPr>
                  <a:t>OPTION</a:t>
                </a:r>
              </a:p>
              <a:p>
                <a:pPr algn="ctr"/>
                <a:r>
                  <a:rPr lang="en-US" sz="1400" b="1" dirty="0">
                    <a:solidFill>
                      <a:schemeClr val="bg1"/>
                    </a:solidFill>
                  </a:rPr>
                  <a:t>$2,194</a:t>
                </a:r>
              </a:p>
            </p:txBody>
          </p:sp>
        </p:grpSp>
      </p:grpSp>
      <p:grpSp>
        <p:nvGrpSpPr>
          <p:cNvPr id="65" name="Group 64">
            <a:extLst>
              <a:ext uri="{FF2B5EF4-FFF2-40B4-BE49-F238E27FC236}">
                <a16:creationId xmlns:a16="http://schemas.microsoft.com/office/drawing/2014/main" id="{62A0544E-2028-4821-91A0-942A41988B93}"/>
              </a:ext>
            </a:extLst>
          </p:cNvPr>
          <p:cNvGrpSpPr/>
          <p:nvPr/>
        </p:nvGrpSpPr>
        <p:grpSpPr>
          <a:xfrm>
            <a:off x="6213520" y="1816653"/>
            <a:ext cx="3019224" cy="2011037"/>
            <a:chOff x="6213520" y="1816653"/>
            <a:chExt cx="3019224" cy="2011037"/>
          </a:xfrm>
        </p:grpSpPr>
        <p:sp>
          <p:nvSpPr>
            <p:cNvPr id="18" name="Freeform: Shape 17">
              <a:extLst>
                <a:ext uri="{FF2B5EF4-FFF2-40B4-BE49-F238E27FC236}">
                  <a16:creationId xmlns:a16="http://schemas.microsoft.com/office/drawing/2014/main" id="{18363491-0749-4B77-BC8F-B3200A1F7A0A}"/>
                </a:ext>
              </a:extLst>
            </p:cNvPr>
            <p:cNvSpPr>
              <a:spLocks noChangeAspect="1"/>
            </p:cNvSpPr>
            <p:nvPr/>
          </p:nvSpPr>
          <p:spPr>
            <a:xfrm>
              <a:off x="6213520" y="1816653"/>
              <a:ext cx="3019224" cy="2011037"/>
            </a:xfrm>
            <a:custGeom>
              <a:avLst/>
              <a:gdLst>
                <a:gd name="connsiteX0" fmla="*/ 2006733 w 2668149"/>
                <a:gd name="connsiteY0" fmla="*/ 0 h 1777194"/>
                <a:gd name="connsiteX1" fmla="*/ 2006734 w 2668149"/>
                <a:gd name="connsiteY1" fmla="*/ 0 h 1777194"/>
                <a:gd name="connsiteX2" fmla="*/ 2006734 w 2668149"/>
                <a:gd name="connsiteY2" fmla="*/ 2152 h 1777194"/>
                <a:gd name="connsiteX3" fmla="*/ 2028069 w 2668149"/>
                <a:gd name="connsiteY3" fmla="*/ 1 h 1777194"/>
                <a:gd name="connsiteX4" fmla="*/ 2668149 w 2668149"/>
                <a:gd name="connsiteY4" fmla="*/ 640081 h 1777194"/>
                <a:gd name="connsiteX5" fmla="*/ 2277217 w 2668149"/>
                <a:gd name="connsiteY5" fmla="*/ 1229860 h 1777194"/>
                <a:gd name="connsiteX6" fmla="*/ 2166257 w 2668149"/>
                <a:gd name="connsiteY6" fmla="*/ 1264304 h 1777194"/>
                <a:gd name="connsiteX7" fmla="*/ 2148064 w 2668149"/>
                <a:gd name="connsiteY7" fmla="*/ 1258657 h 1777194"/>
                <a:gd name="connsiteX8" fmla="*/ 2000637 w 2668149"/>
                <a:gd name="connsiteY8" fmla="*/ 1243795 h 1777194"/>
                <a:gd name="connsiteX9" fmla="*/ 1867159 w 2668149"/>
                <a:gd name="connsiteY9" fmla="*/ 1257251 h 1777194"/>
                <a:gd name="connsiteX10" fmla="*/ 1865596 w 2668149"/>
                <a:gd name="connsiteY10" fmla="*/ 1256766 h 1777194"/>
                <a:gd name="connsiteX11" fmla="*/ 1853211 w 2668149"/>
                <a:gd name="connsiteY11" fmla="*/ 1258656 h 1777194"/>
                <a:gd name="connsiteX12" fmla="*/ 1483375 w 2668149"/>
                <a:gd name="connsiteY12" fmla="*/ 1458052 h 1777194"/>
                <a:gd name="connsiteX13" fmla="*/ 1450471 w 2668149"/>
                <a:gd name="connsiteY13" fmla="*/ 1497931 h 1777194"/>
                <a:gd name="connsiteX14" fmla="*/ 1411637 w 2668149"/>
                <a:gd name="connsiteY14" fmla="*/ 1541176 h 1777194"/>
                <a:gd name="connsiteX15" fmla="*/ 1396320 w 2668149"/>
                <a:gd name="connsiteY15" fmla="*/ 1563563 h 1777194"/>
                <a:gd name="connsiteX16" fmla="*/ 1394049 w 2668149"/>
                <a:gd name="connsiteY16" fmla="*/ 1566315 h 1777194"/>
                <a:gd name="connsiteX17" fmla="*/ 1392562 w 2668149"/>
                <a:gd name="connsiteY17" fmla="*/ 1569055 h 1777194"/>
                <a:gd name="connsiteX18" fmla="*/ 1353565 w 2668149"/>
                <a:gd name="connsiteY18" fmla="*/ 1626051 h 1777194"/>
                <a:gd name="connsiteX19" fmla="*/ 1306942 w 2668149"/>
                <a:gd name="connsiteY19" fmla="*/ 1718497 h 1777194"/>
                <a:gd name="connsiteX20" fmla="*/ 1288721 w 2668149"/>
                <a:gd name="connsiteY20" fmla="*/ 1777194 h 1777194"/>
                <a:gd name="connsiteX21" fmla="*/ 1284106 w 2668149"/>
                <a:gd name="connsiteY21" fmla="*/ 1777194 h 1777194"/>
                <a:gd name="connsiteX22" fmla="*/ 1283692 w 2668149"/>
                <a:gd name="connsiteY22" fmla="*/ 1773093 h 1777194"/>
                <a:gd name="connsiteX23" fmla="*/ 611825 w 2668149"/>
                <a:gd name="connsiteY23" fmla="*/ 1225506 h 1777194"/>
                <a:gd name="connsiteX24" fmla="*/ 43149 w 2668149"/>
                <a:gd name="connsiteY24" fmla="*/ 1527869 h 1777194"/>
                <a:gd name="connsiteX25" fmla="*/ 0 w 2668149"/>
                <a:gd name="connsiteY25" fmla="*/ 1607364 h 1777194"/>
                <a:gd name="connsiteX26" fmla="*/ 34460 w 2668149"/>
                <a:gd name="connsiteY26" fmla="*/ 1469814 h 1777194"/>
                <a:gd name="connsiteX27" fmla="*/ 2006733 w 2668149"/>
                <a:gd name="connsiteY27" fmla="*/ 0 h 1777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668149" h="1777194">
                  <a:moveTo>
                    <a:pt x="2006733" y="0"/>
                  </a:moveTo>
                  <a:lnTo>
                    <a:pt x="2006734" y="0"/>
                  </a:lnTo>
                  <a:lnTo>
                    <a:pt x="2006734" y="2152"/>
                  </a:lnTo>
                  <a:lnTo>
                    <a:pt x="2028069" y="1"/>
                  </a:lnTo>
                  <a:cubicBezTo>
                    <a:pt x="2381575" y="1"/>
                    <a:pt x="2668149" y="286575"/>
                    <a:pt x="2668149" y="640081"/>
                  </a:cubicBezTo>
                  <a:cubicBezTo>
                    <a:pt x="2668149" y="905211"/>
                    <a:pt x="2506951" y="1132691"/>
                    <a:pt x="2277217" y="1229860"/>
                  </a:cubicBezTo>
                  <a:lnTo>
                    <a:pt x="2166257" y="1264304"/>
                  </a:lnTo>
                  <a:lnTo>
                    <a:pt x="2148064" y="1258657"/>
                  </a:lnTo>
                  <a:cubicBezTo>
                    <a:pt x="2100444" y="1248913"/>
                    <a:pt x="2051138" y="1243795"/>
                    <a:pt x="2000637" y="1243795"/>
                  </a:cubicBezTo>
                  <a:lnTo>
                    <a:pt x="1867159" y="1257251"/>
                  </a:lnTo>
                  <a:lnTo>
                    <a:pt x="1865596" y="1256766"/>
                  </a:lnTo>
                  <a:lnTo>
                    <a:pt x="1853211" y="1258656"/>
                  </a:lnTo>
                  <a:cubicBezTo>
                    <a:pt x="1710351" y="1287889"/>
                    <a:pt x="1582660" y="1358767"/>
                    <a:pt x="1483375" y="1458052"/>
                  </a:cubicBezTo>
                  <a:lnTo>
                    <a:pt x="1450471" y="1497931"/>
                  </a:lnTo>
                  <a:lnTo>
                    <a:pt x="1411637" y="1541176"/>
                  </a:lnTo>
                  <a:lnTo>
                    <a:pt x="1396320" y="1563563"/>
                  </a:lnTo>
                  <a:lnTo>
                    <a:pt x="1394049" y="1566315"/>
                  </a:lnTo>
                  <a:lnTo>
                    <a:pt x="1392562" y="1569055"/>
                  </a:lnTo>
                  <a:lnTo>
                    <a:pt x="1353565" y="1626051"/>
                  </a:lnTo>
                  <a:cubicBezTo>
                    <a:pt x="1336059" y="1655661"/>
                    <a:pt x="1320462" y="1686533"/>
                    <a:pt x="1306942" y="1718497"/>
                  </a:cubicBezTo>
                  <a:lnTo>
                    <a:pt x="1288721" y="1777194"/>
                  </a:lnTo>
                  <a:lnTo>
                    <a:pt x="1284106" y="1777194"/>
                  </a:lnTo>
                  <a:lnTo>
                    <a:pt x="1283692" y="1773093"/>
                  </a:lnTo>
                  <a:cubicBezTo>
                    <a:pt x="1219744" y="1460586"/>
                    <a:pt x="943238" y="1225506"/>
                    <a:pt x="611825" y="1225506"/>
                  </a:cubicBezTo>
                  <a:cubicBezTo>
                    <a:pt x="375102" y="1225506"/>
                    <a:pt x="166392" y="1345445"/>
                    <a:pt x="43149" y="1527869"/>
                  </a:cubicBezTo>
                  <a:lnTo>
                    <a:pt x="0" y="1607364"/>
                  </a:lnTo>
                  <a:lnTo>
                    <a:pt x="34460" y="1469814"/>
                  </a:lnTo>
                  <a:cubicBezTo>
                    <a:pt x="287311" y="619840"/>
                    <a:pt x="1074636" y="0"/>
                    <a:pt x="2006733" y="0"/>
                  </a:cubicBezTo>
                  <a:close/>
                </a:path>
              </a:pathLst>
            </a:custGeom>
            <a:solidFill>
              <a:srgbClr val="36B8E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3" name="Group 32">
              <a:extLst>
                <a:ext uri="{FF2B5EF4-FFF2-40B4-BE49-F238E27FC236}">
                  <a16:creationId xmlns:a16="http://schemas.microsoft.com/office/drawing/2014/main" id="{D3B6923F-A846-4594-B7BF-89B069F72112}"/>
                </a:ext>
              </a:extLst>
            </p:cNvPr>
            <p:cNvGrpSpPr/>
            <p:nvPr/>
          </p:nvGrpSpPr>
          <p:grpSpPr>
            <a:xfrm>
              <a:off x="7998664" y="1964828"/>
              <a:ext cx="1034717" cy="1034717"/>
              <a:chOff x="5666835" y="2087550"/>
              <a:chExt cx="914400" cy="914400"/>
            </a:xfrm>
          </p:grpSpPr>
          <p:sp>
            <p:nvSpPr>
              <p:cNvPr id="24" name="Oval 23">
                <a:extLst>
                  <a:ext uri="{FF2B5EF4-FFF2-40B4-BE49-F238E27FC236}">
                    <a16:creationId xmlns:a16="http://schemas.microsoft.com/office/drawing/2014/main" id="{096E72C8-3AC2-4A9A-AD27-5BB02769903E}"/>
                  </a:ext>
                </a:extLst>
              </p:cNvPr>
              <p:cNvSpPr>
                <a:spLocks noChangeAspect="1"/>
              </p:cNvSpPr>
              <p:nvPr/>
            </p:nvSpPr>
            <p:spPr>
              <a:xfrm>
                <a:off x="5666835" y="2087550"/>
                <a:ext cx="914400" cy="91440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F2E5C9A1-FFD6-43EC-B0A1-E002D1E23AD8}"/>
                  </a:ext>
                </a:extLst>
              </p:cNvPr>
              <p:cNvSpPr txBox="1"/>
              <p:nvPr/>
            </p:nvSpPr>
            <p:spPr>
              <a:xfrm>
                <a:off x="5743035" y="2148064"/>
                <a:ext cx="762000" cy="76156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1200" dirty="0">
                    <a:solidFill>
                      <a:schemeClr val="bg1"/>
                    </a:solidFill>
                  </a:rPr>
                  <a:t>OPTION</a:t>
                </a:r>
              </a:p>
              <a:p>
                <a:pPr algn="ctr"/>
                <a:r>
                  <a:rPr lang="en-US" sz="1400" b="1" dirty="0">
                    <a:solidFill>
                      <a:schemeClr val="bg1"/>
                    </a:solidFill>
                  </a:rPr>
                  <a:t>$4,581</a:t>
                </a:r>
              </a:p>
            </p:txBody>
          </p:sp>
        </p:grpSp>
      </p:grpSp>
      <p:grpSp>
        <p:nvGrpSpPr>
          <p:cNvPr id="68" name="Group 67">
            <a:extLst>
              <a:ext uri="{FF2B5EF4-FFF2-40B4-BE49-F238E27FC236}">
                <a16:creationId xmlns:a16="http://schemas.microsoft.com/office/drawing/2014/main" id="{8CAAF878-22A8-4E7F-BA47-48D52EC97AF3}"/>
              </a:ext>
            </a:extLst>
          </p:cNvPr>
          <p:cNvGrpSpPr/>
          <p:nvPr/>
        </p:nvGrpSpPr>
        <p:grpSpPr>
          <a:xfrm>
            <a:off x="6172199" y="3364338"/>
            <a:ext cx="2011037" cy="3019224"/>
            <a:chOff x="6172199" y="3364338"/>
            <a:chExt cx="2011037" cy="3019224"/>
          </a:xfrm>
        </p:grpSpPr>
        <p:sp>
          <p:nvSpPr>
            <p:cNvPr id="21" name="Freeform: Shape 20">
              <a:extLst>
                <a:ext uri="{FF2B5EF4-FFF2-40B4-BE49-F238E27FC236}">
                  <a16:creationId xmlns:a16="http://schemas.microsoft.com/office/drawing/2014/main" id="{0B1DA8A1-C4E0-40C0-A7BE-B7CFCF528D56}"/>
                </a:ext>
              </a:extLst>
            </p:cNvPr>
            <p:cNvSpPr>
              <a:spLocks noChangeAspect="1"/>
            </p:cNvSpPr>
            <p:nvPr/>
          </p:nvSpPr>
          <p:spPr>
            <a:xfrm rot="16200000">
              <a:off x="5668106" y="3868431"/>
              <a:ext cx="3019224" cy="2011037"/>
            </a:xfrm>
            <a:custGeom>
              <a:avLst/>
              <a:gdLst>
                <a:gd name="connsiteX0" fmla="*/ 2006733 w 2668149"/>
                <a:gd name="connsiteY0" fmla="*/ 0 h 1777194"/>
                <a:gd name="connsiteX1" fmla="*/ 2006734 w 2668149"/>
                <a:gd name="connsiteY1" fmla="*/ 0 h 1777194"/>
                <a:gd name="connsiteX2" fmla="*/ 2006734 w 2668149"/>
                <a:gd name="connsiteY2" fmla="*/ 2152 h 1777194"/>
                <a:gd name="connsiteX3" fmla="*/ 2028069 w 2668149"/>
                <a:gd name="connsiteY3" fmla="*/ 1 h 1777194"/>
                <a:gd name="connsiteX4" fmla="*/ 2668149 w 2668149"/>
                <a:gd name="connsiteY4" fmla="*/ 640081 h 1777194"/>
                <a:gd name="connsiteX5" fmla="*/ 2277217 w 2668149"/>
                <a:gd name="connsiteY5" fmla="*/ 1229860 h 1777194"/>
                <a:gd name="connsiteX6" fmla="*/ 2166257 w 2668149"/>
                <a:gd name="connsiteY6" fmla="*/ 1264304 h 1777194"/>
                <a:gd name="connsiteX7" fmla="*/ 2148064 w 2668149"/>
                <a:gd name="connsiteY7" fmla="*/ 1258657 h 1777194"/>
                <a:gd name="connsiteX8" fmla="*/ 2000637 w 2668149"/>
                <a:gd name="connsiteY8" fmla="*/ 1243795 h 1777194"/>
                <a:gd name="connsiteX9" fmla="*/ 1867159 w 2668149"/>
                <a:gd name="connsiteY9" fmla="*/ 1257251 h 1777194"/>
                <a:gd name="connsiteX10" fmla="*/ 1865596 w 2668149"/>
                <a:gd name="connsiteY10" fmla="*/ 1256766 h 1777194"/>
                <a:gd name="connsiteX11" fmla="*/ 1853211 w 2668149"/>
                <a:gd name="connsiteY11" fmla="*/ 1258656 h 1777194"/>
                <a:gd name="connsiteX12" fmla="*/ 1483375 w 2668149"/>
                <a:gd name="connsiteY12" fmla="*/ 1458052 h 1777194"/>
                <a:gd name="connsiteX13" fmla="*/ 1450471 w 2668149"/>
                <a:gd name="connsiteY13" fmla="*/ 1497931 h 1777194"/>
                <a:gd name="connsiteX14" fmla="*/ 1411637 w 2668149"/>
                <a:gd name="connsiteY14" fmla="*/ 1541176 h 1777194"/>
                <a:gd name="connsiteX15" fmla="*/ 1396320 w 2668149"/>
                <a:gd name="connsiteY15" fmla="*/ 1563563 h 1777194"/>
                <a:gd name="connsiteX16" fmla="*/ 1394049 w 2668149"/>
                <a:gd name="connsiteY16" fmla="*/ 1566315 h 1777194"/>
                <a:gd name="connsiteX17" fmla="*/ 1392562 w 2668149"/>
                <a:gd name="connsiteY17" fmla="*/ 1569055 h 1777194"/>
                <a:gd name="connsiteX18" fmla="*/ 1353565 w 2668149"/>
                <a:gd name="connsiteY18" fmla="*/ 1626051 h 1777194"/>
                <a:gd name="connsiteX19" fmla="*/ 1306942 w 2668149"/>
                <a:gd name="connsiteY19" fmla="*/ 1718497 h 1777194"/>
                <a:gd name="connsiteX20" fmla="*/ 1288721 w 2668149"/>
                <a:gd name="connsiteY20" fmla="*/ 1777194 h 1777194"/>
                <a:gd name="connsiteX21" fmla="*/ 1284106 w 2668149"/>
                <a:gd name="connsiteY21" fmla="*/ 1777194 h 1777194"/>
                <a:gd name="connsiteX22" fmla="*/ 1283692 w 2668149"/>
                <a:gd name="connsiteY22" fmla="*/ 1773093 h 1777194"/>
                <a:gd name="connsiteX23" fmla="*/ 611825 w 2668149"/>
                <a:gd name="connsiteY23" fmla="*/ 1225506 h 1777194"/>
                <a:gd name="connsiteX24" fmla="*/ 43149 w 2668149"/>
                <a:gd name="connsiteY24" fmla="*/ 1527869 h 1777194"/>
                <a:gd name="connsiteX25" fmla="*/ 0 w 2668149"/>
                <a:gd name="connsiteY25" fmla="*/ 1607364 h 1777194"/>
                <a:gd name="connsiteX26" fmla="*/ 34460 w 2668149"/>
                <a:gd name="connsiteY26" fmla="*/ 1469814 h 1777194"/>
                <a:gd name="connsiteX27" fmla="*/ 2006733 w 2668149"/>
                <a:gd name="connsiteY27" fmla="*/ 0 h 1777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668149" h="1777194">
                  <a:moveTo>
                    <a:pt x="2006733" y="0"/>
                  </a:moveTo>
                  <a:lnTo>
                    <a:pt x="2006734" y="0"/>
                  </a:lnTo>
                  <a:lnTo>
                    <a:pt x="2006734" y="2152"/>
                  </a:lnTo>
                  <a:lnTo>
                    <a:pt x="2028069" y="1"/>
                  </a:lnTo>
                  <a:cubicBezTo>
                    <a:pt x="2381575" y="1"/>
                    <a:pt x="2668149" y="286575"/>
                    <a:pt x="2668149" y="640081"/>
                  </a:cubicBezTo>
                  <a:cubicBezTo>
                    <a:pt x="2668149" y="905211"/>
                    <a:pt x="2506951" y="1132691"/>
                    <a:pt x="2277217" y="1229860"/>
                  </a:cubicBezTo>
                  <a:lnTo>
                    <a:pt x="2166257" y="1264304"/>
                  </a:lnTo>
                  <a:lnTo>
                    <a:pt x="2148064" y="1258657"/>
                  </a:lnTo>
                  <a:cubicBezTo>
                    <a:pt x="2100444" y="1248913"/>
                    <a:pt x="2051138" y="1243795"/>
                    <a:pt x="2000637" y="1243795"/>
                  </a:cubicBezTo>
                  <a:lnTo>
                    <a:pt x="1867159" y="1257251"/>
                  </a:lnTo>
                  <a:lnTo>
                    <a:pt x="1865596" y="1256766"/>
                  </a:lnTo>
                  <a:lnTo>
                    <a:pt x="1853211" y="1258656"/>
                  </a:lnTo>
                  <a:cubicBezTo>
                    <a:pt x="1710351" y="1287889"/>
                    <a:pt x="1582660" y="1358767"/>
                    <a:pt x="1483375" y="1458052"/>
                  </a:cubicBezTo>
                  <a:lnTo>
                    <a:pt x="1450471" y="1497931"/>
                  </a:lnTo>
                  <a:lnTo>
                    <a:pt x="1411637" y="1541176"/>
                  </a:lnTo>
                  <a:lnTo>
                    <a:pt x="1396320" y="1563563"/>
                  </a:lnTo>
                  <a:lnTo>
                    <a:pt x="1394049" y="1566315"/>
                  </a:lnTo>
                  <a:lnTo>
                    <a:pt x="1392562" y="1569055"/>
                  </a:lnTo>
                  <a:lnTo>
                    <a:pt x="1353565" y="1626051"/>
                  </a:lnTo>
                  <a:cubicBezTo>
                    <a:pt x="1336059" y="1655661"/>
                    <a:pt x="1320462" y="1686533"/>
                    <a:pt x="1306942" y="1718497"/>
                  </a:cubicBezTo>
                  <a:lnTo>
                    <a:pt x="1288721" y="1777194"/>
                  </a:lnTo>
                  <a:lnTo>
                    <a:pt x="1284106" y="1777194"/>
                  </a:lnTo>
                  <a:lnTo>
                    <a:pt x="1283692" y="1773093"/>
                  </a:lnTo>
                  <a:cubicBezTo>
                    <a:pt x="1219744" y="1460586"/>
                    <a:pt x="943238" y="1225506"/>
                    <a:pt x="611825" y="1225506"/>
                  </a:cubicBezTo>
                  <a:cubicBezTo>
                    <a:pt x="375102" y="1225506"/>
                    <a:pt x="166392" y="1345445"/>
                    <a:pt x="43149" y="1527869"/>
                  </a:cubicBezTo>
                  <a:lnTo>
                    <a:pt x="0" y="1607364"/>
                  </a:lnTo>
                  <a:lnTo>
                    <a:pt x="34460" y="1469814"/>
                  </a:lnTo>
                  <a:cubicBezTo>
                    <a:pt x="287311" y="619840"/>
                    <a:pt x="1074636" y="0"/>
                    <a:pt x="2006733" y="0"/>
                  </a:cubicBezTo>
                  <a:close/>
                </a:path>
              </a:pathLst>
            </a:custGeom>
            <a:solidFill>
              <a:srgbClr val="0967B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0" name="Group 39">
              <a:extLst>
                <a:ext uri="{FF2B5EF4-FFF2-40B4-BE49-F238E27FC236}">
                  <a16:creationId xmlns:a16="http://schemas.microsoft.com/office/drawing/2014/main" id="{CB6A1899-5390-4E89-B984-88A2BE8518AE}"/>
                </a:ext>
              </a:extLst>
            </p:cNvPr>
            <p:cNvGrpSpPr/>
            <p:nvPr/>
          </p:nvGrpSpPr>
          <p:grpSpPr>
            <a:xfrm>
              <a:off x="6352857" y="3542946"/>
              <a:ext cx="1034717" cy="1034717"/>
              <a:chOff x="5666835" y="2087550"/>
              <a:chExt cx="914400" cy="914400"/>
            </a:xfrm>
          </p:grpSpPr>
          <p:sp>
            <p:nvSpPr>
              <p:cNvPr id="41" name="Oval 40">
                <a:extLst>
                  <a:ext uri="{FF2B5EF4-FFF2-40B4-BE49-F238E27FC236}">
                    <a16:creationId xmlns:a16="http://schemas.microsoft.com/office/drawing/2014/main" id="{31D8E8CC-8EAB-4BD6-8845-7A200401B7CF}"/>
                  </a:ext>
                </a:extLst>
              </p:cNvPr>
              <p:cNvSpPr>
                <a:spLocks noChangeAspect="1"/>
              </p:cNvSpPr>
              <p:nvPr/>
            </p:nvSpPr>
            <p:spPr>
              <a:xfrm>
                <a:off x="5666835" y="2087550"/>
                <a:ext cx="914400" cy="91440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972523FC-563B-42C4-8F5D-95843331F0F1}"/>
                  </a:ext>
                </a:extLst>
              </p:cNvPr>
              <p:cNvSpPr txBox="1"/>
              <p:nvPr/>
            </p:nvSpPr>
            <p:spPr>
              <a:xfrm>
                <a:off x="5743035" y="2139356"/>
                <a:ext cx="762000" cy="76156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04</a:t>
                </a:r>
              </a:p>
              <a:p>
                <a:pPr algn="ctr"/>
                <a:r>
                  <a:rPr lang="en-US" sz="1200" dirty="0">
                    <a:solidFill>
                      <a:schemeClr val="bg1"/>
                    </a:solidFill>
                  </a:rPr>
                  <a:t>OPTION</a:t>
                </a:r>
              </a:p>
              <a:p>
                <a:pPr algn="ctr"/>
                <a:r>
                  <a:rPr lang="en-US" sz="1400" b="1" dirty="0">
                    <a:solidFill>
                      <a:schemeClr val="bg1"/>
                    </a:solidFill>
                  </a:rPr>
                  <a:t>$6,719</a:t>
                </a:r>
              </a:p>
            </p:txBody>
          </p:sp>
        </p:grpSp>
      </p:grpSp>
      <p:grpSp>
        <p:nvGrpSpPr>
          <p:cNvPr id="43" name="Group 42">
            <a:extLst>
              <a:ext uri="{FF2B5EF4-FFF2-40B4-BE49-F238E27FC236}">
                <a16:creationId xmlns:a16="http://schemas.microsoft.com/office/drawing/2014/main" id="{4BBAFB64-95D3-4D8E-8ABF-A5466FAC6AD4}"/>
              </a:ext>
            </a:extLst>
          </p:cNvPr>
          <p:cNvGrpSpPr/>
          <p:nvPr/>
        </p:nvGrpSpPr>
        <p:grpSpPr>
          <a:xfrm>
            <a:off x="977501" y="762000"/>
            <a:ext cx="481075" cy="5767635"/>
            <a:chOff x="1371600" y="1106424"/>
            <a:chExt cx="365760" cy="4385117"/>
          </a:xfrm>
          <a:effectLst>
            <a:outerShdw blurRad="63500" sx="102000" sy="102000" algn="ctr" rotWithShape="0">
              <a:prstClr val="black">
                <a:alpha val="40000"/>
              </a:prstClr>
            </a:outerShdw>
          </a:effectLst>
        </p:grpSpPr>
        <p:sp>
          <p:nvSpPr>
            <p:cNvPr id="44" name="Freeform: Shape 43">
              <a:extLst>
                <a:ext uri="{FF2B5EF4-FFF2-40B4-BE49-F238E27FC236}">
                  <a16:creationId xmlns:a16="http://schemas.microsoft.com/office/drawing/2014/main" id="{2F7D75B6-31B5-48AF-B17F-DC9E14C4745C}"/>
                </a:ext>
              </a:extLst>
            </p:cNvPr>
            <p:cNvSpPr>
              <a:spLocks noChangeAspect="1"/>
            </p:cNvSpPr>
            <p:nvPr/>
          </p:nvSpPr>
          <p:spPr>
            <a:xfrm>
              <a:off x="1371600" y="1106424"/>
              <a:ext cx="365760" cy="4385117"/>
            </a:xfrm>
            <a:custGeom>
              <a:avLst/>
              <a:gdLst>
                <a:gd name="connsiteX0" fmla="*/ 182880 w 365760"/>
                <a:gd name="connsiteY0" fmla="*/ 0 h 4385117"/>
                <a:gd name="connsiteX1" fmla="*/ 362045 w 365760"/>
                <a:gd name="connsiteY1" fmla="*/ 146024 h 4385117"/>
                <a:gd name="connsiteX2" fmla="*/ 364555 w 365760"/>
                <a:gd name="connsiteY2" fmla="*/ 170926 h 4385117"/>
                <a:gd name="connsiteX3" fmla="*/ 365760 w 365760"/>
                <a:gd name="connsiteY3" fmla="*/ 170926 h 4385117"/>
                <a:gd name="connsiteX4" fmla="*/ 365760 w 365760"/>
                <a:gd name="connsiteY4" fmla="*/ 182880 h 4385117"/>
                <a:gd name="connsiteX5" fmla="*/ 365760 w 365760"/>
                <a:gd name="connsiteY5" fmla="*/ 4189365 h 4385117"/>
                <a:gd name="connsiteX6" fmla="*/ 364462 w 365760"/>
                <a:gd name="connsiteY6" fmla="*/ 4189365 h 4385117"/>
                <a:gd name="connsiteX7" fmla="*/ 365760 w 365760"/>
                <a:gd name="connsiteY7" fmla="*/ 4202237 h 4385117"/>
                <a:gd name="connsiteX8" fmla="*/ 182880 w 365760"/>
                <a:gd name="connsiteY8" fmla="*/ 4385117 h 4385117"/>
                <a:gd name="connsiteX9" fmla="*/ 0 w 365760"/>
                <a:gd name="connsiteY9" fmla="*/ 4202237 h 4385117"/>
                <a:gd name="connsiteX10" fmla="*/ 1298 w 365760"/>
                <a:gd name="connsiteY10" fmla="*/ 4189365 h 4385117"/>
                <a:gd name="connsiteX11" fmla="*/ 0 w 365760"/>
                <a:gd name="connsiteY11" fmla="*/ 4189365 h 4385117"/>
                <a:gd name="connsiteX12" fmla="*/ 0 w 365760"/>
                <a:gd name="connsiteY12" fmla="*/ 182880 h 4385117"/>
                <a:gd name="connsiteX13" fmla="*/ 0 w 365760"/>
                <a:gd name="connsiteY13" fmla="*/ 170926 h 4385117"/>
                <a:gd name="connsiteX14" fmla="*/ 1205 w 365760"/>
                <a:gd name="connsiteY14" fmla="*/ 170926 h 4385117"/>
                <a:gd name="connsiteX15" fmla="*/ 3716 w 365760"/>
                <a:gd name="connsiteY15" fmla="*/ 146024 h 4385117"/>
                <a:gd name="connsiteX16" fmla="*/ 182880 w 365760"/>
                <a:gd name="connsiteY16" fmla="*/ 0 h 4385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 h="4385117">
                  <a:moveTo>
                    <a:pt x="182880" y="0"/>
                  </a:moveTo>
                  <a:cubicBezTo>
                    <a:pt x="271257" y="0"/>
                    <a:pt x="344992" y="62688"/>
                    <a:pt x="362045" y="146024"/>
                  </a:cubicBezTo>
                  <a:lnTo>
                    <a:pt x="364555" y="170926"/>
                  </a:lnTo>
                  <a:lnTo>
                    <a:pt x="365760" y="170926"/>
                  </a:lnTo>
                  <a:lnTo>
                    <a:pt x="365760" y="182880"/>
                  </a:lnTo>
                  <a:lnTo>
                    <a:pt x="365760" y="4189365"/>
                  </a:lnTo>
                  <a:lnTo>
                    <a:pt x="364462" y="4189365"/>
                  </a:lnTo>
                  <a:lnTo>
                    <a:pt x="365760" y="4202237"/>
                  </a:lnTo>
                  <a:cubicBezTo>
                    <a:pt x="365760" y="4303239"/>
                    <a:pt x="283882" y="4385117"/>
                    <a:pt x="182880" y="4385117"/>
                  </a:cubicBezTo>
                  <a:cubicBezTo>
                    <a:pt x="81878" y="4385117"/>
                    <a:pt x="0" y="4303239"/>
                    <a:pt x="0" y="4202237"/>
                  </a:cubicBezTo>
                  <a:lnTo>
                    <a:pt x="1298" y="4189365"/>
                  </a:lnTo>
                  <a:lnTo>
                    <a:pt x="0" y="4189365"/>
                  </a:lnTo>
                  <a:lnTo>
                    <a:pt x="0" y="182880"/>
                  </a:lnTo>
                  <a:lnTo>
                    <a:pt x="0" y="170926"/>
                  </a:lnTo>
                  <a:lnTo>
                    <a:pt x="1205" y="170926"/>
                  </a:lnTo>
                  <a:lnTo>
                    <a:pt x="3716" y="146024"/>
                  </a:lnTo>
                  <a:cubicBezTo>
                    <a:pt x="20768" y="62688"/>
                    <a:pt x="94503" y="0"/>
                    <a:pt x="18288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9D7EF678-DDE5-4444-B6D5-0ECAC59F0E16}"/>
                </a:ext>
              </a:extLst>
            </p:cNvPr>
            <p:cNvSpPr>
              <a:spLocks noChangeAspect="1"/>
            </p:cNvSpPr>
            <p:nvPr/>
          </p:nvSpPr>
          <p:spPr>
            <a:xfrm>
              <a:off x="1444752" y="1170014"/>
              <a:ext cx="228600" cy="4231589"/>
            </a:xfrm>
            <a:custGeom>
              <a:avLst/>
              <a:gdLst>
                <a:gd name="connsiteX0" fmla="*/ 114300 w 228600"/>
                <a:gd name="connsiteY0" fmla="*/ 0 h 4231589"/>
                <a:gd name="connsiteX1" fmla="*/ 226278 w 228600"/>
                <a:gd name="connsiteY1" fmla="*/ 91265 h 4231589"/>
                <a:gd name="connsiteX2" fmla="*/ 227847 w 228600"/>
                <a:gd name="connsiteY2" fmla="*/ 106829 h 4231589"/>
                <a:gd name="connsiteX3" fmla="*/ 228600 w 228600"/>
                <a:gd name="connsiteY3" fmla="*/ 106829 h 4231589"/>
                <a:gd name="connsiteX4" fmla="*/ 228600 w 228600"/>
                <a:gd name="connsiteY4" fmla="*/ 114300 h 4231589"/>
                <a:gd name="connsiteX5" fmla="*/ 228600 w 228600"/>
                <a:gd name="connsiteY5" fmla="*/ 1597719 h 4231589"/>
                <a:gd name="connsiteX6" fmla="*/ 228600 w 228600"/>
                <a:gd name="connsiteY6" fmla="*/ 1605190 h 4231589"/>
                <a:gd name="connsiteX7" fmla="*/ 228600 w 228600"/>
                <a:gd name="connsiteY7" fmla="*/ 2618354 h 4231589"/>
                <a:gd name="connsiteX8" fmla="*/ 228600 w 228600"/>
                <a:gd name="connsiteY8" fmla="*/ 2626399 h 4231589"/>
                <a:gd name="connsiteX9" fmla="*/ 228600 w 228600"/>
                <a:gd name="connsiteY9" fmla="*/ 4109244 h 4231589"/>
                <a:gd name="connsiteX10" fmla="*/ 227789 w 228600"/>
                <a:gd name="connsiteY10" fmla="*/ 4109244 h 4231589"/>
                <a:gd name="connsiteX11" fmla="*/ 228600 w 228600"/>
                <a:gd name="connsiteY11" fmla="*/ 4117289 h 4231589"/>
                <a:gd name="connsiteX12" fmla="*/ 114300 w 228600"/>
                <a:gd name="connsiteY12" fmla="*/ 4231589 h 4231589"/>
                <a:gd name="connsiteX13" fmla="*/ 0 w 228600"/>
                <a:gd name="connsiteY13" fmla="*/ 4117289 h 4231589"/>
                <a:gd name="connsiteX14" fmla="*/ 811 w 228600"/>
                <a:gd name="connsiteY14" fmla="*/ 4109244 h 4231589"/>
                <a:gd name="connsiteX15" fmla="*/ 0 w 228600"/>
                <a:gd name="connsiteY15" fmla="*/ 4109244 h 4231589"/>
                <a:gd name="connsiteX16" fmla="*/ 0 w 228600"/>
                <a:gd name="connsiteY16" fmla="*/ 2626399 h 4231589"/>
                <a:gd name="connsiteX17" fmla="*/ 0 w 228600"/>
                <a:gd name="connsiteY17" fmla="*/ 2618354 h 4231589"/>
                <a:gd name="connsiteX18" fmla="*/ 0 w 228600"/>
                <a:gd name="connsiteY18" fmla="*/ 1605190 h 4231589"/>
                <a:gd name="connsiteX19" fmla="*/ 0 w 228600"/>
                <a:gd name="connsiteY19" fmla="*/ 1597719 h 4231589"/>
                <a:gd name="connsiteX20" fmla="*/ 0 w 228600"/>
                <a:gd name="connsiteY20" fmla="*/ 114300 h 4231589"/>
                <a:gd name="connsiteX21" fmla="*/ 0 w 228600"/>
                <a:gd name="connsiteY21" fmla="*/ 106829 h 4231589"/>
                <a:gd name="connsiteX22" fmla="*/ 753 w 228600"/>
                <a:gd name="connsiteY22" fmla="*/ 106829 h 4231589"/>
                <a:gd name="connsiteX23" fmla="*/ 2323 w 228600"/>
                <a:gd name="connsiteY23" fmla="*/ 91265 h 4231589"/>
                <a:gd name="connsiteX24" fmla="*/ 114300 w 228600"/>
                <a:gd name="connsiteY24" fmla="*/ 0 h 4231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600" h="4231589">
                  <a:moveTo>
                    <a:pt x="114300" y="0"/>
                  </a:moveTo>
                  <a:cubicBezTo>
                    <a:pt x="169536" y="0"/>
                    <a:pt x="215620" y="39180"/>
                    <a:pt x="226278" y="91265"/>
                  </a:cubicBezTo>
                  <a:lnTo>
                    <a:pt x="227847" y="106829"/>
                  </a:lnTo>
                  <a:lnTo>
                    <a:pt x="228600" y="106829"/>
                  </a:lnTo>
                  <a:lnTo>
                    <a:pt x="228600" y="114300"/>
                  </a:lnTo>
                  <a:lnTo>
                    <a:pt x="228600" y="1597719"/>
                  </a:lnTo>
                  <a:lnTo>
                    <a:pt x="228600" y="1605190"/>
                  </a:lnTo>
                  <a:lnTo>
                    <a:pt x="228600" y="2618354"/>
                  </a:lnTo>
                  <a:lnTo>
                    <a:pt x="228600" y="2626399"/>
                  </a:lnTo>
                  <a:lnTo>
                    <a:pt x="228600" y="4109244"/>
                  </a:lnTo>
                  <a:lnTo>
                    <a:pt x="227789" y="4109244"/>
                  </a:lnTo>
                  <a:lnTo>
                    <a:pt x="228600" y="4117289"/>
                  </a:lnTo>
                  <a:cubicBezTo>
                    <a:pt x="228600" y="4180415"/>
                    <a:pt x="177426" y="4231589"/>
                    <a:pt x="114300" y="4231589"/>
                  </a:cubicBezTo>
                  <a:cubicBezTo>
                    <a:pt x="51174" y="4231589"/>
                    <a:pt x="0" y="4180415"/>
                    <a:pt x="0" y="4117289"/>
                  </a:cubicBezTo>
                  <a:lnTo>
                    <a:pt x="811" y="4109244"/>
                  </a:lnTo>
                  <a:lnTo>
                    <a:pt x="0" y="4109244"/>
                  </a:lnTo>
                  <a:lnTo>
                    <a:pt x="0" y="2626399"/>
                  </a:lnTo>
                  <a:lnTo>
                    <a:pt x="0" y="2618354"/>
                  </a:lnTo>
                  <a:lnTo>
                    <a:pt x="0" y="1605190"/>
                  </a:lnTo>
                  <a:lnTo>
                    <a:pt x="0" y="1597719"/>
                  </a:lnTo>
                  <a:lnTo>
                    <a:pt x="0" y="114300"/>
                  </a:lnTo>
                  <a:lnTo>
                    <a:pt x="0" y="106829"/>
                  </a:lnTo>
                  <a:lnTo>
                    <a:pt x="753" y="106829"/>
                  </a:lnTo>
                  <a:lnTo>
                    <a:pt x="2323" y="91265"/>
                  </a:lnTo>
                  <a:cubicBezTo>
                    <a:pt x="12980" y="39180"/>
                    <a:pt x="59064" y="0"/>
                    <a:pt x="114300" y="0"/>
                  </a:cubicBezTo>
                  <a:close/>
                </a:path>
              </a:pathLst>
            </a:custGeom>
            <a:gradFill>
              <a:gsLst>
                <a:gs pos="35000">
                  <a:srgbClr val="157EBF"/>
                </a:gs>
                <a:gs pos="5000">
                  <a:srgbClr val="0967B9"/>
                </a:gs>
                <a:gs pos="65000">
                  <a:srgbClr val="239BD3"/>
                </a:gs>
                <a:gs pos="95000">
                  <a:srgbClr val="36B8E3"/>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Oval 45">
            <a:extLst>
              <a:ext uri="{FF2B5EF4-FFF2-40B4-BE49-F238E27FC236}">
                <a16:creationId xmlns:a16="http://schemas.microsoft.com/office/drawing/2014/main" id="{2CA760C1-FC6B-4653-8224-6F0B3CD24A87}"/>
              </a:ext>
            </a:extLst>
          </p:cNvPr>
          <p:cNvSpPr>
            <a:spLocks noChangeAspect="1"/>
          </p:cNvSpPr>
          <p:nvPr/>
        </p:nvSpPr>
        <p:spPr>
          <a:xfrm>
            <a:off x="893313" y="1289283"/>
            <a:ext cx="661478" cy="661478"/>
          </a:xfrm>
          <a:prstGeom prst="ellipse">
            <a:avLst/>
          </a:prstGeom>
          <a:solidFill>
            <a:srgbClr val="36B8E3"/>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latin typeface="Bernard MT Condensed" panose="02050806060905020404" pitchFamily="18" charset="0"/>
            </a:endParaRPr>
          </a:p>
        </p:txBody>
      </p:sp>
      <p:sp>
        <p:nvSpPr>
          <p:cNvPr id="47" name="Oval 46">
            <a:extLst>
              <a:ext uri="{FF2B5EF4-FFF2-40B4-BE49-F238E27FC236}">
                <a16:creationId xmlns:a16="http://schemas.microsoft.com/office/drawing/2014/main" id="{F82B801B-B8D1-4CEF-8A1F-4CD7E43BD0F0}"/>
              </a:ext>
            </a:extLst>
          </p:cNvPr>
          <p:cNvSpPr>
            <a:spLocks noChangeAspect="1"/>
          </p:cNvSpPr>
          <p:nvPr/>
        </p:nvSpPr>
        <p:spPr>
          <a:xfrm>
            <a:off x="883110" y="2612240"/>
            <a:ext cx="661478" cy="661478"/>
          </a:xfrm>
          <a:prstGeom prst="ellipse">
            <a:avLst/>
          </a:prstGeom>
          <a:solidFill>
            <a:srgbClr val="239BD3"/>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latin typeface="Bernard MT Condensed" panose="02050806060905020404" pitchFamily="18" charset="0"/>
            </a:endParaRPr>
          </a:p>
        </p:txBody>
      </p:sp>
      <p:sp>
        <p:nvSpPr>
          <p:cNvPr id="48" name="Oval 47">
            <a:extLst>
              <a:ext uri="{FF2B5EF4-FFF2-40B4-BE49-F238E27FC236}">
                <a16:creationId xmlns:a16="http://schemas.microsoft.com/office/drawing/2014/main" id="{61BA472A-85DD-4A6F-9853-DADBDC4A29E9}"/>
              </a:ext>
            </a:extLst>
          </p:cNvPr>
          <p:cNvSpPr>
            <a:spLocks noChangeAspect="1"/>
          </p:cNvSpPr>
          <p:nvPr/>
        </p:nvSpPr>
        <p:spPr>
          <a:xfrm>
            <a:off x="883110" y="3939327"/>
            <a:ext cx="661478" cy="661478"/>
          </a:xfrm>
          <a:prstGeom prst="ellipse">
            <a:avLst/>
          </a:prstGeom>
          <a:solidFill>
            <a:srgbClr val="157EBF"/>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latin typeface="Bernard MT Condensed" panose="02050806060905020404" pitchFamily="18" charset="0"/>
            </a:endParaRPr>
          </a:p>
        </p:txBody>
      </p:sp>
      <p:sp>
        <p:nvSpPr>
          <p:cNvPr id="49" name="Oval 48">
            <a:extLst>
              <a:ext uri="{FF2B5EF4-FFF2-40B4-BE49-F238E27FC236}">
                <a16:creationId xmlns:a16="http://schemas.microsoft.com/office/drawing/2014/main" id="{B8FCDC40-31D3-4609-B6A5-AC3ACAE6C961}"/>
              </a:ext>
            </a:extLst>
          </p:cNvPr>
          <p:cNvSpPr>
            <a:spLocks noChangeAspect="1"/>
          </p:cNvSpPr>
          <p:nvPr/>
        </p:nvSpPr>
        <p:spPr>
          <a:xfrm>
            <a:off x="893313" y="5258152"/>
            <a:ext cx="661478" cy="661478"/>
          </a:xfrm>
          <a:prstGeom prst="ellipse">
            <a:avLst/>
          </a:prstGeom>
          <a:solidFill>
            <a:srgbClr val="0967B9"/>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latin typeface="Bernard MT Condensed" panose="02050806060905020404" pitchFamily="18" charset="0"/>
            </a:endParaRPr>
          </a:p>
        </p:txBody>
      </p:sp>
      <p:sp>
        <p:nvSpPr>
          <p:cNvPr id="50" name="TextBox 49">
            <a:extLst>
              <a:ext uri="{FF2B5EF4-FFF2-40B4-BE49-F238E27FC236}">
                <a16:creationId xmlns:a16="http://schemas.microsoft.com/office/drawing/2014/main" id="{6B3984E0-693D-469C-8F50-7C94D5E1D155}"/>
              </a:ext>
            </a:extLst>
          </p:cNvPr>
          <p:cNvSpPr txBox="1"/>
          <p:nvPr/>
        </p:nvSpPr>
        <p:spPr>
          <a:xfrm>
            <a:off x="1635338" y="1048746"/>
            <a:ext cx="4206241" cy="1052596"/>
          </a:xfrm>
          <a:prstGeom prst="rect">
            <a:avLst/>
          </a:prstGeom>
          <a:noFill/>
        </p:spPr>
        <p:txBody>
          <a:bodyPr wrap="square" rtlCol="0">
            <a:spAutoFit/>
          </a:bodyPr>
          <a:lstStyle/>
          <a:p>
            <a:pPr defTabSz="1219170">
              <a:spcBef>
                <a:spcPct val="20000"/>
              </a:spcBef>
              <a:defRPr/>
            </a:pPr>
            <a:r>
              <a:rPr lang="en-US" sz="1400" dirty="0">
                <a:solidFill>
                  <a:srgbClr val="36B8E3"/>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3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p:txBody>
      </p:sp>
      <p:sp>
        <p:nvSpPr>
          <p:cNvPr id="51" name="TextBox 50">
            <a:extLst>
              <a:ext uri="{FF2B5EF4-FFF2-40B4-BE49-F238E27FC236}">
                <a16:creationId xmlns:a16="http://schemas.microsoft.com/office/drawing/2014/main" id="{6D8EB7D9-8ACC-4DFE-85E0-550F736092A5}"/>
              </a:ext>
            </a:extLst>
          </p:cNvPr>
          <p:cNvSpPr txBox="1"/>
          <p:nvPr/>
        </p:nvSpPr>
        <p:spPr>
          <a:xfrm>
            <a:off x="1633483" y="2371702"/>
            <a:ext cx="4206240" cy="1052596"/>
          </a:xfrm>
          <a:prstGeom prst="rect">
            <a:avLst/>
          </a:prstGeom>
          <a:noFill/>
        </p:spPr>
        <p:txBody>
          <a:bodyPr wrap="square" rtlCol="0">
            <a:spAutoFit/>
          </a:bodyPr>
          <a:lstStyle/>
          <a:p>
            <a:pPr defTabSz="1219170">
              <a:spcBef>
                <a:spcPct val="20000"/>
              </a:spcBef>
              <a:defRPr/>
            </a:pPr>
            <a:r>
              <a:rPr lang="en-US" sz="1400" dirty="0">
                <a:solidFill>
                  <a:srgbClr val="239BD3"/>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3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p:txBody>
      </p:sp>
      <p:sp>
        <p:nvSpPr>
          <p:cNvPr id="52" name="TextBox 51">
            <a:extLst>
              <a:ext uri="{FF2B5EF4-FFF2-40B4-BE49-F238E27FC236}">
                <a16:creationId xmlns:a16="http://schemas.microsoft.com/office/drawing/2014/main" id="{EA7CC909-8A1F-437C-991E-C99677714BB2}"/>
              </a:ext>
            </a:extLst>
          </p:cNvPr>
          <p:cNvSpPr txBox="1"/>
          <p:nvPr/>
        </p:nvSpPr>
        <p:spPr>
          <a:xfrm>
            <a:off x="1633482" y="3694658"/>
            <a:ext cx="4206240" cy="1052596"/>
          </a:xfrm>
          <a:prstGeom prst="rect">
            <a:avLst/>
          </a:prstGeom>
          <a:noFill/>
        </p:spPr>
        <p:txBody>
          <a:bodyPr wrap="square" rtlCol="0">
            <a:spAutoFit/>
          </a:bodyPr>
          <a:lstStyle/>
          <a:p>
            <a:pPr defTabSz="1219170">
              <a:spcBef>
                <a:spcPct val="20000"/>
              </a:spcBef>
              <a:defRPr/>
            </a:pPr>
            <a:r>
              <a:rPr lang="en-US" sz="1400" dirty="0">
                <a:solidFill>
                  <a:srgbClr val="157EBF"/>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3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p:txBody>
      </p:sp>
      <p:sp>
        <p:nvSpPr>
          <p:cNvPr id="53" name="TextBox 52">
            <a:extLst>
              <a:ext uri="{FF2B5EF4-FFF2-40B4-BE49-F238E27FC236}">
                <a16:creationId xmlns:a16="http://schemas.microsoft.com/office/drawing/2014/main" id="{7A6209AE-F80F-4400-8DCF-1C59FF07E8E7}"/>
              </a:ext>
            </a:extLst>
          </p:cNvPr>
          <p:cNvSpPr txBox="1"/>
          <p:nvPr/>
        </p:nvSpPr>
        <p:spPr>
          <a:xfrm>
            <a:off x="1633483" y="5017615"/>
            <a:ext cx="4206240" cy="1052596"/>
          </a:xfrm>
          <a:prstGeom prst="rect">
            <a:avLst/>
          </a:prstGeom>
          <a:noFill/>
        </p:spPr>
        <p:txBody>
          <a:bodyPr wrap="square" rtlCol="0">
            <a:spAutoFit/>
          </a:bodyPr>
          <a:lstStyle/>
          <a:p>
            <a:pPr defTabSz="1219170">
              <a:spcBef>
                <a:spcPct val="20000"/>
              </a:spcBef>
              <a:defRPr/>
            </a:pPr>
            <a:r>
              <a:rPr lang="en-US" sz="1400" dirty="0">
                <a:solidFill>
                  <a:srgbClr val="0967B9"/>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3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p:txBody>
      </p:sp>
      <p:sp>
        <p:nvSpPr>
          <p:cNvPr id="56" name="TextBox 55">
            <a:extLst>
              <a:ext uri="{FF2B5EF4-FFF2-40B4-BE49-F238E27FC236}">
                <a16:creationId xmlns:a16="http://schemas.microsoft.com/office/drawing/2014/main" id="{16DBB7F4-091E-46D1-81ED-B17CE35E1010}"/>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D4D4D"/>
                </a:solidFill>
                <a:latin typeface="Bernard MT Condensed" panose="02050806060905020404" pitchFamily="18" charset="0"/>
              </a:rPr>
              <a:t>TITLE GOES HERE</a:t>
            </a:r>
          </a:p>
          <a:p>
            <a:pPr algn="r"/>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1400" dirty="0">
              <a:solidFill>
                <a:srgbClr val="4D4D4D"/>
              </a:solidFill>
            </a:endParaRPr>
          </a:p>
        </p:txBody>
      </p:sp>
      <p:pic>
        <p:nvPicPr>
          <p:cNvPr id="58" name="Graphic 57" descr="Hike">
            <a:extLst>
              <a:ext uri="{FF2B5EF4-FFF2-40B4-BE49-F238E27FC236}">
                <a16:creationId xmlns:a16="http://schemas.microsoft.com/office/drawing/2014/main" id="{EFFB5175-2880-461F-984D-4D3B801F7AA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1955" y="1389887"/>
            <a:ext cx="457200" cy="457200"/>
          </a:xfrm>
          <a:prstGeom prst="rect">
            <a:avLst/>
          </a:prstGeom>
        </p:spPr>
      </p:pic>
      <p:pic>
        <p:nvPicPr>
          <p:cNvPr id="60" name="Graphic 59" descr="Picnic Table">
            <a:extLst>
              <a:ext uri="{FF2B5EF4-FFF2-40B4-BE49-F238E27FC236}">
                <a16:creationId xmlns:a16="http://schemas.microsoft.com/office/drawing/2014/main" id="{F2B2F392-6FCC-467A-8295-8D4DC9E418A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01376" y="2722143"/>
            <a:ext cx="457200" cy="457200"/>
          </a:xfrm>
          <a:prstGeom prst="rect">
            <a:avLst/>
          </a:prstGeom>
        </p:spPr>
      </p:pic>
      <p:pic>
        <p:nvPicPr>
          <p:cNvPr id="62" name="Graphic 61" descr="Fishing">
            <a:extLst>
              <a:ext uri="{FF2B5EF4-FFF2-40B4-BE49-F238E27FC236}">
                <a16:creationId xmlns:a16="http://schemas.microsoft.com/office/drawing/2014/main" id="{1C54AC24-22EF-47DA-A8C6-2932DB6E40C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10044" y="3988303"/>
            <a:ext cx="457200" cy="457200"/>
          </a:xfrm>
          <a:prstGeom prst="rect">
            <a:avLst/>
          </a:prstGeom>
        </p:spPr>
      </p:pic>
      <p:pic>
        <p:nvPicPr>
          <p:cNvPr id="64" name="Graphic 63" descr="Tent">
            <a:extLst>
              <a:ext uri="{FF2B5EF4-FFF2-40B4-BE49-F238E27FC236}">
                <a16:creationId xmlns:a16="http://schemas.microsoft.com/office/drawing/2014/main" id="{5BF63CCF-85D4-4BA6-B7C2-854FA1FC9C7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01376" y="5340117"/>
            <a:ext cx="457200" cy="457200"/>
          </a:xfrm>
          <a:prstGeom prst="rect">
            <a:avLst/>
          </a:prstGeom>
        </p:spPr>
      </p:pic>
      <p:pic>
        <p:nvPicPr>
          <p:cNvPr id="54" name="Picture 53">
            <a:hlinkClick r:id="rId10"/>
            <a:extLst>
              <a:ext uri="{FF2B5EF4-FFF2-40B4-BE49-F238E27FC236}">
                <a16:creationId xmlns:a16="http://schemas.microsoft.com/office/drawing/2014/main" id="{AED33B28-1A07-4001-818D-54DA3D4BC137}"/>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16541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right)">
                                      <p:cBhvr>
                                        <p:cTn id="7" dur="1000"/>
                                        <p:tgtEl>
                                          <p:spTgt spid="56"/>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p:cTn id="11" dur="500" fill="hold"/>
                                        <p:tgtEl>
                                          <p:spTgt spid="43"/>
                                        </p:tgtEl>
                                        <p:attrNameLst>
                                          <p:attrName>ppt_w</p:attrName>
                                        </p:attrNameLst>
                                      </p:cBhvr>
                                      <p:tavLst>
                                        <p:tav tm="0">
                                          <p:val>
                                            <p:fltVal val="0"/>
                                          </p:val>
                                        </p:tav>
                                        <p:tav tm="100000">
                                          <p:val>
                                            <p:strVal val="#ppt_w"/>
                                          </p:val>
                                        </p:tav>
                                      </p:tavLst>
                                    </p:anim>
                                    <p:anim calcmode="lin" valueType="num">
                                      <p:cBhvr>
                                        <p:cTn id="12" dur="500" fill="hold"/>
                                        <p:tgtEl>
                                          <p:spTgt spid="43"/>
                                        </p:tgtEl>
                                        <p:attrNameLst>
                                          <p:attrName>ppt_h</p:attrName>
                                        </p:attrNameLst>
                                      </p:cBhvr>
                                      <p:tavLst>
                                        <p:tav tm="0">
                                          <p:val>
                                            <p:fltVal val="0"/>
                                          </p:val>
                                        </p:tav>
                                        <p:tav tm="100000">
                                          <p:val>
                                            <p:strVal val="#ppt_h"/>
                                          </p:val>
                                        </p:tav>
                                      </p:tavLst>
                                    </p:anim>
                                    <p:animEffect transition="in" filter="fade">
                                      <p:cBhvr>
                                        <p:cTn id="13" dur="500"/>
                                        <p:tgtEl>
                                          <p:spTgt spid="43"/>
                                        </p:tgtEl>
                                      </p:cBhvr>
                                    </p:animEffect>
                                  </p:childTnLst>
                                </p:cTn>
                              </p:par>
                            </p:childTnLst>
                          </p:cTn>
                        </p:par>
                        <p:par>
                          <p:cTn id="14" fill="hold">
                            <p:stCondLst>
                              <p:cond delay="1500"/>
                            </p:stCondLst>
                            <p:childTnLst>
                              <p:par>
                                <p:cTn id="15" presetID="31" presetClass="entr" presetSubtype="0" fill="hold" nodeType="afterEffect">
                                  <p:stCondLst>
                                    <p:cond delay="0"/>
                                  </p:stCondLst>
                                  <p:childTnLst>
                                    <p:set>
                                      <p:cBhvr>
                                        <p:cTn id="16" dur="1" fill="hold">
                                          <p:stCondLst>
                                            <p:cond delay="0"/>
                                          </p:stCondLst>
                                        </p:cTn>
                                        <p:tgtEl>
                                          <p:spTgt spid="65"/>
                                        </p:tgtEl>
                                        <p:attrNameLst>
                                          <p:attrName>style.visibility</p:attrName>
                                        </p:attrNameLst>
                                      </p:cBhvr>
                                      <p:to>
                                        <p:strVal val="visible"/>
                                      </p:to>
                                    </p:set>
                                    <p:anim calcmode="lin" valueType="num">
                                      <p:cBhvr>
                                        <p:cTn id="17" dur="1000" fill="hold"/>
                                        <p:tgtEl>
                                          <p:spTgt spid="65"/>
                                        </p:tgtEl>
                                        <p:attrNameLst>
                                          <p:attrName>ppt_w</p:attrName>
                                        </p:attrNameLst>
                                      </p:cBhvr>
                                      <p:tavLst>
                                        <p:tav tm="0">
                                          <p:val>
                                            <p:fltVal val="0"/>
                                          </p:val>
                                        </p:tav>
                                        <p:tav tm="100000">
                                          <p:val>
                                            <p:strVal val="#ppt_w"/>
                                          </p:val>
                                        </p:tav>
                                      </p:tavLst>
                                    </p:anim>
                                    <p:anim calcmode="lin" valueType="num">
                                      <p:cBhvr>
                                        <p:cTn id="18" dur="1000" fill="hold"/>
                                        <p:tgtEl>
                                          <p:spTgt spid="65"/>
                                        </p:tgtEl>
                                        <p:attrNameLst>
                                          <p:attrName>ppt_h</p:attrName>
                                        </p:attrNameLst>
                                      </p:cBhvr>
                                      <p:tavLst>
                                        <p:tav tm="0">
                                          <p:val>
                                            <p:fltVal val="0"/>
                                          </p:val>
                                        </p:tav>
                                        <p:tav tm="100000">
                                          <p:val>
                                            <p:strVal val="#ppt_h"/>
                                          </p:val>
                                        </p:tav>
                                      </p:tavLst>
                                    </p:anim>
                                    <p:anim calcmode="lin" valueType="num">
                                      <p:cBhvr>
                                        <p:cTn id="19" dur="1000" fill="hold"/>
                                        <p:tgtEl>
                                          <p:spTgt spid="65"/>
                                        </p:tgtEl>
                                        <p:attrNameLst>
                                          <p:attrName>style.rotation</p:attrName>
                                        </p:attrNameLst>
                                      </p:cBhvr>
                                      <p:tavLst>
                                        <p:tav tm="0">
                                          <p:val>
                                            <p:fltVal val="90"/>
                                          </p:val>
                                        </p:tav>
                                        <p:tav tm="100000">
                                          <p:val>
                                            <p:fltVal val="0"/>
                                          </p:val>
                                        </p:tav>
                                      </p:tavLst>
                                    </p:anim>
                                    <p:animEffect transition="in" filter="fade">
                                      <p:cBhvr>
                                        <p:cTn id="20" dur="1000"/>
                                        <p:tgtEl>
                                          <p:spTgt spid="65"/>
                                        </p:tgtEl>
                                      </p:cBhvr>
                                    </p:animEffect>
                                  </p:childTnLst>
                                </p:cTn>
                              </p:par>
                            </p:childTnLst>
                          </p:cTn>
                        </p:par>
                        <p:par>
                          <p:cTn id="21" fill="hold">
                            <p:stCondLst>
                              <p:cond delay="2500"/>
                            </p:stCondLst>
                            <p:childTnLst>
                              <p:par>
                                <p:cTn id="22" presetID="37" presetClass="entr" presetSubtype="0" fill="hold" grpId="0" nodeType="afterEffect">
                                  <p:stCondLst>
                                    <p:cond delay="0"/>
                                  </p:stCondLst>
                                  <p:childTnLst>
                                    <p:set>
                                      <p:cBhvr>
                                        <p:cTn id="23" dur="1" fill="hold">
                                          <p:stCondLst>
                                            <p:cond delay="0"/>
                                          </p:stCondLst>
                                        </p:cTn>
                                        <p:tgtEl>
                                          <p:spTgt spid="46"/>
                                        </p:tgtEl>
                                        <p:attrNameLst>
                                          <p:attrName>style.visibility</p:attrName>
                                        </p:attrNameLst>
                                      </p:cBhvr>
                                      <p:to>
                                        <p:strVal val="visible"/>
                                      </p:to>
                                    </p:set>
                                    <p:animEffect transition="in" filter="fade">
                                      <p:cBhvr>
                                        <p:cTn id="24" dur="1000"/>
                                        <p:tgtEl>
                                          <p:spTgt spid="46"/>
                                        </p:tgtEl>
                                      </p:cBhvr>
                                    </p:animEffect>
                                    <p:anim calcmode="lin" valueType="num">
                                      <p:cBhvr>
                                        <p:cTn id="25" dur="1000" fill="hold"/>
                                        <p:tgtEl>
                                          <p:spTgt spid="46"/>
                                        </p:tgtEl>
                                        <p:attrNameLst>
                                          <p:attrName>ppt_x</p:attrName>
                                        </p:attrNameLst>
                                      </p:cBhvr>
                                      <p:tavLst>
                                        <p:tav tm="0">
                                          <p:val>
                                            <p:strVal val="#ppt_x"/>
                                          </p:val>
                                        </p:tav>
                                        <p:tav tm="100000">
                                          <p:val>
                                            <p:strVal val="#ppt_x"/>
                                          </p:val>
                                        </p:tav>
                                      </p:tavLst>
                                    </p:anim>
                                    <p:anim calcmode="lin" valueType="num">
                                      <p:cBhvr>
                                        <p:cTn id="26" dur="900" decel="100000" fill="hold"/>
                                        <p:tgtEl>
                                          <p:spTgt spid="46"/>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46"/>
                                        </p:tgtEl>
                                        <p:attrNameLst>
                                          <p:attrName>ppt_y</p:attrName>
                                        </p:attrNameLst>
                                      </p:cBhvr>
                                      <p:tavLst>
                                        <p:tav tm="0">
                                          <p:val>
                                            <p:strVal val="#ppt_y-.03"/>
                                          </p:val>
                                        </p:tav>
                                        <p:tav tm="100000">
                                          <p:val>
                                            <p:strVal val="#ppt_y"/>
                                          </p:val>
                                        </p:tav>
                                      </p:tavLst>
                                    </p:anim>
                                  </p:childTnLst>
                                </p:cTn>
                              </p:par>
                              <p:par>
                                <p:cTn id="28" presetID="37" presetClass="entr" presetSubtype="0" fill="hold" nodeType="withEffect">
                                  <p:stCondLst>
                                    <p:cond delay="0"/>
                                  </p:stCondLst>
                                  <p:childTnLst>
                                    <p:set>
                                      <p:cBhvr>
                                        <p:cTn id="29" dur="1" fill="hold">
                                          <p:stCondLst>
                                            <p:cond delay="0"/>
                                          </p:stCondLst>
                                        </p:cTn>
                                        <p:tgtEl>
                                          <p:spTgt spid="58"/>
                                        </p:tgtEl>
                                        <p:attrNameLst>
                                          <p:attrName>style.visibility</p:attrName>
                                        </p:attrNameLst>
                                      </p:cBhvr>
                                      <p:to>
                                        <p:strVal val="visible"/>
                                      </p:to>
                                    </p:set>
                                    <p:animEffect transition="in" filter="fade">
                                      <p:cBhvr>
                                        <p:cTn id="30" dur="1000"/>
                                        <p:tgtEl>
                                          <p:spTgt spid="58"/>
                                        </p:tgtEl>
                                      </p:cBhvr>
                                    </p:animEffect>
                                    <p:anim calcmode="lin" valueType="num">
                                      <p:cBhvr>
                                        <p:cTn id="31" dur="1000" fill="hold"/>
                                        <p:tgtEl>
                                          <p:spTgt spid="58"/>
                                        </p:tgtEl>
                                        <p:attrNameLst>
                                          <p:attrName>ppt_x</p:attrName>
                                        </p:attrNameLst>
                                      </p:cBhvr>
                                      <p:tavLst>
                                        <p:tav tm="0">
                                          <p:val>
                                            <p:strVal val="#ppt_x"/>
                                          </p:val>
                                        </p:tav>
                                        <p:tav tm="100000">
                                          <p:val>
                                            <p:strVal val="#ppt_x"/>
                                          </p:val>
                                        </p:tav>
                                      </p:tavLst>
                                    </p:anim>
                                    <p:anim calcmode="lin" valueType="num">
                                      <p:cBhvr>
                                        <p:cTn id="32" dur="900" decel="100000" fill="hold"/>
                                        <p:tgtEl>
                                          <p:spTgt spid="58"/>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58"/>
                                        </p:tgtEl>
                                        <p:attrNameLst>
                                          <p:attrName>ppt_y</p:attrName>
                                        </p:attrNameLst>
                                      </p:cBhvr>
                                      <p:tavLst>
                                        <p:tav tm="0">
                                          <p:val>
                                            <p:strVal val="#ppt_y-.03"/>
                                          </p:val>
                                        </p:tav>
                                        <p:tav tm="100000">
                                          <p:val>
                                            <p:strVal val="#ppt_y"/>
                                          </p:val>
                                        </p:tav>
                                      </p:tavLst>
                                    </p:anim>
                                  </p:childTnLst>
                                </p:cTn>
                              </p:par>
                            </p:childTnLst>
                          </p:cTn>
                        </p:par>
                        <p:par>
                          <p:cTn id="34" fill="hold">
                            <p:stCondLst>
                              <p:cond delay="3500"/>
                            </p:stCondLst>
                            <p:childTnLst>
                              <p:par>
                                <p:cTn id="35" presetID="22" presetClass="entr" presetSubtype="8" fill="hold" grpId="0" nodeType="afterEffect">
                                  <p:stCondLst>
                                    <p:cond delay="0"/>
                                  </p:stCondLst>
                                  <p:childTnLst>
                                    <p:set>
                                      <p:cBhvr>
                                        <p:cTn id="36" dur="1" fill="hold">
                                          <p:stCondLst>
                                            <p:cond delay="0"/>
                                          </p:stCondLst>
                                        </p:cTn>
                                        <p:tgtEl>
                                          <p:spTgt spid="50"/>
                                        </p:tgtEl>
                                        <p:attrNameLst>
                                          <p:attrName>style.visibility</p:attrName>
                                        </p:attrNameLst>
                                      </p:cBhvr>
                                      <p:to>
                                        <p:strVal val="visible"/>
                                      </p:to>
                                    </p:set>
                                    <p:animEffect transition="in" filter="wipe(left)">
                                      <p:cBhvr>
                                        <p:cTn id="37" dur="1000"/>
                                        <p:tgtEl>
                                          <p:spTgt spid="50"/>
                                        </p:tgtEl>
                                      </p:cBhvr>
                                    </p:animEffect>
                                  </p:childTnLst>
                                </p:cTn>
                              </p:par>
                            </p:childTnLst>
                          </p:cTn>
                        </p:par>
                        <p:par>
                          <p:cTn id="38" fill="hold">
                            <p:stCondLst>
                              <p:cond delay="4500"/>
                            </p:stCondLst>
                            <p:childTnLst>
                              <p:par>
                                <p:cTn id="39" presetID="31" presetClass="entr" presetSubtype="0" fill="hold" nodeType="afterEffect">
                                  <p:stCondLst>
                                    <p:cond delay="0"/>
                                  </p:stCondLst>
                                  <p:childTnLst>
                                    <p:set>
                                      <p:cBhvr>
                                        <p:cTn id="40" dur="1" fill="hold">
                                          <p:stCondLst>
                                            <p:cond delay="0"/>
                                          </p:stCondLst>
                                        </p:cTn>
                                        <p:tgtEl>
                                          <p:spTgt spid="66"/>
                                        </p:tgtEl>
                                        <p:attrNameLst>
                                          <p:attrName>style.visibility</p:attrName>
                                        </p:attrNameLst>
                                      </p:cBhvr>
                                      <p:to>
                                        <p:strVal val="visible"/>
                                      </p:to>
                                    </p:set>
                                    <p:anim calcmode="lin" valueType="num">
                                      <p:cBhvr>
                                        <p:cTn id="41" dur="1000" fill="hold"/>
                                        <p:tgtEl>
                                          <p:spTgt spid="66"/>
                                        </p:tgtEl>
                                        <p:attrNameLst>
                                          <p:attrName>ppt_w</p:attrName>
                                        </p:attrNameLst>
                                      </p:cBhvr>
                                      <p:tavLst>
                                        <p:tav tm="0">
                                          <p:val>
                                            <p:fltVal val="0"/>
                                          </p:val>
                                        </p:tav>
                                        <p:tav tm="100000">
                                          <p:val>
                                            <p:strVal val="#ppt_w"/>
                                          </p:val>
                                        </p:tav>
                                      </p:tavLst>
                                    </p:anim>
                                    <p:anim calcmode="lin" valueType="num">
                                      <p:cBhvr>
                                        <p:cTn id="42" dur="1000" fill="hold"/>
                                        <p:tgtEl>
                                          <p:spTgt spid="66"/>
                                        </p:tgtEl>
                                        <p:attrNameLst>
                                          <p:attrName>ppt_h</p:attrName>
                                        </p:attrNameLst>
                                      </p:cBhvr>
                                      <p:tavLst>
                                        <p:tav tm="0">
                                          <p:val>
                                            <p:fltVal val="0"/>
                                          </p:val>
                                        </p:tav>
                                        <p:tav tm="100000">
                                          <p:val>
                                            <p:strVal val="#ppt_h"/>
                                          </p:val>
                                        </p:tav>
                                      </p:tavLst>
                                    </p:anim>
                                    <p:anim calcmode="lin" valueType="num">
                                      <p:cBhvr>
                                        <p:cTn id="43" dur="1000" fill="hold"/>
                                        <p:tgtEl>
                                          <p:spTgt spid="66"/>
                                        </p:tgtEl>
                                        <p:attrNameLst>
                                          <p:attrName>style.rotation</p:attrName>
                                        </p:attrNameLst>
                                      </p:cBhvr>
                                      <p:tavLst>
                                        <p:tav tm="0">
                                          <p:val>
                                            <p:fltVal val="90"/>
                                          </p:val>
                                        </p:tav>
                                        <p:tav tm="100000">
                                          <p:val>
                                            <p:fltVal val="0"/>
                                          </p:val>
                                        </p:tav>
                                      </p:tavLst>
                                    </p:anim>
                                    <p:animEffect transition="in" filter="fade">
                                      <p:cBhvr>
                                        <p:cTn id="44" dur="1000"/>
                                        <p:tgtEl>
                                          <p:spTgt spid="66"/>
                                        </p:tgtEl>
                                      </p:cBhvr>
                                    </p:animEffect>
                                  </p:childTnLst>
                                </p:cTn>
                              </p:par>
                            </p:childTnLst>
                          </p:cTn>
                        </p:par>
                        <p:par>
                          <p:cTn id="45" fill="hold">
                            <p:stCondLst>
                              <p:cond delay="5500"/>
                            </p:stCondLst>
                            <p:childTnLst>
                              <p:par>
                                <p:cTn id="46" presetID="37" presetClass="entr" presetSubtype="0" fill="hold" grpId="0" nodeType="afterEffect">
                                  <p:stCondLst>
                                    <p:cond delay="0"/>
                                  </p:stCondLst>
                                  <p:childTnLst>
                                    <p:set>
                                      <p:cBhvr>
                                        <p:cTn id="47" dur="1" fill="hold">
                                          <p:stCondLst>
                                            <p:cond delay="0"/>
                                          </p:stCondLst>
                                        </p:cTn>
                                        <p:tgtEl>
                                          <p:spTgt spid="47"/>
                                        </p:tgtEl>
                                        <p:attrNameLst>
                                          <p:attrName>style.visibility</p:attrName>
                                        </p:attrNameLst>
                                      </p:cBhvr>
                                      <p:to>
                                        <p:strVal val="visible"/>
                                      </p:to>
                                    </p:set>
                                    <p:animEffect transition="in" filter="fade">
                                      <p:cBhvr>
                                        <p:cTn id="48" dur="1000"/>
                                        <p:tgtEl>
                                          <p:spTgt spid="47"/>
                                        </p:tgtEl>
                                      </p:cBhvr>
                                    </p:animEffect>
                                    <p:anim calcmode="lin" valueType="num">
                                      <p:cBhvr>
                                        <p:cTn id="49" dur="1000" fill="hold"/>
                                        <p:tgtEl>
                                          <p:spTgt spid="47"/>
                                        </p:tgtEl>
                                        <p:attrNameLst>
                                          <p:attrName>ppt_x</p:attrName>
                                        </p:attrNameLst>
                                      </p:cBhvr>
                                      <p:tavLst>
                                        <p:tav tm="0">
                                          <p:val>
                                            <p:strVal val="#ppt_x"/>
                                          </p:val>
                                        </p:tav>
                                        <p:tav tm="100000">
                                          <p:val>
                                            <p:strVal val="#ppt_x"/>
                                          </p:val>
                                        </p:tav>
                                      </p:tavLst>
                                    </p:anim>
                                    <p:anim calcmode="lin" valueType="num">
                                      <p:cBhvr>
                                        <p:cTn id="50" dur="900" decel="100000" fill="hold"/>
                                        <p:tgtEl>
                                          <p:spTgt spid="47"/>
                                        </p:tgtEl>
                                        <p:attrNameLst>
                                          <p:attrName>ppt_y</p:attrName>
                                        </p:attrNameLst>
                                      </p:cBhvr>
                                      <p:tavLst>
                                        <p:tav tm="0">
                                          <p:val>
                                            <p:strVal val="#ppt_y+1"/>
                                          </p:val>
                                        </p:tav>
                                        <p:tav tm="100000">
                                          <p:val>
                                            <p:strVal val="#ppt_y-.03"/>
                                          </p:val>
                                        </p:tav>
                                      </p:tavLst>
                                    </p:anim>
                                    <p:anim calcmode="lin" valueType="num">
                                      <p:cBhvr>
                                        <p:cTn id="51" dur="100" accel="100000" fill="hold">
                                          <p:stCondLst>
                                            <p:cond delay="900"/>
                                          </p:stCondLst>
                                        </p:cTn>
                                        <p:tgtEl>
                                          <p:spTgt spid="47"/>
                                        </p:tgtEl>
                                        <p:attrNameLst>
                                          <p:attrName>ppt_y</p:attrName>
                                        </p:attrNameLst>
                                      </p:cBhvr>
                                      <p:tavLst>
                                        <p:tav tm="0">
                                          <p:val>
                                            <p:strVal val="#ppt_y-.03"/>
                                          </p:val>
                                        </p:tav>
                                        <p:tav tm="100000">
                                          <p:val>
                                            <p:strVal val="#ppt_y"/>
                                          </p:val>
                                        </p:tav>
                                      </p:tavLst>
                                    </p:anim>
                                  </p:childTnLst>
                                </p:cTn>
                              </p:par>
                              <p:par>
                                <p:cTn id="52" presetID="37" presetClass="entr" presetSubtype="0" fill="hold" nodeType="withEffect">
                                  <p:stCondLst>
                                    <p:cond delay="0"/>
                                  </p:stCondLst>
                                  <p:childTnLst>
                                    <p:set>
                                      <p:cBhvr>
                                        <p:cTn id="53" dur="1" fill="hold">
                                          <p:stCondLst>
                                            <p:cond delay="0"/>
                                          </p:stCondLst>
                                        </p:cTn>
                                        <p:tgtEl>
                                          <p:spTgt spid="60"/>
                                        </p:tgtEl>
                                        <p:attrNameLst>
                                          <p:attrName>style.visibility</p:attrName>
                                        </p:attrNameLst>
                                      </p:cBhvr>
                                      <p:to>
                                        <p:strVal val="visible"/>
                                      </p:to>
                                    </p:set>
                                    <p:animEffect transition="in" filter="fade">
                                      <p:cBhvr>
                                        <p:cTn id="54" dur="1000"/>
                                        <p:tgtEl>
                                          <p:spTgt spid="60"/>
                                        </p:tgtEl>
                                      </p:cBhvr>
                                    </p:animEffect>
                                    <p:anim calcmode="lin" valueType="num">
                                      <p:cBhvr>
                                        <p:cTn id="55" dur="1000" fill="hold"/>
                                        <p:tgtEl>
                                          <p:spTgt spid="60"/>
                                        </p:tgtEl>
                                        <p:attrNameLst>
                                          <p:attrName>ppt_x</p:attrName>
                                        </p:attrNameLst>
                                      </p:cBhvr>
                                      <p:tavLst>
                                        <p:tav tm="0">
                                          <p:val>
                                            <p:strVal val="#ppt_x"/>
                                          </p:val>
                                        </p:tav>
                                        <p:tav tm="100000">
                                          <p:val>
                                            <p:strVal val="#ppt_x"/>
                                          </p:val>
                                        </p:tav>
                                      </p:tavLst>
                                    </p:anim>
                                    <p:anim calcmode="lin" valueType="num">
                                      <p:cBhvr>
                                        <p:cTn id="56" dur="900" decel="100000" fill="hold"/>
                                        <p:tgtEl>
                                          <p:spTgt spid="60"/>
                                        </p:tgtEl>
                                        <p:attrNameLst>
                                          <p:attrName>ppt_y</p:attrName>
                                        </p:attrNameLst>
                                      </p:cBhvr>
                                      <p:tavLst>
                                        <p:tav tm="0">
                                          <p:val>
                                            <p:strVal val="#ppt_y+1"/>
                                          </p:val>
                                        </p:tav>
                                        <p:tav tm="100000">
                                          <p:val>
                                            <p:strVal val="#ppt_y-.03"/>
                                          </p:val>
                                        </p:tav>
                                      </p:tavLst>
                                    </p:anim>
                                    <p:anim calcmode="lin" valueType="num">
                                      <p:cBhvr>
                                        <p:cTn id="57" dur="100" accel="100000" fill="hold">
                                          <p:stCondLst>
                                            <p:cond delay="900"/>
                                          </p:stCondLst>
                                        </p:cTn>
                                        <p:tgtEl>
                                          <p:spTgt spid="60"/>
                                        </p:tgtEl>
                                        <p:attrNameLst>
                                          <p:attrName>ppt_y</p:attrName>
                                        </p:attrNameLst>
                                      </p:cBhvr>
                                      <p:tavLst>
                                        <p:tav tm="0">
                                          <p:val>
                                            <p:strVal val="#ppt_y-.03"/>
                                          </p:val>
                                        </p:tav>
                                        <p:tav tm="100000">
                                          <p:val>
                                            <p:strVal val="#ppt_y"/>
                                          </p:val>
                                        </p:tav>
                                      </p:tavLst>
                                    </p:anim>
                                  </p:childTnLst>
                                </p:cTn>
                              </p:par>
                            </p:childTnLst>
                          </p:cTn>
                        </p:par>
                        <p:par>
                          <p:cTn id="58" fill="hold">
                            <p:stCondLst>
                              <p:cond delay="6500"/>
                            </p:stCondLst>
                            <p:childTnLst>
                              <p:par>
                                <p:cTn id="59" presetID="22" presetClass="entr" presetSubtype="8" fill="hold" grpId="0" nodeType="afterEffect">
                                  <p:stCondLst>
                                    <p:cond delay="0"/>
                                  </p:stCondLst>
                                  <p:childTnLst>
                                    <p:set>
                                      <p:cBhvr>
                                        <p:cTn id="60" dur="1" fill="hold">
                                          <p:stCondLst>
                                            <p:cond delay="0"/>
                                          </p:stCondLst>
                                        </p:cTn>
                                        <p:tgtEl>
                                          <p:spTgt spid="51"/>
                                        </p:tgtEl>
                                        <p:attrNameLst>
                                          <p:attrName>style.visibility</p:attrName>
                                        </p:attrNameLst>
                                      </p:cBhvr>
                                      <p:to>
                                        <p:strVal val="visible"/>
                                      </p:to>
                                    </p:set>
                                    <p:animEffect transition="in" filter="wipe(left)">
                                      <p:cBhvr>
                                        <p:cTn id="61" dur="1000"/>
                                        <p:tgtEl>
                                          <p:spTgt spid="51"/>
                                        </p:tgtEl>
                                      </p:cBhvr>
                                    </p:animEffect>
                                  </p:childTnLst>
                                </p:cTn>
                              </p:par>
                            </p:childTnLst>
                          </p:cTn>
                        </p:par>
                        <p:par>
                          <p:cTn id="62" fill="hold">
                            <p:stCondLst>
                              <p:cond delay="7500"/>
                            </p:stCondLst>
                            <p:childTnLst>
                              <p:par>
                                <p:cTn id="63" presetID="31" presetClass="entr" presetSubtype="0" fill="hold" nodeType="afterEffect">
                                  <p:stCondLst>
                                    <p:cond delay="0"/>
                                  </p:stCondLst>
                                  <p:childTnLst>
                                    <p:set>
                                      <p:cBhvr>
                                        <p:cTn id="64" dur="1" fill="hold">
                                          <p:stCondLst>
                                            <p:cond delay="0"/>
                                          </p:stCondLst>
                                        </p:cTn>
                                        <p:tgtEl>
                                          <p:spTgt spid="67"/>
                                        </p:tgtEl>
                                        <p:attrNameLst>
                                          <p:attrName>style.visibility</p:attrName>
                                        </p:attrNameLst>
                                      </p:cBhvr>
                                      <p:to>
                                        <p:strVal val="visible"/>
                                      </p:to>
                                    </p:set>
                                    <p:anim calcmode="lin" valueType="num">
                                      <p:cBhvr>
                                        <p:cTn id="65" dur="1000" fill="hold"/>
                                        <p:tgtEl>
                                          <p:spTgt spid="67"/>
                                        </p:tgtEl>
                                        <p:attrNameLst>
                                          <p:attrName>ppt_w</p:attrName>
                                        </p:attrNameLst>
                                      </p:cBhvr>
                                      <p:tavLst>
                                        <p:tav tm="0">
                                          <p:val>
                                            <p:fltVal val="0"/>
                                          </p:val>
                                        </p:tav>
                                        <p:tav tm="100000">
                                          <p:val>
                                            <p:strVal val="#ppt_w"/>
                                          </p:val>
                                        </p:tav>
                                      </p:tavLst>
                                    </p:anim>
                                    <p:anim calcmode="lin" valueType="num">
                                      <p:cBhvr>
                                        <p:cTn id="66" dur="1000" fill="hold"/>
                                        <p:tgtEl>
                                          <p:spTgt spid="67"/>
                                        </p:tgtEl>
                                        <p:attrNameLst>
                                          <p:attrName>ppt_h</p:attrName>
                                        </p:attrNameLst>
                                      </p:cBhvr>
                                      <p:tavLst>
                                        <p:tav tm="0">
                                          <p:val>
                                            <p:fltVal val="0"/>
                                          </p:val>
                                        </p:tav>
                                        <p:tav tm="100000">
                                          <p:val>
                                            <p:strVal val="#ppt_h"/>
                                          </p:val>
                                        </p:tav>
                                      </p:tavLst>
                                    </p:anim>
                                    <p:anim calcmode="lin" valueType="num">
                                      <p:cBhvr>
                                        <p:cTn id="67" dur="1000" fill="hold"/>
                                        <p:tgtEl>
                                          <p:spTgt spid="67"/>
                                        </p:tgtEl>
                                        <p:attrNameLst>
                                          <p:attrName>style.rotation</p:attrName>
                                        </p:attrNameLst>
                                      </p:cBhvr>
                                      <p:tavLst>
                                        <p:tav tm="0">
                                          <p:val>
                                            <p:fltVal val="90"/>
                                          </p:val>
                                        </p:tav>
                                        <p:tav tm="100000">
                                          <p:val>
                                            <p:fltVal val="0"/>
                                          </p:val>
                                        </p:tav>
                                      </p:tavLst>
                                    </p:anim>
                                    <p:animEffect transition="in" filter="fade">
                                      <p:cBhvr>
                                        <p:cTn id="68" dur="1000"/>
                                        <p:tgtEl>
                                          <p:spTgt spid="67"/>
                                        </p:tgtEl>
                                      </p:cBhvr>
                                    </p:animEffect>
                                  </p:childTnLst>
                                </p:cTn>
                              </p:par>
                            </p:childTnLst>
                          </p:cTn>
                        </p:par>
                        <p:par>
                          <p:cTn id="69" fill="hold">
                            <p:stCondLst>
                              <p:cond delay="8500"/>
                            </p:stCondLst>
                            <p:childTnLst>
                              <p:par>
                                <p:cTn id="70" presetID="37" presetClass="entr" presetSubtype="0" fill="hold" grpId="0" nodeType="afterEffect">
                                  <p:stCondLst>
                                    <p:cond delay="0"/>
                                  </p:stCondLst>
                                  <p:childTnLst>
                                    <p:set>
                                      <p:cBhvr>
                                        <p:cTn id="71" dur="1" fill="hold">
                                          <p:stCondLst>
                                            <p:cond delay="0"/>
                                          </p:stCondLst>
                                        </p:cTn>
                                        <p:tgtEl>
                                          <p:spTgt spid="48"/>
                                        </p:tgtEl>
                                        <p:attrNameLst>
                                          <p:attrName>style.visibility</p:attrName>
                                        </p:attrNameLst>
                                      </p:cBhvr>
                                      <p:to>
                                        <p:strVal val="visible"/>
                                      </p:to>
                                    </p:set>
                                    <p:animEffect transition="in" filter="fade">
                                      <p:cBhvr>
                                        <p:cTn id="72" dur="1000"/>
                                        <p:tgtEl>
                                          <p:spTgt spid="48"/>
                                        </p:tgtEl>
                                      </p:cBhvr>
                                    </p:animEffect>
                                    <p:anim calcmode="lin" valueType="num">
                                      <p:cBhvr>
                                        <p:cTn id="73" dur="1000" fill="hold"/>
                                        <p:tgtEl>
                                          <p:spTgt spid="48"/>
                                        </p:tgtEl>
                                        <p:attrNameLst>
                                          <p:attrName>ppt_x</p:attrName>
                                        </p:attrNameLst>
                                      </p:cBhvr>
                                      <p:tavLst>
                                        <p:tav tm="0">
                                          <p:val>
                                            <p:strVal val="#ppt_x"/>
                                          </p:val>
                                        </p:tav>
                                        <p:tav tm="100000">
                                          <p:val>
                                            <p:strVal val="#ppt_x"/>
                                          </p:val>
                                        </p:tav>
                                      </p:tavLst>
                                    </p:anim>
                                    <p:anim calcmode="lin" valueType="num">
                                      <p:cBhvr>
                                        <p:cTn id="74" dur="900" decel="100000" fill="hold"/>
                                        <p:tgtEl>
                                          <p:spTgt spid="48"/>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48"/>
                                        </p:tgtEl>
                                        <p:attrNameLst>
                                          <p:attrName>ppt_y</p:attrName>
                                        </p:attrNameLst>
                                      </p:cBhvr>
                                      <p:tavLst>
                                        <p:tav tm="0">
                                          <p:val>
                                            <p:strVal val="#ppt_y-.03"/>
                                          </p:val>
                                        </p:tav>
                                        <p:tav tm="100000">
                                          <p:val>
                                            <p:strVal val="#ppt_y"/>
                                          </p:val>
                                        </p:tav>
                                      </p:tavLst>
                                    </p:anim>
                                  </p:childTnLst>
                                </p:cTn>
                              </p:par>
                              <p:par>
                                <p:cTn id="76" presetID="37" presetClass="entr" presetSubtype="0" fill="hold" nodeType="withEffect">
                                  <p:stCondLst>
                                    <p:cond delay="0"/>
                                  </p:stCondLst>
                                  <p:childTnLst>
                                    <p:set>
                                      <p:cBhvr>
                                        <p:cTn id="77" dur="1" fill="hold">
                                          <p:stCondLst>
                                            <p:cond delay="0"/>
                                          </p:stCondLst>
                                        </p:cTn>
                                        <p:tgtEl>
                                          <p:spTgt spid="62"/>
                                        </p:tgtEl>
                                        <p:attrNameLst>
                                          <p:attrName>style.visibility</p:attrName>
                                        </p:attrNameLst>
                                      </p:cBhvr>
                                      <p:to>
                                        <p:strVal val="visible"/>
                                      </p:to>
                                    </p:set>
                                    <p:animEffect transition="in" filter="fade">
                                      <p:cBhvr>
                                        <p:cTn id="78" dur="1000"/>
                                        <p:tgtEl>
                                          <p:spTgt spid="62"/>
                                        </p:tgtEl>
                                      </p:cBhvr>
                                    </p:animEffect>
                                    <p:anim calcmode="lin" valueType="num">
                                      <p:cBhvr>
                                        <p:cTn id="79" dur="1000" fill="hold"/>
                                        <p:tgtEl>
                                          <p:spTgt spid="62"/>
                                        </p:tgtEl>
                                        <p:attrNameLst>
                                          <p:attrName>ppt_x</p:attrName>
                                        </p:attrNameLst>
                                      </p:cBhvr>
                                      <p:tavLst>
                                        <p:tav tm="0">
                                          <p:val>
                                            <p:strVal val="#ppt_x"/>
                                          </p:val>
                                        </p:tav>
                                        <p:tav tm="100000">
                                          <p:val>
                                            <p:strVal val="#ppt_x"/>
                                          </p:val>
                                        </p:tav>
                                      </p:tavLst>
                                    </p:anim>
                                    <p:anim calcmode="lin" valueType="num">
                                      <p:cBhvr>
                                        <p:cTn id="80" dur="900" decel="100000" fill="hold"/>
                                        <p:tgtEl>
                                          <p:spTgt spid="62"/>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par>
                          <p:cTn id="82" fill="hold">
                            <p:stCondLst>
                              <p:cond delay="9500"/>
                            </p:stCondLst>
                            <p:childTnLst>
                              <p:par>
                                <p:cTn id="83" presetID="22" presetClass="entr" presetSubtype="8" fill="hold" grpId="0" nodeType="afterEffect">
                                  <p:stCondLst>
                                    <p:cond delay="0"/>
                                  </p:stCondLst>
                                  <p:childTnLst>
                                    <p:set>
                                      <p:cBhvr>
                                        <p:cTn id="84" dur="1" fill="hold">
                                          <p:stCondLst>
                                            <p:cond delay="0"/>
                                          </p:stCondLst>
                                        </p:cTn>
                                        <p:tgtEl>
                                          <p:spTgt spid="52"/>
                                        </p:tgtEl>
                                        <p:attrNameLst>
                                          <p:attrName>style.visibility</p:attrName>
                                        </p:attrNameLst>
                                      </p:cBhvr>
                                      <p:to>
                                        <p:strVal val="visible"/>
                                      </p:to>
                                    </p:set>
                                    <p:animEffect transition="in" filter="wipe(left)">
                                      <p:cBhvr>
                                        <p:cTn id="85" dur="1000"/>
                                        <p:tgtEl>
                                          <p:spTgt spid="52"/>
                                        </p:tgtEl>
                                      </p:cBhvr>
                                    </p:animEffect>
                                  </p:childTnLst>
                                </p:cTn>
                              </p:par>
                            </p:childTnLst>
                          </p:cTn>
                        </p:par>
                        <p:par>
                          <p:cTn id="86" fill="hold">
                            <p:stCondLst>
                              <p:cond delay="10500"/>
                            </p:stCondLst>
                            <p:childTnLst>
                              <p:par>
                                <p:cTn id="87" presetID="31" presetClass="entr" presetSubtype="0" fill="hold" nodeType="afterEffect">
                                  <p:stCondLst>
                                    <p:cond delay="0"/>
                                  </p:stCondLst>
                                  <p:childTnLst>
                                    <p:set>
                                      <p:cBhvr>
                                        <p:cTn id="88" dur="1" fill="hold">
                                          <p:stCondLst>
                                            <p:cond delay="0"/>
                                          </p:stCondLst>
                                        </p:cTn>
                                        <p:tgtEl>
                                          <p:spTgt spid="68"/>
                                        </p:tgtEl>
                                        <p:attrNameLst>
                                          <p:attrName>style.visibility</p:attrName>
                                        </p:attrNameLst>
                                      </p:cBhvr>
                                      <p:to>
                                        <p:strVal val="visible"/>
                                      </p:to>
                                    </p:set>
                                    <p:anim calcmode="lin" valueType="num">
                                      <p:cBhvr>
                                        <p:cTn id="89" dur="1000" fill="hold"/>
                                        <p:tgtEl>
                                          <p:spTgt spid="68"/>
                                        </p:tgtEl>
                                        <p:attrNameLst>
                                          <p:attrName>ppt_w</p:attrName>
                                        </p:attrNameLst>
                                      </p:cBhvr>
                                      <p:tavLst>
                                        <p:tav tm="0">
                                          <p:val>
                                            <p:fltVal val="0"/>
                                          </p:val>
                                        </p:tav>
                                        <p:tav tm="100000">
                                          <p:val>
                                            <p:strVal val="#ppt_w"/>
                                          </p:val>
                                        </p:tav>
                                      </p:tavLst>
                                    </p:anim>
                                    <p:anim calcmode="lin" valueType="num">
                                      <p:cBhvr>
                                        <p:cTn id="90" dur="1000" fill="hold"/>
                                        <p:tgtEl>
                                          <p:spTgt spid="68"/>
                                        </p:tgtEl>
                                        <p:attrNameLst>
                                          <p:attrName>ppt_h</p:attrName>
                                        </p:attrNameLst>
                                      </p:cBhvr>
                                      <p:tavLst>
                                        <p:tav tm="0">
                                          <p:val>
                                            <p:fltVal val="0"/>
                                          </p:val>
                                        </p:tav>
                                        <p:tav tm="100000">
                                          <p:val>
                                            <p:strVal val="#ppt_h"/>
                                          </p:val>
                                        </p:tav>
                                      </p:tavLst>
                                    </p:anim>
                                    <p:anim calcmode="lin" valueType="num">
                                      <p:cBhvr>
                                        <p:cTn id="91" dur="1000" fill="hold"/>
                                        <p:tgtEl>
                                          <p:spTgt spid="68"/>
                                        </p:tgtEl>
                                        <p:attrNameLst>
                                          <p:attrName>style.rotation</p:attrName>
                                        </p:attrNameLst>
                                      </p:cBhvr>
                                      <p:tavLst>
                                        <p:tav tm="0">
                                          <p:val>
                                            <p:fltVal val="90"/>
                                          </p:val>
                                        </p:tav>
                                        <p:tav tm="100000">
                                          <p:val>
                                            <p:fltVal val="0"/>
                                          </p:val>
                                        </p:tav>
                                      </p:tavLst>
                                    </p:anim>
                                    <p:animEffect transition="in" filter="fade">
                                      <p:cBhvr>
                                        <p:cTn id="92" dur="1000"/>
                                        <p:tgtEl>
                                          <p:spTgt spid="68"/>
                                        </p:tgtEl>
                                      </p:cBhvr>
                                    </p:animEffect>
                                  </p:childTnLst>
                                </p:cTn>
                              </p:par>
                            </p:childTnLst>
                          </p:cTn>
                        </p:par>
                        <p:par>
                          <p:cTn id="93" fill="hold">
                            <p:stCondLst>
                              <p:cond delay="11500"/>
                            </p:stCondLst>
                            <p:childTnLst>
                              <p:par>
                                <p:cTn id="94" presetID="37" presetClass="entr" presetSubtype="0" fill="hold" grpId="0" nodeType="afterEffect">
                                  <p:stCondLst>
                                    <p:cond delay="0"/>
                                  </p:stCondLst>
                                  <p:childTnLst>
                                    <p:set>
                                      <p:cBhvr>
                                        <p:cTn id="95" dur="1" fill="hold">
                                          <p:stCondLst>
                                            <p:cond delay="0"/>
                                          </p:stCondLst>
                                        </p:cTn>
                                        <p:tgtEl>
                                          <p:spTgt spid="49"/>
                                        </p:tgtEl>
                                        <p:attrNameLst>
                                          <p:attrName>style.visibility</p:attrName>
                                        </p:attrNameLst>
                                      </p:cBhvr>
                                      <p:to>
                                        <p:strVal val="visible"/>
                                      </p:to>
                                    </p:set>
                                    <p:animEffect transition="in" filter="fade">
                                      <p:cBhvr>
                                        <p:cTn id="96" dur="1000"/>
                                        <p:tgtEl>
                                          <p:spTgt spid="49"/>
                                        </p:tgtEl>
                                      </p:cBhvr>
                                    </p:animEffect>
                                    <p:anim calcmode="lin" valueType="num">
                                      <p:cBhvr>
                                        <p:cTn id="97" dur="1000" fill="hold"/>
                                        <p:tgtEl>
                                          <p:spTgt spid="49"/>
                                        </p:tgtEl>
                                        <p:attrNameLst>
                                          <p:attrName>ppt_x</p:attrName>
                                        </p:attrNameLst>
                                      </p:cBhvr>
                                      <p:tavLst>
                                        <p:tav tm="0">
                                          <p:val>
                                            <p:strVal val="#ppt_x"/>
                                          </p:val>
                                        </p:tav>
                                        <p:tav tm="100000">
                                          <p:val>
                                            <p:strVal val="#ppt_x"/>
                                          </p:val>
                                        </p:tav>
                                      </p:tavLst>
                                    </p:anim>
                                    <p:anim calcmode="lin" valueType="num">
                                      <p:cBhvr>
                                        <p:cTn id="98" dur="900" decel="100000" fill="hold"/>
                                        <p:tgtEl>
                                          <p:spTgt spid="49"/>
                                        </p:tgtEl>
                                        <p:attrNameLst>
                                          <p:attrName>ppt_y</p:attrName>
                                        </p:attrNameLst>
                                      </p:cBhvr>
                                      <p:tavLst>
                                        <p:tav tm="0">
                                          <p:val>
                                            <p:strVal val="#ppt_y+1"/>
                                          </p:val>
                                        </p:tav>
                                        <p:tav tm="100000">
                                          <p:val>
                                            <p:strVal val="#ppt_y-.03"/>
                                          </p:val>
                                        </p:tav>
                                      </p:tavLst>
                                    </p:anim>
                                    <p:anim calcmode="lin" valueType="num">
                                      <p:cBhvr>
                                        <p:cTn id="99"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par>
                                <p:cTn id="100" presetID="37" presetClass="entr" presetSubtype="0" fill="hold" nodeType="withEffect">
                                  <p:stCondLst>
                                    <p:cond delay="0"/>
                                  </p:stCondLst>
                                  <p:childTnLst>
                                    <p:set>
                                      <p:cBhvr>
                                        <p:cTn id="101" dur="1" fill="hold">
                                          <p:stCondLst>
                                            <p:cond delay="0"/>
                                          </p:stCondLst>
                                        </p:cTn>
                                        <p:tgtEl>
                                          <p:spTgt spid="64"/>
                                        </p:tgtEl>
                                        <p:attrNameLst>
                                          <p:attrName>style.visibility</p:attrName>
                                        </p:attrNameLst>
                                      </p:cBhvr>
                                      <p:to>
                                        <p:strVal val="visible"/>
                                      </p:to>
                                    </p:set>
                                    <p:animEffect transition="in" filter="fade">
                                      <p:cBhvr>
                                        <p:cTn id="102" dur="1000"/>
                                        <p:tgtEl>
                                          <p:spTgt spid="64"/>
                                        </p:tgtEl>
                                      </p:cBhvr>
                                    </p:animEffect>
                                    <p:anim calcmode="lin" valueType="num">
                                      <p:cBhvr>
                                        <p:cTn id="103" dur="1000" fill="hold"/>
                                        <p:tgtEl>
                                          <p:spTgt spid="64"/>
                                        </p:tgtEl>
                                        <p:attrNameLst>
                                          <p:attrName>ppt_x</p:attrName>
                                        </p:attrNameLst>
                                      </p:cBhvr>
                                      <p:tavLst>
                                        <p:tav tm="0">
                                          <p:val>
                                            <p:strVal val="#ppt_x"/>
                                          </p:val>
                                        </p:tav>
                                        <p:tav tm="100000">
                                          <p:val>
                                            <p:strVal val="#ppt_x"/>
                                          </p:val>
                                        </p:tav>
                                      </p:tavLst>
                                    </p:anim>
                                    <p:anim calcmode="lin" valueType="num">
                                      <p:cBhvr>
                                        <p:cTn id="104" dur="900" decel="100000" fill="hold"/>
                                        <p:tgtEl>
                                          <p:spTgt spid="64"/>
                                        </p:tgtEl>
                                        <p:attrNameLst>
                                          <p:attrName>ppt_y</p:attrName>
                                        </p:attrNameLst>
                                      </p:cBhvr>
                                      <p:tavLst>
                                        <p:tav tm="0">
                                          <p:val>
                                            <p:strVal val="#ppt_y+1"/>
                                          </p:val>
                                        </p:tav>
                                        <p:tav tm="100000">
                                          <p:val>
                                            <p:strVal val="#ppt_y-.03"/>
                                          </p:val>
                                        </p:tav>
                                      </p:tavLst>
                                    </p:anim>
                                    <p:anim calcmode="lin" valueType="num">
                                      <p:cBhvr>
                                        <p:cTn id="105" dur="100" accel="100000" fill="hold">
                                          <p:stCondLst>
                                            <p:cond delay="900"/>
                                          </p:stCondLst>
                                        </p:cTn>
                                        <p:tgtEl>
                                          <p:spTgt spid="64"/>
                                        </p:tgtEl>
                                        <p:attrNameLst>
                                          <p:attrName>ppt_y</p:attrName>
                                        </p:attrNameLst>
                                      </p:cBhvr>
                                      <p:tavLst>
                                        <p:tav tm="0">
                                          <p:val>
                                            <p:strVal val="#ppt_y-.03"/>
                                          </p:val>
                                        </p:tav>
                                        <p:tav tm="100000">
                                          <p:val>
                                            <p:strVal val="#ppt_y"/>
                                          </p:val>
                                        </p:tav>
                                      </p:tavLst>
                                    </p:anim>
                                  </p:childTnLst>
                                </p:cTn>
                              </p:par>
                            </p:childTnLst>
                          </p:cTn>
                        </p:par>
                        <p:par>
                          <p:cTn id="106" fill="hold">
                            <p:stCondLst>
                              <p:cond delay="12500"/>
                            </p:stCondLst>
                            <p:childTnLst>
                              <p:par>
                                <p:cTn id="107" presetID="22" presetClass="entr" presetSubtype="8" fill="hold" grpId="0" nodeType="afterEffect">
                                  <p:stCondLst>
                                    <p:cond delay="0"/>
                                  </p:stCondLst>
                                  <p:childTnLst>
                                    <p:set>
                                      <p:cBhvr>
                                        <p:cTn id="108" dur="1" fill="hold">
                                          <p:stCondLst>
                                            <p:cond delay="0"/>
                                          </p:stCondLst>
                                        </p:cTn>
                                        <p:tgtEl>
                                          <p:spTgt spid="53"/>
                                        </p:tgtEl>
                                        <p:attrNameLst>
                                          <p:attrName>style.visibility</p:attrName>
                                        </p:attrNameLst>
                                      </p:cBhvr>
                                      <p:to>
                                        <p:strVal val="visible"/>
                                      </p:to>
                                    </p:set>
                                    <p:animEffect transition="in" filter="wipe(left)">
                                      <p:cBhvr>
                                        <p:cTn id="109" dur="10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48" grpId="0" animBg="1"/>
      <p:bldP spid="49" grpId="0" animBg="1"/>
      <p:bldP spid="50" grpId="0"/>
      <p:bldP spid="51" grpId="0"/>
      <p:bldP spid="52" grpId="0"/>
      <p:bldP spid="53"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1904</TotalTime>
  <Words>1480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2019-07-22T21:18:04Z</dcterms:modified>
</cp:coreProperties>
</file>