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93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grpSp>
        <p:nvGrpSpPr>
          <p:cNvPr id="43" name="Group 42">
            <a:extLst>
              <a:ext uri="{FF2B5EF4-FFF2-40B4-BE49-F238E27FC236}">
                <a16:creationId xmlns:a16="http://schemas.microsoft.com/office/drawing/2014/main" id="{4BBAFB64-95D3-4D8E-8ABF-A5466FAC6AD4}"/>
              </a:ext>
            </a:extLst>
          </p:cNvPr>
          <p:cNvGrpSpPr/>
          <p:nvPr/>
        </p:nvGrpSpPr>
        <p:grpSpPr>
          <a:xfrm>
            <a:off x="977501" y="762000"/>
            <a:ext cx="481075" cy="5767635"/>
            <a:chOff x="1371600" y="1106424"/>
            <a:chExt cx="365760" cy="4385117"/>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F7D75B6-31B5-48AF-B17F-DC9E14C4745C}"/>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157EBF"/>
                </a:gs>
                <a:gs pos="5000">
                  <a:srgbClr val="0967B9"/>
                </a:gs>
                <a:gs pos="65000">
                  <a:srgbClr val="239BD3"/>
                </a:gs>
                <a:gs pos="95000">
                  <a:srgbClr val="36B8E3"/>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36B8E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239B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157EBF"/>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0967B9"/>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3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3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3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3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54" name="Picture 53">
            <a:hlinkClick r:id="rId10"/>
            <a:extLst>
              <a:ext uri="{FF2B5EF4-FFF2-40B4-BE49-F238E27FC236}">
                <a16:creationId xmlns:a16="http://schemas.microsoft.com/office/drawing/2014/main" id="{AED33B28-1A07-4001-818D-54DA3D4BC1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2500"/>
                            </p:stCondLst>
                            <p:childTnLst>
                              <p:par>
                                <p:cTn id="22" presetID="37"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900" decel="100000" fill="hold"/>
                                        <p:tgtEl>
                                          <p:spTgt spid="58"/>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left)">
                                      <p:cBhvr>
                                        <p:cTn id="37" dur="1000"/>
                                        <p:tgtEl>
                                          <p:spTgt spid="50"/>
                                        </p:tgtEl>
                                      </p:cBhvr>
                                    </p:animEffect>
                                  </p:childTnLst>
                                </p:cTn>
                              </p:par>
                            </p:childTnLst>
                          </p:cTn>
                        </p:par>
                        <p:par>
                          <p:cTn id="38" fill="hold">
                            <p:stCondLst>
                              <p:cond delay="4500"/>
                            </p:stCondLst>
                            <p:childTnLst>
                              <p:par>
                                <p:cTn id="39" presetID="31" presetClass="entr" presetSubtype="0" fill="hold"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900" decel="100000" fill="hold"/>
                                        <p:tgtEl>
                                          <p:spTgt spid="4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900" decel="100000" fill="hold"/>
                                        <p:tgtEl>
                                          <p:spTgt spid="6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1000"/>
                                        <p:tgtEl>
                                          <p:spTgt spid="51"/>
                                        </p:tgtEl>
                                      </p:cBhvr>
                                    </p:animEffect>
                                  </p:childTnLst>
                                </p:cTn>
                              </p:par>
                            </p:childTnLst>
                          </p:cTn>
                        </p:par>
                        <p:par>
                          <p:cTn id="62" fill="hold">
                            <p:stCondLst>
                              <p:cond delay="7500"/>
                            </p:stCondLst>
                            <p:childTnLst>
                              <p:par>
                                <p:cTn id="63" presetID="31" presetClass="entr" presetSubtype="0"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1000" fill="hold"/>
                                        <p:tgtEl>
                                          <p:spTgt spid="67"/>
                                        </p:tgtEl>
                                        <p:attrNameLst>
                                          <p:attrName>ppt_w</p:attrName>
                                        </p:attrNameLst>
                                      </p:cBhvr>
                                      <p:tavLst>
                                        <p:tav tm="0">
                                          <p:val>
                                            <p:fltVal val="0"/>
                                          </p:val>
                                        </p:tav>
                                        <p:tav tm="100000">
                                          <p:val>
                                            <p:strVal val="#ppt_w"/>
                                          </p:val>
                                        </p:tav>
                                      </p:tavLst>
                                    </p:anim>
                                    <p:anim calcmode="lin" valueType="num">
                                      <p:cBhvr>
                                        <p:cTn id="66" dur="1000" fill="hold"/>
                                        <p:tgtEl>
                                          <p:spTgt spid="67"/>
                                        </p:tgtEl>
                                        <p:attrNameLst>
                                          <p:attrName>ppt_h</p:attrName>
                                        </p:attrNameLst>
                                      </p:cBhvr>
                                      <p:tavLst>
                                        <p:tav tm="0">
                                          <p:val>
                                            <p:fltVal val="0"/>
                                          </p:val>
                                        </p:tav>
                                        <p:tav tm="100000">
                                          <p:val>
                                            <p:strVal val="#ppt_h"/>
                                          </p:val>
                                        </p:tav>
                                      </p:tavLst>
                                    </p:anim>
                                    <p:anim calcmode="lin" valueType="num">
                                      <p:cBhvr>
                                        <p:cTn id="67" dur="1000" fill="hold"/>
                                        <p:tgtEl>
                                          <p:spTgt spid="67"/>
                                        </p:tgtEl>
                                        <p:attrNameLst>
                                          <p:attrName>style.rotation</p:attrName>
                                        </p:attrNameLst>
                                      </p:cBhvr>
                                      <p:tavLst>
                                        <p:tav tm="0">
                                          <p:val>
                                            <p:fltVal val="90"/>
                                          </p:val>
                                        </p:tav>
                                        <p:tav tm="100000">
                                          <p:val>
                                            <p:fltVal val="0"/>
                                          </p:val>
                                        </p:tav>
                                      </p:tavLst>
                                    </p:anim>
                                    <p:animEffect transition="in" filter="fade">
                                      <p:cBhvr>
                                        <p:cTn id="68" dur="1000"/>
                                        <p:tgtEl>
                                          <p:spTgt spid="67"/>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900" decel="100000" fill="hold"/>
                                        <p:tgtEl>
                                          <p:spTgt spid="4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1000"/>
                                        <p:tgtEl>
                                          <p:spTgt spid="62"/>
                                        </p:tgtEl>
                                      </p:cBhvr>
                                    </p:animEffect>
                                    <p:anim calcmode="lin" valueType="num">
                                      <p:cBhvr>
                                        <p:cTn id="79" dur="1000" fill="hold"/>
                                        <p:tgtEl>
                                          <p:spTgt spid="62"/>
                                        </p:tgtEl>
                                        <p:attrNameLst>
                                          <p:attrName>ppt_x</p:attrName>
                                        </p:attrNameLst>
                                      </p:cBhvr>
                                      <p:tavLst>
                                        <p:tav tm="0">
                                          <p:val>
                                            <p:strVal val="#ppt_x"/>
                                          </p:val>
                                        </p:tav>
                                        <p:tav tm="100000">
                                          <p:val>
                                            <p:strVal val="#ppt_x"/>
                                          </p:val>
                                        </p:tav>
                                      </p:tavLst>
                                    </p:anim>
                                    <p:anim calcmode="lin" valueType="num">
                                      <p:cBhvr>
                                        <p:cTn id="80" dur="900" decel="100000" fill="hold"/>
                                        <p:tgtEl>
                                          <p:spTgt spid="62"/>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1000"/>
                                        <p:tgtEl>
                                          <p:spTgt spid="52"/>
                                        </p:tgtEl>
                                      </p:cBhvr>
                                    </p:animEffect>
                                  </p:childTnLst>
                                </p:cTn>
                              </p:par>
                            </p:childTnLst>
                          </p:cTn>
                        </p:par>
                        <p:par>
                          <p:cTn id="86" fill="hold">
                            <p:stCondLst>
                              <p:cond delay="10500"/>
                            </p:stCondLst>
                            <p:childTnLst>
                              <p:par>
                                <p:cTn id="87" presetID="31"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1000" fill="hold"/>
                                        <p:tgtEl>
                                          <p:spTgt spid="68"/>
                                        </p:tgtEl>
                                        <p:attrNameLst>
                                          <p:attrName>ppt_w</p:attrName>
                                        </p:attrNameLst>
                                      </p:cBhvr>
                                      <p:tavLst>
                                        <p:tav tm="0">
                                          <p:val>
                                            <p:fltVal val="0"/>
                                          </p:val>
                                        </p:tav>
                                        <p:tav tm="100000">
                                          <p:val>
                                            <p:strVal val="#ppt_w"/>
                                          </p:val>
                                        </p:tav>
                                      </p:tavLst>
                                    </p:anim>
                                    <p:anim calcmode="lin" valueType="num">
                                      <p:cBhvr>
                                        <p:cTn id="90" dur="1000" fill="hold"/>
                                        <p:tgtEl>
                                          <p:spTgt spid="68"/>
                                        </p:tgtEl>
                                        <p:attrNameLst>
                                          <p:attrName>ppt_h</p:attrName>
                                        </p:attrNameLst>
                                      </p:cBhvr>
                                      <p:tavLst>
                                        <p:tav tm="0">
                                          <p:val>
                                            <p:fltVal val="0"/>
                                          </p:val>
                                        </p:tav>
                                        <p:tav tm="100000">
                                          <p:val>
                                            <p:strVal val="#ppt_h"/>
                                          </p:val>
                                        </p:tav>
                                      </p:tavLst>
                                    </p:anim>
                                    <p:anim calcmode="lin" valueType="num">
                                      <p:cBhvr>
                                        <p:cTn id="91" dur="1000" fill="hold"/>
                                        <p:tgtEl>
                                          <p:spTgt spid="68"/>
                                        </p:tgtEl>
                                        <p:attrNameLst>
                                          <p:attrName>style.rotation</p:attrName>
                                        </p:attrNameLst>
                                      </p:cBhvr>
                                      <p:tavLst>
                                        <p:tav tm="0">
                                          <p:val>
                                            <p:fltVal val="90"/>
                                          </p:val>
                                        </p:tav>
                                        <p:tav tm="100000">
                                          <p:val>
                                            <p:fltVal val="0"/>
                                          </p:val>
                                        </p:tav>
                                      </p:tavLst>
                                    </p:anim>
                                    <p:animEffect transition="in" filter="fade">
                                      <p:cBhvr>
                                        <p:cTn id="92" dur="1000"/>
                                        <p:tgtEl>
                                          <p:spTgt spid="68"/>
                                        </p:tgtEl>
                                      </p:cBhvr>
                                    </p:animEffect>
                                  </p:childTnLst>
                                </p:cTn>
                              </p:par>
                            </p:childTnLst>
                          </p:cTn>
                        </p:par>
                        <p:par>
                          <p:cTn id="93" fill="hold">
                            <p:stCondLst>
                              <p:cond delay="11500"/>
                            </p:stCondLst>
                            <p:childTnLst>
                              <p:par>
                                <p:cTn id="94" presetID="37" presetClass="entr" presetSubtype="0"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1000"/>
                                        <p:tgtEl>
                                          <p:spTgt spid="49"/>
                                        </p:tgtEl>
                                      </p:cBhvr>
                                    </p:animEffect>
                                    <p:anim calcmode="lin" valueType="num">
                                      <p:cBhvr>
                                        <p:cTn id="97" dur="1000" fill="hold"/>
                                        <p:tgtEl>
                                          <p:spTgt spid="49"/>
                                        </p:tgtEl>
                                        <p:attrNameLst>
                                          <p:attrName>ppt_x</p:attrName>
                                        </p:attrNameLst>
                                      </p:cBhvr>
                                      <p:tavLst>
                                        <p:tav tm="0">
                                          <p:val>
                                            <p:strVal val="#ppt_x"/>
                                          </p:val>
                                        </p:tav>
                                        <p:tav tm="100000">
                                          <p:val>
                                            <p:strVal val="#ppt_x"/>
                                          </p:val>
                                        </p:tav>
                                      </p:tavLst>
                                    </p:anim>
                                    <p:anim calcmode="lin" valueType="num">
                                      <p:cBhvr>
                                        <p:cTn id="98" dur="900" decel="100000" fill="hold"/>
                                        <p:tgtEl>
                                          <p:spTgt spid="4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0" presetID="37" presetClass="entr" presetSubtype="0" fill="hold"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1000"/>
                                        <p:tgtEl>
                                          <p:spTgt spid="64"/>
                                        </p:tgtEl>
                                      </p:cBhvr>
                                    </p:animEffect>
                                    <p:anim calcmode="lin" valueType="num">
                                      <p:cBhvr>
                                        <p:cTn id="103" dur="1000" fill="hold"/>
                                        <p:tgtEl>
                                          <p:spTgt spid="64"/>
                                        </p:tgtEl>
                                        <p:attrNameLst>
                                          <p:attrName>ppt_x</p:attrName>
                                        </p:attrNameLst>
                                      </p:cBhvr>
                                      <p:tavLst>
                                        <p:tav tm="0">
                                          <p:val>
                                            <p:strVal val="#ppt_x"/>
                                          </p:val>
                                        </p:tav>
                                        <p:tav tm="100000">
                                          <p:val>
                                            <p:strVal val="#ppt_x"/>
                                          </p:val>
                                        </p:tav>
                                      </p:tavLst>
                                    </p:anim>
                                    <p:anim calcmode="lin" valueType="num">
                                      <p:cBhvr>
                                        <p:cTn id="104" dur="900" decel="100000" fill="hold"/>
                                        <p:tgtEl>
                                          <p:spTgt spid="64"/>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1904</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2019-07-22T21:18:04Z</dcterms:modified>
</cp:coreProperties>
</file>