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5047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no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2">
                  <a:lumMod val="10000"/>
                  <a:alpha val="0"/>
                </a:schemeClr>
              </a:gs>
              <a:gs pos="40000">
                <a:schemeClr val="bg2">
                  <a:lumMod val="10000"/>
                  <a:alpha val="5000"/>
                </a:schemeClr>
              </a:gs>
              <a:gs pos="70000">
                <a:schemeClr val="bg2">
                  <a:lumMod val="10000"/>
                  <a:alpha val="50000"/>
                </a:schemeClr>
              </a:gs>
              <a:gs pos="100000">
                <a:schemeClr val="bg2">
                  <a:lumMod val="10000"/>
                  <a:alpha val="80000"/>
                </a:scheme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 name="TextBox 8">
            <a:extLst>
              <a:ext uri="{FF2B5EF4-FFF2-40B4-BE49-F238E27FC236}">
                <a16:creationId xmlns:a16="http://schemas.microsoft.com/office/drawing/2014/main" id="{CF417E4A-8E44-4BFF-A0A0-7DF713C3B4D4}"/>
              </a:ext>
            </a:extLst>
          </p:cNvPr>
          <p:cNvSpPr txBox="1"/>
          <p:nvPr/>
        </p:nvSpPr>
        <p:spPr>
          <a:xfrm>
            <a:off x="4838700" y="1480865"/>
            <a:ext cx="2514600" cy="113877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36B8E3"/>
          </a:solidFill>
          <a:ln w="381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157EBF"/>
          </a:solidFill>
          <a:ln w="381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239BD3"/>
          </a:solidFill>
          <a:ln w="381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0967B9"/>
          </a:solidFill>
          <a:ln w="381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0050AA"/>
          </a:solidFill>
          <a:ln w="381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dirty="0">
              <a:solidFill>
                <a:srgbClr val="4D4D4D"/>
              </a:solidFill>
            </a:endParaRPr>
          </a:p>
        </p:txBody>
      </p:sp>
      <p:sp>
        <p:nvSpPr>
          <p:cNvPr id="17" name="Oval 16">
            <a:extLst>
              <a:ext uri="{FF2B5EF4-FFF2-40B4-BE49-F238E27FC236}">
                <a16:creationId xmlns:a16="http://schemas.microsoft.com/office/drawing/2014/main" id="{10EC9035-50A2-4F8C-B370-B8E85B5E52A9}"/>
              </a:ext>
            </a:extLst>
          </p:cNvPr>
          <p:cNvSpPr>
            <a:spLocks noChangeAspect="1"/>
          </p:cNvSpPr>
          <p:nvPr/>
        </p:nvSpPr>
        <p:spPr>
          <a:xfrm>
            <a:off x="2682240" y="1981200"/>
            <a:ext cx="1280160" cy="1280160"/>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$2,174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3" name="Oval 22">
            <a:extLst>
              <a:ext uri="{FF2B5EF4-FFF2-40B4-BE49-F238E27FC236}">
                <a16:creationId xmlns:a16="http://schemas.microsoft.com/office/drawing/2014/main" id="{2439595B-71E3-4BD3-BCCB-9C57224A84DE}"/>
              </a:ext>
            </a:extLst>
          </p:cNvPr>
          <p:cNvSpPr>
            <a:spLocks noChangeAspect="1"/>
          </p:cNvSpPr>
          <p:nvPr/>
        </p:nvSpPr>
        <p:spPr>
          <a:xfrm>
            <a:off x="5455920" y="3861892"/>
            <a:ext cx="1280160" cy="1280160"/>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$1,492</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grpSp>
      <p:sp>
        <p:nvSpPr>
          <p:cNvPr id="28" name="Oval 27">
            <a:extLst>
              <a:ext uri="{FF2B5EF4-FFF2-40B4-BE49-F238E27FC236}">
                <a16:creationId xmlns:a16="http://schemas.microsoft.com/office/drawing/2014/main" id="{A3ED56D1-8DE7-4E84-8B36-64C891D2F9DF}"/>
              </a:ext>
            </a:extLst>
          </p:cNvPr>
          <p:cNvSpPr>
            <a:spLocks noChangeAspect="1"/>
          </p:cNvSpPr>
          <p:nvPr/>
        </p:nvSpPr>
        <p:spPr>
          <a:xfrm>
            <a:off x="3704966" y="3382631"/>
            <a:ext cx="1280160" cy="1280160"/>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$1,874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grpSp>
      <p:sp>
        <p:nvSpPr>
          <p:cNvPr id="33" name="Oval 32">
            <a:extLst>
              <a:ext uri="{FF2B5EF4-FFF2-40B4-BE49-F238E27FC236}">
                <a16:creationId xmlns:a16="http://schemas.microsoft.com/office/drawing/2014/main" id="{B6BA097E-F1B9-42FD-89E1-E2D33CDD61E5}"/>
              </a:ext>
            </a:extLst>
          </p:cNvPr>
          <p:cNvSpPr>
            <a:spLocks noChangeAspect="1"/>
          </p:cNvSpPr>
          <p:nvPr/>
        </p:nvSpPr>
        <p:spPr>
          <a:xfrm>
            <a:off x="7259700" y="3383280"/>
            <a:ext cx="1280160" cy="1280160"/>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$2,581</a:t>
              </a:r>
              <a:endParaRPr lang="en-US" sz="200" b="1" dirty="0">
                <a:solidFill>
                  <a:srgbClr val="4D4D4D"/>
                </a:solidFill>
                <a:latin typeface="Candara" panose="020E0502030303020204" pitchFamily="34" charset="0"/>
              </a:endParaRPr>
            </a:p>
          </p:txBody>
        </p:sp>
      </p:grpSp>
      <p:sp>
        <p:nvSpPr>
          <p:cNvPr id="38" name="Oval 37">
            <a:extLst>
              <a:ext uri="{FF2B5EF4-FFF2-40B4-BE49-F238E27FC236}">
                <a16:creationId xmlns:a16="http://schemas.microsoft.com/office/drawing/2014/main" id="{8E22C5E1-1787-4BCC-98B3-C839B46723CE}"/>
              </a:ext>
            </a:extLst>
          </p:cNvPr>
          <p:cNvSpPr>
            <a:spLocks noChangeAspect="1"/>
          </p:cNvSpPr>
          <p:nvPr/>
        </p:nvSpPr>
        <p:spPr>
          <a:xfrm>
            <a:off x="8305800" y="1984248"/>
            <a:ext cx="1280160" cy="1280160"/>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solidFill>
              <a:schemeClr val="bg1">
                <a:lumMod val="7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$2,086</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D4D4D"/>
                </a:solidFill>
              </a:endParaRPr>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D4D4D"/>
                </a:solidFill>
              </a:endParaRPr>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D4D4D"/>
                </a:solidFill>
              </a:endParaRPr>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D4D4D"/>
                </a:solidFill>
              </a:endParaRPr>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D4D4D"/>
                </a:solidFill>
              </a:endParaRPr>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D4D4D"/>
                </a:solidFill>
              </a:endParaRPr>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D4D4D"/>
                </a:solidFill>
              </a:endParaRPr>
            </a:p>
          </p:txBody>
        </p:sp>
      </p:grpSp>
      <p:pic>
        <p:nvPicPr>
          <p:cNvPr id="73" name="Picture 72">
            <a:hlinkClick r:id="rId2"/>
            <a:extLst>
              <a:ext uri="{FF2B5EF4-FFF2-40B4-BE49-F238E27FC236}">
                <a16:creationId xmlns:a16="http://schemas.microsoft.com/office/drawing/2014/main" id="{8F6393CA-B7C6-4369-A444-0E22BA0913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53" presetClass="entr" presetSubtype="16"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par>
                          <p:cTn id="55" fill="hold">
                            <p:stCondLst>
                              <p:cond delay="2500"/>
                            </p:stCondLst>
                            <p:childTnLst>
                              <p:par>
                                <p:cTn id="56" presetID="49" presetClass="entr" presetSubtype="0" decel="10000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 calcmode="lin" valueType="num">
                                      <p:cBhvr>
                                        <p:cTn id="60" dur="1000" fill="hold"/>
                                        <p:tgtEl>
                                          <p:spTgt spid="18"/>
                                        </p:tgtEl>
                                        <p:attrNameLst>
                                          <p:attrName>style.rotation</p:attrName>
                                        </p:attrNameLst>
                                      </p:cBhvr>
                                      <p:tavLst>
                                        <p:tav tm="0">
                                          <p:val>
                                            <p:fltVal val="360"/>
                                          </p:val>
                                        </p:tav>
                                        <p:tav tm="100000">
                                          <p:val>
                                            <p:fltVal val="0"/>
                                          </p:val>
                                        </p:tav>
                                      </p:tavLst>
                                    </p:anim>
                                    <p:animEffect transition="in" filter="fade">
                                      <p:cBhvr>
                                        <p:cTn id="61" dur="1000"/>
                                        <p:tgtEl>
                                          <p:spTgt spid="18"/>
                                        </p:tgtEl>
                                      </p:cBhvr>
                                    </p:animEffect>
                                  </p:childTnLst>
                                </p:cTn>
                              </p:par>
                              <p:par>
                                <p:cTn id="62" presetID="53" presetClass="entr" presetSubtype="16"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p:cTn id="64" dur="1000" fill="hold"/>
                                        <p:tgtEl>
                                          <p:spTgt spid="4"/>
                                        </p:tgtEl>
                                        <p:attrNameLst>
                                          <p:attrName>ppt_w</p:attrName>
                                        </p:attrNameLst>
                                      </p:cBhvr>
                                      <p:tavLst>
                                        <p:tav tm="0">
                                          <p:val>
                                            <p:fltVal val="0"/>
                                          </p:val>
                                        </p:tav>
                                        <p:tav tm="100000">
                                          <p:val>
                                            <p:strVal val="#ppt_w"/>
                                          </p:val>
                                        </p:tav>
                                      </p:tavLst>
                                    </p:anim>
                                    <p:anim calcmode="lin" valueType="num">
                                      <p:cBhvr>
                                        <p:cTn id="65" dur="1000" fill="hold"/>
                                        <p:tgtEl>
                                          <p:spTgt spid="4"/>
                                        </p:tgtEl>
                                        <p:attrNameLst>
                                          <p:attrName>ppt_h</p:attrName>
                                        </p:attrNameLst>
                                      </p:cBhvr>
                                      <p:tavLst>
                                        <p:tav tm="0">
                                          <p:val>
                                            <p:fltVal val="0"/>
                                          </p:val>
                                        </p:tav>
                                        <p:tav tm="100000">
                                          <p:val>
                                            <p:strVal val="#ppt_h"/>
                                          </p:val>
                                        </p:tav>
                                      </p:tavLst>
                                    </p:anim>
                                    <p:animEffect transition="in" filter="fade">
                                      <p:cBhvr>
                                        <p:cTn id="66" dur="1000"/>
                                        <p:tgtEl>
                                          <p:spTgt spid="4"/>
                                        </p:tgtEl>
                                      </p:cBhvr>
                                    </p:animEffect>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750"/>
                                        <p:tgtEl>
                                          <p:spTgt spid="52"/>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childTnLst>
                                </p:cTn>
                              </p:par>
                            </p:childTnLst>
                          </p:cTn>
                        </p:par>
                        <p:par>
                          <p:cTn id="83" fill="hold">
                            <p:stCondLst>
                              <p:cond delay="5750"/>
                            </p:stCondLst>
                            <p:childTnLst>
                              <p:par>
                                <p:cTn id="84" presetID="49" presetClass="entr" presetSubtype="0" decel="10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360"/>
                                          </p:val>
                                        </p:tav>
                                        <p:tav tm="100000">
                                          <p:val>
                                            <p:fltVal val="0"/>
                                          </p:val>
                                        </p:tav>
                                      </p:tavLst>
                                    </p:anim>
                                    <p:animEffect transition="in" filter="fade">
                                      <p:cBhvr>
                                        <p:cTn id="89" dur="1000"/>
                                        <p:tgtEl>
                                          <p:spTgt spid="29"/>
                                        </p:tgtEl>
                                      </p:cBhvr>
                                    </p:animEffect>
                                  </p:childTnLst>
                                </p:cTn>
                              </p:par>
                              <p:par>
                                <p:cTn id="90" presetID="53" presetClass="entr" presetSubtype="16"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000" fill="hold"/>
                                        <p:tgtEl>
                                          <p:spTgt spid="5"/>
                                        </p:tgtEl>
                                        <p:attrNameLst>
                                          <p:attrName>ppt_w</p:attrName>
                                        </p:attrNameLst>
                                      </p:cBhvr>
                                      <p:tavLst>
                                        <p:tav tm="0">
                                          <p:val>
                                            <p:fltVal val="0"/>
                                          </p:val>
                                        </p:tav>
                                        <p:tav tm="100000">
                                          <p:val>
                                            <p:strVal val="#ppt_w"/>
                                          </p:val>
                                        </p:tav>
                                      </p:tavLst>
                                    </p:anim>
                                    <p:anim calcmode="lin" valueType="num">
                                      <p:cBhvr>
                                        <p:cTn id="93" dur="1000" fill="hold"/>
                                        <p:tgtEl>
                                          <p:spTgt spid="5"/>
                                        </p:tgtEl>
                                        <p:attrNameLst>
                                          <p:attrName>ppt_h</p:attrName>
                                        </p:attrNameLst>
                                      </p:cBhvr>
                                      <p:tavLst>
                                        <p:tav tm="0">
                                          <p:val>
                                            <p:fltVal val="0"/>
                                          </p:val>
                                        </p:tav>
                                        <p:tav tm="100000">
                                          <p:val>
                                            <p:strVal val="#ppt_h"/>
                                          </p:val>
                                        </p:tav>
                                      </p:tavLst>
                                    </p:anim>
                                    <p:animEffect transition="in" filter="fade">
                                      <p:cBhvr>
                                        <p:cTn id="94" dur="1000"/>
                                        <p:tgtEl>
                                          <p:spTgt spid="5"/>
                                        </p:tgtEl>
                                      </p:cBhvr>
                                    </p:animEffect>
                                  </p:childTnLst>
                                </p:cTn>
                              </p:par>
                            </p:childTnLst>
                          </p:cTn>
                        </p:par>
                        <p:par>
                          <p:cTn id="95" fill="hold">
                            <p:stCondLst>
                              <p:cond delay="6750"/>
                            </p:stCondLst>
                            <p:childTnLst>
                              <p:par>
                                <p:cTn id="96" presetID="42" presetClass="entr" presetSubtype="0" fill="hold" grpId="0" nodeType="after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1000"/>
                                        <p:tgtEl>
                                          <p:spTgt spid="43"/>
                                        </p:tgtEl>
                                      </p:cBhvr>
                                    </p:animEffect>
                                    <p:anim calcmode="lin" valueType="num">
                                      <p:cBhvr>
                                        <p:cTn id="99" dur="1000" fill="hold"/>
                                        <p:tgtEl>
                                          <p:spTgt spid="43"/>
                                        </p:tgtEl>
                                        <p:attrNameLst>
                                          <p:attrName>ppt_x</p:attrName>
                                        </p:attrNameLst>
                                      </p:cBhvr>
                                      <p:tavLst>
                                        <p:tav tm="0">
                                          <p:val>
                                            <p:strVal val="#ppt_x"/>
                                          </p:val>
                                        </p:tav>
                                        <p:tav tm="100000">
                                          <p:val>
                                            <p:strVal val="#ppt_x"/>
                                          </p:val>
                                        </p:tav>
                                      </p:tavLst>
                                    </p:anim>
                                    <p:anim calcmode="lin" valueType="num">
                                      <p:cBhvr>
                                        <p:cTn id="100" dur="1000" fill="hold"/>
                                        <p:tgtEl>
                                          <p:spTgt spid="43"/>
                                        </p:tgtEl>
                                        <p:attrNameLst>
                                          <p:attrName>ppt_y</p:attrName>
                                        </p:attrNameLst>
                                      </p:cBhvr>
                                      <p:tavLst>
                                        <p:tav tm="0">
                                          <p:val>
                                            <p:strVal val="#ppt_y+.1"/>
                                          </p:val>
                                        </p:tav>
                                        <p:tav tm="100000">
                                          <p:val>
                                            <p:strVal val="#ppt_y"/>
                                          </p:val>
                                        </p:tav>
                                      </p:tavLst>
                                    </p:anim>
                                  </p:childTnLst>
                                </p:cTn>
                              </p:par>
                            </p:childTnLst>
                          </p:cTn>
                        </p:par>
                        <p:par>
                          <p:cTn id="101" fill="hold">
                            <p:stCondLst>
                              <p:cond delay="775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750"/>
                                        <p:tgtEl>
                                          <p:spTgt spid="59"/>
                                        </p:tgtEl>
                                      </p:cBhvr>
                                    </p:animEffect>
                                  </p:childTnLst>
                                </p:cTn>
                              </p:par>
                            </p:childTnLst>
                          </p:cTn>
                        </p:par>
                        <p:par>
                          <p:cTn id="105" fill="hold">
                            <p:stCondLst>
                              <p:cond delay="85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000"/>
                            </p:stCondLst>
                            <p:childTnLst>
                              <p:par>
                                <p:cTn id="112" presetID="49" presetClass="entr" presetSubtype="0" decel="100000" fill="hold" grpId="0"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360"/>
                                          </p:val>
                                        </p:tav>
                                        <p:tav tm="100000">
                                          <p:val>
                                            <p:fltVal val="0"/>
                                          </p:val>
                                        </p:tav>
                                      </p:tavLst>
                                    </p:anim>
                                    <p:animEffect transition="in" filter="fade">
                                      <p:cBhvr>
                                        <p:cTn id="117" dur="1000"/>
                                        <p:tgtEl>
                                          <p:spTgt spid="24"/>
                                        </p:tgtEl>
                                      </p:cBhvr>
                                    </p:animEffect>
                                  </p:childTnLst>
                                </p:cTn>
                              </p:par>
                              <p:par>
                                <p:cTn id="118" presetID="53" presetClass="entr" presetSubtype="16" fill="hold" nodeType="withEffect">
                                  <p:stCondLst>
                                    <p:cond delay="0"/>
                                  </p:stCondLst>
                                  <p:childTnLst>
                                    <p:set>
                                      <p:cBhvr>
                                        <p:cTn id="119" dur="1" fill="hold">
                                          <p:stCondLst>
                                            <p:cond delay="0"/>
                                          </p:stCondLst>
                                        </p:cTn>
                                        <p:tgtEl>
                                          <p:spTgt spid="6"/>
                                        </p:tgtEl>
                                        <p:attrNameLst>
                                          <p:attrName>style.visibility</p:attrName>
                                        </p:attrNameLst>
                                      </p:cBhvr>
                                      <p:to>
                                        <p:strVal val="visible"/>
                                      </p:to>
                                    </p:set>
                                    <p:anim calcmode="lin" valueType="num">
                                      <p:cBhvr>
                                        <p:cTn id="120" dur="1000" fill="hold"/>
                                        <p:tgtEl>
                                          <p:spTgt spid="6"/>
                                        </p:tgtEl>
                                        <p:attrNameLst>
                                          <p:attrName>ppt_w</p:attrName>
                                        </p:attrNameLst>
                                      </p:cBhvr>
                                      <p:tavLst>
                                        <p:tav tm="0">
                                          <p:val>
                                            <p:fltVal val="0"/>
                                          </p:val>
                                        </p:tav>
                                        <p:tav tm="100000">
                                          <p:val>
                                            <p:strVal val="#ppt_w"/>
                                          </p:val>
                                        </p:tav>
                                      </p:tavLst>
                                    </p:anim>
                                    <p:anim calcmode="lin" valueType="num">
                                      <p:cBhvr>
                                        <p:cTn id="121" dur="1000" fill="hold"/>
                                        <p:tgtEl>
                                          <p:spTgt spid="6"/>
                                        </p:tgtEl>
                                        <p:attrNameLst>
                                          <p:attrName>ppt_h</p:attrName>
                                        </p:attrNameLst>
                                      </p:cBhvr>
                                      <p:tavLst>
                                        <p:tav tm="0">
                                          <p:val>
                                            <p:fltVal val="0"/>
                                          </p:val>
                                        </p:tav>
                                        <p:tav tm="100000">
                                          <p:val>
                                            <p:strVal val="#ppt_h"/>
                                          </p:val>
                                        </p:tav>
                                      </p:tavLst>
                                    </p:anim>
                                    <p:animEffect transition="in" filter="fade">
                                      <p:cBhvr>
                                        <p:cTn id="122" dur="1000"/>
                                        <p:tgtEl>
                                          <p:spTgt spid="6"/>
                                        </p:tgtEl>
                                      </p:cBhvr>
                                    </p:animEffect>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par>
                          <p:cTn id="129" fill="hold">
                            <p:stCondLst>
                              <p:cond delay="11000"/>
                            </p:stCondLst>
                            <p:childTnLst>
                              <p:par>
                                <p:cTn id="130" presetID="22" presetClass="entr" presetSubtype="8" fill="hold"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left)">
                                      <p:cBhvr>
                                        <p:cTn id="132" dur="750"/>
                                        <p:tgtEl>
                                          <p:spTgt spid="67"/>
                                        </p:tgtEl>
                                      </p:cBhvr>
                                    </p:animEffect>
                                  </p:childTnLst>
                                </p:cTn>
                              </p:par>
                            </p:childTnLst>
                          </p:cTn>
                        </p:par>
                        <p:par>
                          <p:cTn id="133" fill="hold">
                            <p:stCondLst>
                              <p:cond delay="11750"/>
                            </p:stCondLst>
                            <p:childTnLst>
                              <p:par>
                                <p:cTn id="134" presetID="53" presetClass="entr" presetSubtype="1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500" fill="hold"/>
                                        <p:tgtEl>
                                          <p:spTgt spid="33"/>
                                        </p:tgtEl>
                                        <p:attrNameLst>
                                          <p:attrName>ppt_w</p:attrName>
                                        </p:attrNameLst>
                                      </p:cBhvr>
                                      <p:tavLst>
                                        <p:tav tm="0">
                                          <p:val>
                                            <p:fltVal val="0"/>
                                          </p:val>
                                        </p:tav>
                                        <p:tav tm="100000">
                                          <p:val>
                                            <p:strVal val="#ppt_w"/>
                                          </p:val>
                                        </p:tav>
                                      </p:tavLst>
                                    </p:anim>
                                    <p:anim calcmode="lin" valueType="num">
                                      <p:cBhvr>
                                        <p:cTn id="137" dur="500" fill="hold"/>
                                        <p:tgtEl>
                                          <p:spTgt spid="33"/>
                                        </p:tgtEl>
                                        <p:attrNameLst>
                                          <p:attrName>ppt_h</p:attrName>
                                        </p:attrNameLst>
                                      </p:cBhvr>
                                      <p:tavLst>
                                        <p:tav tm="0">
                                          <p:val>
                                            <p:fltVal val="0"/>
                                          </p:val>
                                        </p:tav>
                                        <p:tav tm="100000">
                                          <p:val>
                                            <p:strVal val="#ppt_h"/>
                                          </p:val>
                                        </p:tav>
                                      </p:tavLst>
                                    </p:anim>
                                    <p:animEffect transition="in" filter="fade">
                                      <p:cBhvr>
                                        <p:cTn id="138" dur="500"/>
                                        <p:tgtEl>
                                          <p:spTgt spid="33"/>
                                        </p:tgtEl>
                                      </p:cBhvr>
                                    </p:animEffect>
                                  </p:childTnLst>
                                </p:cTn>
                              </p:par>
                            </p:childTnLst>
                          </p:cTn>
                        </p:par>
                        <p:par>
                          <p:cTn id="139" fill="hold">
                            <p:stCondLst>
                              <p:cond delay="12250"/>
                            </p:stCondLst>
                            <p:childTnLst>
                              <p:par>
                                <p:cTn id="140" presetID="49" presetClass="entr" presetSubtype="0" decel="100000"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 calcmode="lin" valueType="num">
                                      <p:cBhvr>
                                        <p:cTn id="142" dur="1000" fill="hold"/>
                                        <p:tgtEl>
                                          <p:spTgt spid="34"/>
                                        </p:tgtEl>
                                        <p:attrNameLst>
                                          <p:attrName>ppt_w</p:attrName>
                                        </p:attrNameLst>
                                      </p:cBhvr>
                                      <p:tavLst>
                                        <p:tav tm="0">
                                          <p:val>
                                            <p:fltVal val="0"/>
                                          </p:val>
                                        </p:tav>
                                        <p:tav tm="100000">
                                          <p:val>
                                            <p:strVal val="#ppt_w"/>
                                          </p:val>
                                        </p:tav>
                                      </p:tavLst>
                                    </p:anim>
                                    <p:anim calcmode="lin" valueType="num">
                                      <p:cBhvr>
                                        <p:cTn id="143" dur="1000" fill="hold"/>
                                        <p:tgtEl>
                                          <p:spTgt spid="34"/>
                                        </p:tgtEl>
                                        <p:attrNameLst>
                                          <p:attrName>ppt_h</p:attrName>
                                        </p:attrNameLst>
                                      </p:cBhvr>
                                      <p:tavLst>
                                        <p:tav tm="0">
                                          <p:val>
                                            <p:fltVal val="0"/>
                                          </p:val>
                                        </p:tav>
                                        <p:tav tm="100000">
                                          <p:val>
                                            <p:strVal val="#ppt_h"/>
                                          </p:val>
                                        </p:tav>
                                      </p:tavLst>
                                    </p:anim>
                                    <p:anim calcmode="lin" valueType="num">
                                      <p:cBhvr>
                                        <p:cTn id="144" dur="1000" fill="hold"/>
                                        <p:tgtEl>
                                          <p:spTgt spid="34"/>
                                        </p:tgtEl>
                                        <p:attrNameLst>
                                          <p:attrName>style.rotation</p:attrName>
                                        </p:attrNameLst>
                                      </p:cBhvr>
                                      <p:tavLst>
                                        <p:tav tm="0">
                                          <p:val>
                                            <p:fltVal val="360"/>
                                          </p:val>
                                        </p:tav>
                                        <p:tav tm="100000">
                                          <p:val>
                                            <p:fltVal val="0"/>
                                          </p:val>
                                        </p:tav>
                                      </p:tavLst>
                                    </p:anim>
                                    <p:animEffect transition="in" filter="fade">
                                      <p:cBhvr>
                                        <p:cTn id="145" dur="1000"/>
                                        <p:tgtEl>
                                          <p:spTgt spid="34"/>
                                        </p:tgtEl>
                                      </p:cBhvr>
                                    </p:animEffect>
                                  </p:childTnLst>
                                </p:cTn>
                              </p:par>
                              <p:par>
                                <p:cTn id="146" presetID="53" presetClass="entr" presetSubtype="16"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 calcmode="lin" valueType="num">
                                      <p:cBhvr>
                                        <p:cTn id="148" dur="1000" fill="hold"/>
                                        <p:tgtEl>
                                          <p:spTgt spid="8"/>
                                        </p:tgtEl>
                                        <p:attrNameLst>
                                          <p:attrName>ppt_w</p:attrName>
                                        </p:attrNameLst>
                                      </p:cBhvr>
                                      <p:tavLst>
                                        <p:tav tm="0">
                                          <p:val>
                                            <p:fltVal val="0"/>
                                          </p:val>
                                        </p:tav>
                                        <p:tav tm="100000">
                                          <p:val>
                                            <p:strVal val="#ppt_w"/>
                                          </p:val>
                                        </p:tav>
                                      </p:tavLst>
                                    </p:anim>
                                    <p:anim calcmode="lin" valueType="num">
                                      <p:cBhvr>
                                        <p:cTn id="149" dur="1000" fill="hold"/>
                                        <p:tgtEl>
                                          <p:spTgt spid="8"/>
                                        </p:tgtEl>
                                        <p:attrNameLst>
                                          <p:attrName>ppt_h</p:attrName>
                                        </p:attrNameLst>
                                      </p:cBhvr>
                                      <p:tavLst>
                                        <p:tav tm="0">
                                          <p:val>
                                            <p:fltVal val="0"/>
                                          </p:val>
                                        </p:tav>
                                        <p:tav tm="100000">
                                          <p:val>
                                            <p:strVal val="#ppt_h"/>
                                          </p:val>
                                        </p:tav>
                                      </p:tavLst>
                                    </p:anim>
                                    <p:animEffect transition="in" filter="fade">
                                      <p:cBhvr>
                                        <p:cTn id="150" dur="1000"/>
                                        <p:tgtEl>
                                          <p:spTgt spid="8"/>
                                        </p:tgtEl>
                                      </p:cBhvr>
                                    </p:animEffect>
                                  </p:childTnLst>
                                </p:cTn>
                              </p:par>
                            </p:childTnLst>
                          </p:cTn>
                        </p:par>
                        <p:par>
                          <p:cTn id="151" fill="hold">
                            <p:stCondLst>
                              <p:cond delay="13250"/>
                            </p:stCondLst>
                            <p:childTnLst>
                              <p:par>
                                <p:cTn id="152" presetID="42" presetClass="entr" presetSubtype="0"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fade">
                                      <p:cBhvr>
                                        <p:cTn id="154" dur="1000"/>
                                        <p:tgtEl>
                                          <p:spTgt spid="44"/>
                                        </p:tgtEl>
                                      </p:cBhvr>
                                    </p:animEffect>
                                    <p:anim calcmode="lin" valueType="num">
                                      <p:cBhvr>
                                        <p:cTn id="155" dur="1000" fill="hold"/>
                                        <p:tgtEl>
                                          <p:spTgt spid="44"/>
                                        </p:tgtEl>
                                        <p:attrNameLst>
                                          <p:attrName>ppt_x</p:attrName>
                                        </p:attrNameLst>
                                      </p:cBhvr>
                                      <p:tavLst>
                                        <p:tav tm="0">
                                          <p:val>
                                            <p:strVal val="#ppt_x"/>
                                          </p:val>
                                        </p:tav>
                                        <p:tav tm="100000">
                                          <p:val>
                                            <p:strVal val="#ppt_x"/>
                                          </p:val>
                                        </p:tav>
                                      </p:tavLst>
                                    </p:anim>
                                    <p:anim calcmode="lin" valueType="num">
                                      <p:cBhvr>
                                        <p:cTn id="156" dur="1000" fill="hold"/>
                                        <p:tgtEl>
                                          <p:spTgt spid="44"/>
                                        </p:tgtEl>
                                        <p:attrNameLst>
                                          <p:attrName>ppt_y</p:attrName>
                                        </p:attrNameLst>
                                      </p:cBhvr>
                                      <p:tavLst>
                                        <p:tav tm="0">
                                          <p:val>
                                            <p:strVal val="#ppt_y+.1"/>
                                          </p:val>
                                        </p:tav>
                                        <p:tav tm="100000">
                                          <p:val>
                                            <p:strVal val="#ppt_y"/>
                                          </p:val>
                                        </p:tav>
                                      </p:tavLst>
                                    </p:anim>
                                  </p:childTnLst>
                                </p:cTn>
                              </p:par>
                            </p:childTnLst>
                          </p:cTn>
                        </p:par>
                        <p:par>
                          <p:cTn id="157" fill="hold">
                            <p:stCondLst>
                              <p:cond delay="14250"/>
                            </p:stCondLst>
                            <p:childTnLst>
                              <p:par>
                                <p:cTn id="158" presetID="22" presetClass="entr" presetSubtype="8" fill="hold" nodeType="afterEffect">
                                  <p:stCondLst>
                                    <p:cond delay="0"/>
                                  </p:stCondLst>
                                  <p:childTnLst>
                                    <p:set>
                                      <p:cBhvr>
                                        <p:cTn id="159" dur="1" fill="hold">
                                          <p:stCondLst>
                                            <p:cond delay="0"/>
                                          </p:stCondLst>
                                        </p:cTn>
                                        <p:tgtEl>
                                          <p:spTgt spid="74"/>
                                        </p:tgtEl>
                                        <p:attrNameLst>
                                          <p:attrName>style.visibility</p:attrName>
                                        </p:attrNameLst>
                                      </p:cBhvr>
                                      <p:to>
                                        <p:strVal val="visible"/>
                                      </p:to>
                                    </p:set>
                                    <p:animEffect transition="in" filter="wipe(left)">
                                      <p:cBhvr>
                                        <p:cTn id="160" dur="750"/>
                                        <p:tgtEl>
                                          <p:spTgt spid="74"/>
                                        </p:tgtEl>
                                      </p:cBhvr>
                                    </p:animEffect>
                                  </p:childTnLst>
                                </p:cTn>
                              </p:par>
                            </p:childTnLst>
                          </p:cTn>
                        </p:par>
                        <p:par>
                          <p:cTn id="161" fill="hold">
                            <p:stCondLst>
                              <p:cond delay="150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500" fill="hold"/>
                                        <p:tgtEl>
                                          <p:spTgt spid="38"/>
                                        </p:tgtEl>
                                        <p:attrNameLst>
                                          <p:attrName>ppt_w</p:attrName>
                                        </p:attrNameLst>
                                      </p:cBhvr>
                                      <p:tavLst>
                                        <p:tav tm="0">
                                          <p:val>
                                            <p:fltVal val="0"/>
                                          </p:val>
                                        </p:tav>
                                        <p:tav tm="100000">
                                          <p:val>
                                            <p:strVal val="#ppt_w"/>
                                          </p:val>
                                        </p:tav>
                                      </p:tavLst>
                                    </p:anim>
                                    <p:anim calcmode="lin" valueType="num">
                                      <p:cBhvr>
                                        <p:cTn id="165" dur="500" fill="hold"/>
                                        <p:tgtEl>
                                          <p:spTgt spid="38"/>
                                        </p:tgtEl>
                                        <p:attrNameLst>
                                          <p:attrName>ppt_h</p:attrName>
                                        </p:attrNameLst>
                                      </p:cBhvr>
                                      <p:tavLst>
                                        <p:tav tm="0">
                                          <p:val>
                                            <p:fltVal val="0"/>
                                          </p:val>
                                        </p:tav>
                                        <p:tav tm="100000">
                                          <p:val>
                                            <p:strVal val="#ppt_h"/>
                                          </p:val>
                                        </p:tav>
                                      </p:tavLst>
                                    </p:anim>
                                    <p:animEffect transition="in" filter="fade">
                                      <p:cBhvr>
                                        <p:cTn id="166" dur="500"/>
                                        <p:tgtEl>
                                          <p:spTgt spid="38"/>
                                        </p:tgtEl>
                                      </p:cBhvr>
                                    </p:animEffect>
                                  </p:childTnLst>
                                </p:cTn>
                              </p:par>
                            </p:childTnLst>
                          </p:cTn>
                        </p:par>
                        <p:par>
                          <p:cTn id="167" fill="hold">
                            <p:stCondLst>
                              <p:cond delay="15500"/>
                            </p:stCondLst>
                            <p:childTnLst>
                              <p:par>
                                <p:cTn id="168" presetID="49" presetClass="entr" presetSubtype="0" decel="10000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 calcmode="lin" valueType="num">
                                      <p:cBhvr>
                                        <p:cTn id="170" dur="1000" fill="hold"/>
                                        <p:tgtEl>
                                          <p:spTgt spid="39"/>
                                        </p:tgtEl>
                                        <p:attrNameLst>
                                          <p:attrName>ppt_w</p:attrName>
                                        </p:attrNameLst>
                                      </p:cBhvr>
                                      <p:tavLst>
                                        <p:tav tm="0">
                                          <p:val>
                                            <p:fltVal val="0"/>
                                          </p:val>
                                        </p:tav>
                                        <p:tav tm="100000">
                                          <p:val>
                                            <p:strVal val="#ppt_w"/>
                                          </p:val>
                                        </p:tav>
                                      </p:tavLst>
                                    </p:anim>
                                    <p:anim calcmode="lin" valueType="num">
                                      <p:cBhvr>
                                        <p:cTn id="171" dur="1000" fill="hold"/>
                                        <p:tgtEl>
                                          <p:spTgt spid="39"/>
                                        </p:tgtEl>
                                        <p:attrNameLst>
                                          <p:attrName>ppt_h</p:attrName>
                                        </p:attrNameLst>
                                      </p:cBhvr>
                                      <p:tavLst>
                                        <p:tav tm="0">
                                          <p:val>
                                            <p:fltVal val="0"/>
                                          </p:val>
                                        </p:tav>
                                        <p:tav tm="100000">
                                          <p:val>
                                            <p:strVal val="#ppt_h"/>
                                          </p:val>
                                        </p:tav>
                                      </p:tavLst>
                                    </p:anim>
                                    <p:anim calcmode="lin" valueType="num">
                                      <p:cBhvr>
                                        <p:cTn id="172" dur="1000" fill="hold"/>
                                        <p:tgtEl>
                                          <p:spTgt spid="39"/>
                                        </p:tgtEl>
                                        <p:attrNameLst>
                                          <p:attrName>style.rotation</p:attrName>
                                        </p:attrNameLst>
                                      </p:cBhvr>
                                      <p:tavLst>
                                        <p:tav tm="0">
                                          <p:val>
                                            <p:fltVal val="360"/>
                                          </p:val>
                                        </p:tav>
                                        <p:tav tm="100000">
                                          <p:val>
                                            <p:fltVal val="0"/>
                                          </p:val>
                                        </p:tav>
                                      </p:tavLst>
                                    </p:anim>
                                    <p:animEffect transition="in" filter="fade">
                                      <p:cBhvr>
                                        <p:cTn id="173" dur="1000"/>
                                        <p:tgtEl>
                                          <p:spTgt spid="39"/>
                                        </p:tgtEl>
                                      </p:cBhvr>
                                    </p:animEffect>
                                  </p:childTnLst>
                                </p:cTn>
                              </p:par>
                              <p:par>
                                <p:cTn id="174" presetID="53" presetClass="entr" presetSubtype="16" fill="hold" nodeType="withEffect">
                                  <p:stCondLst>
                                    <p:cond delay="0"/>
                                  </p:stCondLst>
                                  <p:childTnLst>
                                    <p:set>
                                      <p:cBhvr>
                                        <p:cTn id="175" dur="1" fill="hold">
                                          <p:stCondLst>
                                            <p:cond delay="0"/>
                                          </p:stCondLst>
                                        </p:cTn>
                                        <p:tgtEl>
                                          <p:spTgt spid="46"/>
                                        </p:tgtEl>
                                        <p:attrNameLst>
                                          <p:attrName>style.visibility</p:attrName>
                                        </p:attrNameLst>
                                      </p:cBhvr>
                                      <p:to>
                                        <p:strVal val="visible"/>
                                      </p:to>
                                    </p:set>
                                    <p:anim calcmode="lin" valueType="num">
                                      <p:cBhvr>
                                        <p:cTn id="176" dur="1000" fill="hold"/>
                                        <p:tgtEl>
                                          <p:spTgt spid="46"/>
                                        </p:tgtEl>
                                        <p:attrNameLst>
                                          <p:attrName>ppt_w</p:attrName>
                                        </p:attrNameLst>
                                      </p:cBhvr>
                                      <p:tavLst>
                                        <p:tav tm="0">
                                          <p:val>
                                            <p:fltVal val="0"/>
                                          </p:val>
                                        </p:tav>
                                        <p:tav tm="100000">
                                          <p:val>
                                            <p:strVal val="#ppt_w"/>
                                          </p:val>
                                        </p:tav>
                                      </p:tavLst>
                                    </p:anim>
                                    <p:anim calcmode="lin" valueType="num">
                                      <p:cBhvr>
                                        <p:cTn id="177" dur="1000" fill="hold"/>
                                        <p:tgtEl>
                                          <p:spTgt spid="46"/>
                                        </p:tgtEl>
                                        <p:attrNameLst>
                                          <p:attrName>ppt_h</p:attrName>
                                        </p:attrNameLst>
                                      </p:cBhvr>
                                      <p:tavLst>
                                        <p:tav tm="0">
                                          <p:val>
                                            <p:fltVal val="0"/>
                                          </p:val>
                                        </p:tav>
                                        <p:tav tm="100000">
                                          <p:val>
                                            <p:strVal val="#ppt_h"/>
                                          </p:val>
                                        </p:tav>
                                      </p:tavLst>
                                    </p:anim>
                                    <p:animEffect transition="in" filter="fade">
                                      <p:cBhvr>
                                        <p:cTn id="178" dur="1000"/>
                                        <p:tgtEl>
                                          <p:spTgt spid="46"/>
                                        </p:tgtEl>
                                      </p:cBhvr>
                                    </p:animEffect>
                                  </p:childTnLst>
                                </p:cTn>
                              </p:par>
                            </p:childTnLst>
                          </p:cTn>
                        </p:par>
                        <p:par>
                          <p:cTn id="179" fill="hold">
                            <p:stCondLst>
                              <p:cond delay="16500"/>
                            </p:stCondLst>
                            <p:childTnLst>
                              <p:par>
                                <p:cTn id="180" presetID="42" presetClass="entr" presetSubtype="0" fill="hold" grpId="0" nodeType="after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par>
                          <p:cTn id="185" fill="hold">
                            <p:stCondLst>
                              <p:cond delay="17500"/>
                            </p:stCondLst>
                            <p:childTnLst>
                              <p:par>
                                <p:cTn id="186" presetID="22" presetClass="entr" presetSubtype="8" fill="hold" nodeType="afterEffect">
                                  <p:stCondLst>
                                    <p:cond delay="0"/>
                                  </p:stCondLst>
                                  <p:childTnLst>
                                    <p:set>
                                      <p:cBhvr>
                                        <p:cTn id="187" dur="1" fill="hold">
                                          <p:stCondLst>
                                            <p:cond delay="0"/>
                                          </p:stCondLst>
                                        </p:cTn>
                                        <p:tgtEl>
                                          <p:spTgt spid="80"/>
                                        </p:tgtEl>
                                        <p:attrNameLst>
                                          <p:attrName>style.visibility</p:attrName>
                                        </p:attrNameLst>
                                      </p:cBhvr>
                                      <p:to>
                                        <p:strVal val="visible"/>
                                      </p:to>
                                    </p:set>
                                    <p:animEffect transition="in" filter="wipe(left)">
                                      <p:cBhvr>
                                        <p:cTn id="18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7" grpId="0" animBg="1"/>
      <p:bldP spid="18" grpId="0" animBg="1"/>
      <p:bldP spid="21" grpId="0"/>
      <p:bldP spid="23" grpId="0" animBg="1"/>
      <p:bldP spid="24" grpId="0" animBg="1"/>
      <p:bldP spid="28" grpId="0" animBg="1"/>
      <p:bldP spid="29" grpId="0" animBg="1"/>
      <p:bldP spid="33" grpId="0" animBg="1"/>
      <p:bldP spid="34" grpId="0" animBg="1"/>
      <p:bldP spid="38"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1901</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2019-07-22T21:14:33Z</dcterms:modified>
</cp:coreProperties>
</file>