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7147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01</a:t>
              </a:r>
            </a:p>
            <a:p>
              <a:pPr algn="ctr"/>
              <a:r>
                <a:rPr lang="en-US" sz="1100" dirty="0">
                  <a:solidFill>
                    <a:srgbClr val="4D4D4D"/>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02</a:t>
              </a:r>
            </a:p>
            <a:p>
              <a:pPr algn="ctr"/>
              <a:r>
                <a:rPr lang="en-US" sz="1100" dirty="0">
                  <a:solidFill>
                    <a:srgbClr val="4D4D4D"/>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03</a:t>
              </a:r>
            </a:p>
            <a:p>
              <a:pPr algn="ctr"/>
              <a:r>
                <a:rPr lang="en-US" sz="1100" dirty="0">
                  <a:solidFill>
                    <a:srgbClr val="4D4D4D"/>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rgbClr val="4D4D4D"/>
                  </a:solidFill>
                  <a:latin typeface="Bernard MT Condensed" panose="02050806060905020404" pitchFamily="18" charset="0"/>
                </a:rPr>
                <a:t>04</a:t>
              </a:r>
            </a:p>
            <a:p>
              <a:pPr algn="ctr"/>
              <a:r>
                <a:rPr lang="en-US" sz="1100" dirty="0">
                  <a:solidFill>
                    <a:srgbClr val="4D4D4D"/>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02</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04</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01</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03</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2A07C97B-E28A-4575-908E-B3D1C37CB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1900</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2019-07-22T21:13:44Z</dcterms:modified>
</cp:coreProperties>
</file>