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65988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Box 56">
            <a:extLst>
              <a:ext uri="{FF2B5EF4-FFF2-40B4-BE49-F238E27FC236}">
                <a16:creationId xmlns:a16="http://schemas.microsoft.com/office/drawing/2014/main" id="{9F595736-C77B-4E59-9EBD-57E28AC42A61}"/>
              </a:ext>
            </a:extLst>
          </p:cNvPr>
          <p:cNvSpPr txBox="1"/>
          <p:nvPr/>
        </p:nvSpPr>
        <p:spPr>
          <a:xfrm>
            <a:off x="370046" y="304456"/>
            <a:ext cx="450168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sp>
        <p:nvSpPr>
          <p:cNvPr id="61" name="Freeform: Shape 60">
            <a:extLst>
              <a:ext uri="{FF2B5EF4-FFF2-40B4-BE49-F238E27FC236}">
                <a16:creationId xmlns:a16="http://schemas.microsoft.com/office/drawing/2014/main" id="{234F916F-0367-45DC-BC5C-DD2BCDE80E21}"/>
              </a:ext>
            </a:extLst>
          </p:cNvPr>
          <p:cNvSpPr/>
          <p:nvPr/>
        </p:nvSpPr>
        <p:spPr>
          <a:xfrm>
            <a:off x="2889789" y="2318840"/>
            <a:ext cx="8845011" cy="1280160"/>
          </a:xfrm>
          <a:custGeom>
            <a:avLst/>
            <a:gdLst>
              <a:gd name="connsiteX0" fmla="*/ 0 w 8845011"/>
              <a:gd name="connsiteY0" fmla="*/ 0 h 1280160"/>
              <a:gd name="connsiteX1" fmla="*/ 7818405 w 8845011"/>
              <a:gd name="connsiteY1" fmla="*/ 0 h 1280160"/>
              <a:gd name="connsiteX2" fmla="*/ 7825389 w 8845011"/>
              <a:gd name="connsiteY2" fmla="*/ 0 h 1280160"/>
              <a:gd name="connsiteX3" fmla="*/ 7825389 w 8845011"/>
              <a:gd name="connsiteY3" fmla="*/ 4355 h 1280160"/>
              <a:gd name="connsiteX4" fmla="*/ 8845011 w 8845011"/>
              <a:gd name="connsiteY4" fmla="*/ 640080 h 1280160"/>
              <a:gd name="connsiteX5" fmla="*/ 7825389 w 8845011"/>
              <a:gd name="connsiteY5" fmla="*/ 1275806 h 1280160"/>
              <a:gd name="connsiteX6" fmla="*/ 7825389 w 8845011"/>
              <a:gd name="connsiteY6" fmla="*/ 1280159 h 1280160"/>
              <a:gd name="connsiteX7" fmla="*/ 7818407 w 8845011"/>
              <a:gd name="connsiteY7" fmla="*/ 1280159 h 1280160"/>
              <a:gd name="connsiteX8" fmla="*/ 7818405 w 8845011"/>
              <a:gd name="connsiteY8" fmla="*/ 1280160 h 1280160"/>
              <a:gd name="connsiteX9" fmla="*/ 7818405 w 8845011"/>
              <a:gd name="connsiteY9" fmla="*/ 1280159 h 1280160"/>
              <a:gd name="connsiteX10" fmla="*/ 0 w 88450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845011" h="1280160">
                <a:moveTo>
                  <a:pt x="0" y="0"/>
                </a:moveTo>
                <a:lnTo>
                  <a:pt x="7818405" y="0"/>
                </a:lnTo>
                <a:lnTo>
                  <a:pt x="7825389" y="0"/>
                </a:lnTo>
                <a:lnTo>
                  <a:pt x="7825389" y="4355"/>
                </a:lnTo>
                <a:lnTo>
                  <a:pt x="8845011" y="640080"/>
                </a:lnTo>
                <a:lnTo>
                  <a:pt x="7825389" y="1275806"/>
                </a:lnTo>
                <a:lnTo>
                  <a:pt x="7825389" y="1280159"/>
                </a:lnTo>
                <a:lnTo>
                  <a:pt x="7818407" y="1280159"/>
                </a:lnTo>
                <a:lnTo>
                  <a:pt x="7818405" y="1280160"/>
                </a:lnTo>
                <a:lnTo>
                  <a:pt x="7818405" y="1280159"/>
                </a:lnTo>
                <a:lnTo>
                  <a:pt x="0" y="1280159"/>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775E83DB-624E-4DF9-B6BF-03C75C19F6CE}"/>
              </a:ext>
            </a:extLst>
          </p:cNvPr>
          <p:cNvSpPr/>
          <p:nvPr/>
        </p:nvSpPr>
        <p:spPr>
          <a:xfrm>
            <a:off x="3042189" y="3876635"/>
            <a:ext cx="8692611" cy="1280160"/>
          </a:xfrm>
          <a:custGeom>
            <a:avLst/>
            <a:gdLst>
              <a:gd name="connsiteX0" fmla="*/ 0 w 8692611"/>
              <a:gd name="connsiteY0" fmla="*/ 0 h 1280160"/>
              <a:gd name="connsiteX1" fmla="*/ 7666005 w 8692611"/>
              <a:gd name="connsiteY1" fmla="*/ 0 h 1280160"/>
              <a:gd name="connsiteX2" fmla="*/ 7672989 w 8692611"/>
              <a:gd name="connsiteY2" fmla="*/ 0 h 1280160"/>
              <a:gd name="connsiteX3" fmla="*/ 7672989 w 8692611"/>
              <a:gd name="connsiteY3" fmla="*/ 4355 h 1280160"/>
              <a:gd name="connsiteX4" fmla="*/ 8692611 w 8692611"/>
              <a:gd name="connsiteY4" fmla="*/ 640080 h 1280160"/>
              <a:gd name="connsiteX5" fmla="*/ 7672989 w 8692611"/>
              <a:gd name="connsiteY5" fmla="*/ 1275806 h 1280160"/>
              <a:gd name="connsiteX6" fmla="*/ 7672989 w 8692611"/>
              <a:gd name="connsiteY6" fmla="*/ 1280159 h 1280160"/>
              <a:gd name="connsiteX7" fmla="*/ 7666007 w 8692611"/>
              <a:gd name="connsiteY7" fmla="*/ 1280159 h 1280160"/>
              <a:gd name="connsiteX8" fmla="*/ 7666005 w 8692611"/>
              <a:gd name="connsiteY8" fmla="*/ 1280160 h 1280160"/>
              <a:gd name="connsiteX9" fmla="*/ 7666005 w 8692611"/>
              <a:gd name="connsiteY9" fmla="*/ 1280159 h 1280160"/>
              <a:gd name="connsiteX10" fmla="*/ 0 w 86926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92611" h="1280160">
                <a:moveTo>
                  <a:pt x="0" y="0"/>
                </a:moveTo>
                <a:lnTo>
                  <a:pt x="7666005" y="0"/>
                </a:lnTo>
                <a:lnTo>
                  <a:pt x="7672989" y="0"/>
                </a:lnTo>
                <a:lnTo>
                  <a:pt x="7672989" y="4355"/>
                </a:lnTo>
                <a:lnTo>
                  <a:pt x="8692611" y="640080"/>
                </a:lnTo>
                <a:lnTo>
                  <a:pt x="7672989" y="1275806"/>
                </a:lnTo>
                <a:lnTo>
                  <a:pt x="7672989" y="1280159"/>
                </a:lnTo>
                <a:lnTo>
                  <a:pt x="7666007" y="1280159"/>
                </a:lnTo>
                <a:lnTo>
                  <a:pt x="7666005" y="1280160"/>
                </a:lnTo>
                <a:lnTo>
                  <a:pt x="7666005" y="1280159"/>
                </a:lnTo>
                <a:lnTo>
                  <a:pt x="0" y="1280159"/>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3D223BE5-9E76-42C6-89B7-26F3998BF697}"/>
              </a:ext>
            </a:extLst>
          </p:cNvPr>
          <p:cNvSpPr/>
          <p:nvPr/>
        </p:nvSpPr>
        <p:spPr>
          <a:xfrm>
            <a:off x="2356389" y="5431115"/>
            <a:ext cx="9378411" cy="1280160"/>
          </a:xfrm>
          <a:custGeom>
            <a:avLst/>
            <a:gdLst>
              <a:gd name="connsiteX0" fmla="*/ 0 w 9378411"/>
              <a:gd name="connsiteY0" fmla="*/ 0 h 1280160"/>
              <a:gd name="connsiteX1" fmla="*/ 8351805 w 9378411"/>
              <a:gd name="connsiteY1" fmla="*/ 0 h 1280160"/>
              <a:gd name="connsiteX2" fmla="*/ 8358789 w 9378411"/>
              <a:gd name="connsiteY2" fmla="*/ 0 h 1280160"/>
              <a:gd name="connsiteX3" fmla="*/ 8358789 w 9378411"/>
              <a:gd name="connsiteY3" fmla="*/ 4355 h 1280160"/>
              <a:gd name="connsiteX4" fmla="*/ 9378411 w 9378411"/>
              <a:gd name="connsiteY4" fmla="*/ 640080 h 1280160"/>
              <a:gd name="connsiteX5" fmla="*/ 8358789 w 9378411"/>
              <a:gd name="connsiteY5" fmla="*/ 1275806 h 1280160"/>
              <a:gd name="connsiteX6" fmla="*/ 8358789 w 9378411"/>
              <a:gd name="connsiteY6" fmla="*/ 1280159 h 1280160"/>
              <a:gd name="connsiteX7" fmla="*/ 8351807 w 9378411"/>
              <a:gd name="connsiteY7" fmla="*/ 1280159 h 1280160"/>
              <a:gd name="connsiteX8" fmla="*/ 8351805 w 9378411"/>
              <a:gd name="connsiteY8" fmla="*/ 1280160 h 1280160"/>
              <a:gd name="connsiteX9" fmla="*/ 8351805 w 9378411"/>
              <a:gd name="connsiteY9" fmla="*/ 1280159 h 1280160"/>
              <a:gd name="connsiteX10" fmla="*/ 0 w 93784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78411" h="1280160">
                <a:moveTo>
                  <a:pt x="0" y="0"/>
                </a:moveTo>
                <a:lnTo>
                  <a:pt x="8351805" y="0"/>
                </a:lnTo>
                <a:lnTo>
                  <a:pt x="8358789" y="0"/>
                </a:lnTo>
                <a:lnTo>
                  <a:pt x="8358789" y="4355"/>
                </a:lnTo>
                <a:lnTo>
                  <a:pt x="9378411" y="640080"/>
                </a:lnTo>
                <a:lnTo>
                  <a:pt x="8358789" y="1275806"/>
                </a:lnTo>
                <a:lnTo>
                  <a:pt x="8358789" y="1280159"/>
                </a:lnTo>
                <a:lnTo>
                  <a:pt x="8351807" y="1280159"/>
                </a:lnTo>
                <a:lnTo>
                  <a:pt x="8351805" y="1280160"/>
                </a:lnTo>
                <a:lnTo>
                  <a:pt x="8351805" y="1280159"/>
                </a:lnTo>
                <a:lnTo>
                  <a:pt x="0" y="1280159"/>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70A9301A-2F18-4C12-ACCE-7D06105E4833}"/>
              </a:ext>
            </a:extLst>
          </p:cNvPr>
          <p:cNvSpPr/>
          <p:nvPr/>
        </p:nvSpPr>
        <p:spPr>
          <a:xfrm>
            <a:off x="4794789" y="767675"/>
            <a:ext cx="6940011" cy="1280160"/>
          </a:xfrm>
          <a:custGeom>
            <a:avLst/>
            <a:gdLst>
              <a:gd name="connsiteX0" fmla="*/ 0 w 6940011"/>
              <a:gd name="connsiteY0" fmla="*/ 0 h 1280160"/>
              <a:gd name="connsiteX1" fmla="*/ 5913405 w 6940011"/>
              <a:gd name="connsiteY1" fmla="*/ 0 h 1280160"/>
              <a:gd name="connsiteX2" fmla="*/ 5920389 w 6940011"/>
              <a:gd name="connsiteY2" fmla="*/ 0 h 1280160"/>
              <a:gd name="connsiteX3" fmla="*/ 5920389 w 6940011"/>
              <a:gd name="connsiteY3" fmla="*/ 4354 h 1280160"/>
              <a:gd name="connsiteX4" fmla="*/ 6940011 w 6940011"/>
              <a:gd name="connsiteY4" fmla="*/ 640080 h 1280160"/>
              <a:gd name="connsiteX5" fmla="*/ 5920389 w 6940011"/>
              <a:gd name="connsiteY5" fmla="*/ 1275806 h 1280160"/>
              <a:gd name="connsiteX6" fmla="*/ 5920389 w 6940011"/>
              <a:gd name="connsiteY6" fmla="*/ 1280159 h 1280160"/>
              <a:gd name="connsiteX7" fmla="*/ 5913407 w 6940011"/>
              <a:gd name="connsiteY7" fmla="*/ 1280159 h 1280160"/>
              <a:gd name="connsiteX8" fmla="*/ 5913405 w 6940011"/>
              <a:gd name="connsiteY8" fmla="*/ 1280160 h 1280160"/>
              <a:gd name="connsiteX9" fmla="*/ 5913405 w 6940011"/>
              <a:gd name="connsiteY9" fmla="*/ 1280159 h 1280160"/>
              <a:gd name="connsiteX10" fmla="*/ 0 w 69400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40011" h="1280160">
                <a:moveTo>
                  <a:pt x="0" y="0"/>
                </a:moveTo>
                <a:lnTo>
                  <a:pt x="5913405" y="0"/>
                </a:lnTo>
                <a:lnTo>
                  <a:pt x="5920389" y="0"/>
                </a:lnTo>
                <a:lnTo>
                  <a:pt x="5920389" y="4354"/>
                </a:lnTo>
                <a:lnTo>
                  <a:pt x="6940011" y="640080"/>
                </a:lnTo>
                <a:lnTo>
                  <a:pt x="5920389" y="1275806"/>
                </a:lnTo>
                <a:lnTo>
                  <a:pt x="5920389" y="1280159"/>
                </a:lnTo>
                <a:lnTo>
                  <a:pt x="5913407" y="1280159"/>
                </a:lnTo>
                <a:lnTo>
                  <a:pt x="5913405" y="1280160"/>
                </a:lnTo>
                <a:lnTo>
                  <a:pt x="5913405" y="1280159"/>
                </a:lnTo>
                <a:lnTo>
                  <a:pt x="0" y="1280159"/>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B7462865-7D4C-4DD2-B416-D4260AA3FBC4}"/>
              </a:ext>
            </a:extLst>
          </p:cNvPr>
          <p:cNvGrpSpPr/>
          <p:nvPr/>
        </p:nvGrpSpPr>
        <p:grpSpPr>
          <a:xfrm>
            <a:off x="1645920" y="145884"/>
            <a:ext cx="4097754" cy="7731960"/>
            <a:chOff x="1423131" y="18288"/>
            <a:chExt cx="4097754" cy="7731960"/>
          </a:xfrm>
          <a:effectLst>
            <a:outerShdw blurRad="190500" dist="127000" algn="l" rotWithShape="0">
              <a:prstClr val="black">
                <a:alpha val="40000"/>
              </a:prstClr>
            </a:outerShdw>
          </a:effectLst>
        </p:grpSpPr>
        <p:sp>
          <p:nvSpPr>
            <p:cNvPr id="25" name="Freeform: Shape 24">
              <a:extLst>
                <a:ext uri="{FF2B5EF4-FFF2-40B4-BE49-F238E27FC236}">
                  <a16:creationId xmlns:a16="http://schemas.microsoft.com/office/drawing/2014/main" id="{0277436A-6E54-4F57-B437-A06C0AD98656}"/>
                </a:ext>
              </a:extLst>
            </p:cNvPr>
            <p:cNvSpPr>
              <a:spLocks noChangeAspect="1"/>
            </p:cNvSpPr>
            <p:nvPr/>
          </p:nvSpPr>
          <p:spPr>
            <a:xfrm rot="2705141">
              <a:off x="3047958" y="3803111"/>
              <a:ext cx="1438648" cy="1266530"/>
            </a:xfrm>
            <a:custGeom>
              <a:avLst/>
              <a:gdLst>
                <a:gd name="connsiteX0" fmla="*/ 1429299 w 1438648"/>
                <a:gd name="connsiteY0" fmla="*/ 4528 h 1266530"/>
                <a:gd name="connsiteX1" fmla="*/ 1438648 w 1438648"/>
                <a:gd name="connsiteY1" fmla="*/ 1014873 h 1266530"/>
                <a:gd name="connsiteX2" fmla="*/ 1187743 w 1438648"/>
                <a:gd name="connsiteY2" fmla="*/ 1266530 h 1266530"/>
                <a:gd name="connsiteX3" fmla="*/ 1178522 w 1438648"/>
                <a:gd name="connsiteY3" fmla="*/ 270042 h 1266530"/>
                <a:gd name="connsiteX4" fmla="*/ 1164449 w 1438648"/>
                <a:gd name="connsiteY4" fmla="*/ 270172 h 1266530"/>
                <a:gd name="connsiteX5" fmla="*/ 0 w 1438648"/>
                <a:gd name="connsiteY5" fmla="*/ 227805 h 1266530"/>
                <a:gd name="connsiteX6" fmla="*/ 227125 w 1438648"/>
                <a:gd name="connsiteY6" fmla="*/ 0 h 1266530"/>
                <a:gd name="connsiteX7" fmla="*/ 1425591 w 1438648"/>
                <a:gd name="connsiteY7" fmla="*/ 8245 h 1266530"/>
                <a:gd name="connsiteX8" fmla="*/ 1186253 w 1438648"/>
                <a:gd name="connsiteY8" fmla="*/ 248300 h 1266530"/>
                <a:gd name="connsiteX9" fmla="*/ 1186338 w 1438648"/>
                <a:gd name="connsiteY9" fmla="*/ 235967 h 1266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8648" h="1266530">
                  <a:moveTo>
                    <a:pt x="1429299" y="4528"/>
                  </a:moveTo>
                  <a:lnTo>
                    <a:pt x="1438648" y="1014873"/>
                  </a:lnTo>
                  <a:lnTo>
                    <a:pt x="1187743" y="1266530"/>
                  </a:lnTo>
                  <a:lnTo>
                    <a:pt x="1178522" y="270042"/>
                  </a:lnTo>
                  <a:lnTo>
                    <a:pt x="1164449" y="270172"/>
                  </a:lnTo>
                  <a:close/>
                  <a:moveTo>
                    <a:pt x="0" y="227805"/>
                  </a:moveTo>
                  <a:lnTo>
                    <a:pt x="227125" y="0"/>
                  </a:lnTo>
                  <a:lnTo>
                    <a:pt x="1425591" y="8245"/>
                  </a:lnTo>
                  <a:lnTo>
                    <a:pt x="1186253" y="248300"/>
                  </a:lnTo>
                  <a:lnTo>
                    <a:pt x="1186338" y="235967"/>
                  </a:lnTo>
                  <a:close/>
                </a:path>
              </a:pathLst>
            </a:custGeom>
            <a:solidFill>
              <a:srgbClr val="00569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2B219CE-CFB9-49C7-B362-8016BBBD47EF}"/>
                </a:ext>
              </a:extLst>
            </p:cNvPr>
            <p:cNvSpPr/>
            <p:nvPr/>
          </p:nvSpPr>
          <p:spPr>
            <a:xfrm rot="2673331">
              <a:off x="1579988" y="3321017"/>
              <a:ext cx="2374210" cy="2220089"/>
            </a:xfrm>
            <a:custGeom>
              <a:avLst/>
              <a:gdLst>
                <a:gd name="connsiteX0" fmla="*/ 0 w 2374210"/>
                <a:gd name="connsiteY0" fmla="*/ 1169707 h 2220089"/>
                <a:gd name="connsiteX1" fmla="*/ 1187998 w 2374210"/>
                <a:gd name="connsiteY1" fmla="*/ 0 h 2220089"/>
                <a:gd name="connsiteX2" fmla="*/ 2374210 w 2374210"/>
                <a:gd name="connsiteY2" fmla="*/ 19139 h 2220089"/>
                <a:gd name="connsiteX3" fmla="*/ 2366078 w 2374210"/>
                <a:gd name="connsiteY3" fmla="*/ 523135 h 2220089"/>
                <a:gd name="connsiteX4" fmla="*/ 2366078 w 2374210"/>
                <a:gd name="connsiteY4" fmla="*/ 1049671 h 2220089"/>
                <a:gd name="connsiteX5" fmla="*/ 1177358 w 2374210"/>
                <a:gd name="connsiteY5" fmla="*/ 2220089 h 2220089"/>
                <a:gd name="connsiteX6" fmla="*/ 1177358 w 2374210"/>
                <a:gd name="connsiteY6" fmla="*/ 1188703 h 22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4210" h="2220089">
                  <a:moveTo>
                    <a:pt x="0" y="1169707"/>
                  </a:moveTo>
                  <a:lnTo>
                    <a:pt x="1187998" y="0"/>
                  </a:lnTo>
                  <a:lnTo>
                    <a:pt x="2374210" y="19139"/>
                  </a:lnTo>
                  <a:lnTo>
                    <a:pt x="2366078" y="523135"/>
                  </a:lnTo>
                  <a:lnTo>
                    <a:pt x="2366078" y="1049671"/>
                  </a:lnTo>
                  <a:lnTo>
                    <a:pt x="1177358" y="2220089"/>
                  </a:lnTo>
                  <a:lnTo>
                    <a:pt x="1177358" y="1188703"/>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1DE7DE5-DD20-4E45-9721-7DCD7CCE0B59}"/>
                </a:ext>
              </a:extLst>
            </p:cNvPr>
            <p:cNvSpPr>
              <a:spLocks noChangeAspect="1"/>
            </p:cNvSpPr>
            <p:nvPr/>
          </p:nvSpPr>
          <p:spPr>
            <a:xfrm rot="2705141">
              <a:off x="3682754" y="1777597"/>
              <a:ext cx="857267" cy="2030780"/>
            </a:xfrm>
            <a:custGeom>
              <a:avLst/>
              <a:gdLst>
                <a:gd name="connsiteX0" fmla="*/ 411752 w 857267"/>
                <a:gd name="connsiteY0" fmla="*/ 589765 h 2030780"/>
                <a:gd name="connsiteX1" fmla="*/ 418156 w 857267"/>
                <a:gd name="connsiteY1" fmla="*/ 589765 h 2030780"/>
                <a:gd name="connsiteX2" fmla="*/ 414137 w 857267"/>
                <a:gd name="connsiteY2" fmla="*/ 592143 h 2030780"/>
                <a:gd name="connsiteX3" fmla="*/ 0 w 857267"/>
                <a:gd name="connsiteY3" fmla="*/ 589766 h 2030780"/>
                <a:gd name="connsiteX4" fmla="*/ 251468 w 857267"/>
                <a:gd name="connsiteY4" fmla="*/ 589767 h 2030780"/>
                <a:gd name="connsiteX5" fmla="*/ 253246 w 857267"/>
                <a:gd name="connsiteY5" fmla="*/ 1778936 h 2030780"/>
                <a:gd name="connsiteX6" fmla="*/ 250246 w 857267"/>
                <a:gd name="connsiteY6" fmla="*/ 1781945 h 2030780"/>
                <a:gd name="connsiteX7" fmla="*/ 857267 w 857267"/>
                <a:gd name="connsiteY7" fmla="*/ 1786121 h 2030780"/>
                <a:gd name="connsiteX8" fmla="*/ 630142 w 857267"/>
                <a:gd name="connsiteY8" fmla="*/ 2013926 h 2030780"/>
                <a:gd name="connsiteX9" fmla="*/ 23122 w 857267"/>
                <a:gd name="connsiteY9" fmla="*/ 2009750 h 2030780"/>
                <a:gd name="connsiteX10" fmla="*/ 2155 w 857267"/>
                <a:gd name="connsiteY10" fmla="*/ 2030780 h 2030780"/>
                <a:gd name="connsiteX11" fmla="*/ 205972 w 857267"/>
                <a:gd name="connsiteY11" fmla="*/ 180890 h 2030780"/>
                <a:gd name="connsiteX12" fmla="*/ 386322 w 857267"/>
                <a:gd name="connsiteY12" fmla="*/ 0 h 2030780"/>
                <a:gd name="connsiteX13" fmla="*/ 642142 w 857267"/>
                <a:gd name="connsiteY13" fmla="*/ 462247 h 2030780"/>
                <a:gd name="connsiteX14" fmla="*/ 632717 w 857267"/>
                <a:gd name="connsiteY14" fmla="*/ 462247 h 2030780"/>
                <a:gd name="connsiteX15" fmla="*/ 632943 w 857267"/>
                <a:gd name="connsiteY15" fmla="*/ 462657 h 2030780"/>
                <a:gd name="connsiteX16" fmla="*/ 428776 w 857267"/>
                <a:gd name="connsiteY16" fmla="*/ 583480 h 2030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57267" h="2030780">
                  <a:moveTo>
                    <a:pt x="411752" y="589765"/>
                  </a:moveTo>
                  <a:lnTo>
                    <a:pt x="418156" y="589765"/>
                  </a:lnTo>
                  <a:lnTo>
                    <a:pt x="414137" y="592143"/>
                  </a:lnTo>
                  <a:close/>
                  <a:moveTo>
                    <a:pt x="0" y="589766"/>
                  </a:moveTo>
                  <a:lnTo>
                    <a:pt x="251468" y="589767"/>
                  </a:lnTo>
                  <a:lnTo>
                    <a:pt x="253246" y="1778936"/>
                  </a:lnTo>
                  <a:lnTo>
                    <a:pt x="250246" y="1781945"/>
                  </a:lnTo>
                  <a:lnTo>
                    <a:pt x="857267" y="1786121"/>
                  </a:lnTo>
                  <a:lnTo>
                    <a:pt x="630142" y="2013926"/>
                  </a:lnTo>
                  <a:lnTo>
                    <a:pt x="23122" y="2009750"/>
                  </a:lnTo>
                  <a:lnTo>
                    <a:pt x="2155" y="2030780"/>
                  </a:lnTo>
                  <a:close/>
                  <a:moveTo>
                    <a:pt x="205972" y="180890"/>
                  </a:moveTo>
                  <a:lnTo>
                    <a:pt x="386322" y="0"/>
                  </a:lnTo>
                  <a:lnTo>
                    <a:pt x="642142" y="462247"/>
                  </a:lnTo>
                  <a:lnTo>
                    <a:pt x="632717" y="462247"/>
                  </a:lnTo>
                  <a:lnTo>
                    <a:pt x="632943" y="462657"/>
                  </a:lnTo>
                  <a:lnTo>
                    <a:pt x="428776" y="583480"/>
                  </a:lnTo>
                  <a:close/>
                </a:path>
              </a:pathLst>
            </a:custGeom>
            <a:solidFill>
              <a:srgbClr val="0073A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3ED7B738-51FD-4C89-A06E-E1523A65BAF6}"/>
                </a:ext>
              </a:extLst>
            </p:cNvPr>
            <p:cNvSpPr/>
            <p:nvPr/>
          </p:nvSpPr>
          <p:spPr>
            <a:xfrm rot="2673331">
              <a:off x="2216387" y="1258889"/>
              <a:ext cx="1826721" cy="3006589"/>
            </a:xfrm>
            <a:custGeom>
              <a:avLst/>
              <a:gdLst>
                <a:gd name="connsiteX0" fmla="*/ 1419530 w 1826721"/>
                <a:gd name="connsiteY0" fmla="*/ 0 h 3006589"/>
                <a:gd name="connsiteX1" fmla="*/ 1642019 w 1826721"/>
                <a:gd name="connsiteY1" fmla="*/ 410952 h 3006589"/>
                <a:gd name="connsiteX2" fmla="*/ 1209783 w 1826721"/>
                <a:gd name="connsiteY2" fmla="*/ 406952 h 3006589"/>
                <a:gd name="connsiteX3" fmla="*/ 1198768 w 1826721"/>
                <a:gd name="connsiteY3" fmla="*/ 1826751 h 3006589"/>
                <a:gd name="connsiteX4" fmla="*/ 1826721 w 1826721"/>
                <a:gd name="connsiteY4" fmla="*/ 1836883 h 3006589"/>
                <a:gd name="connsiteX5" fmla="*/ 638723 w 1826721"/>
                <a:gd name="connsiteY5" fmla="*/ 3006589 h 3006589"/>
                <a:gd name="connsiteX6" fmla="*/ 0 w 1826721"/>
                <a:gd name="connsiteY6" fmla="*/ 2996284 h 3006589"/>
                <a:gd name="connsiteX7" fmla="*/ 5574 w 1826721"/>
                <a:gd name="connsiteY7" fmla="*/ 2650815 h 3006589"/>
                <a:gd name="connsiteX8" fmla="*/ 3619 w 1826721"/>
                <a:gd name="connsiteY8" fmla="*/ 2650800 h 3006589"/>
                <a:gd name="connsiteX9" fmla="*/ 13444 w 1826721"/>
                <a:gd name="connsiteY9" fmla="*/ 1384438 h 3006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6721" h="3006589">
                  <a:moveTo>
                    <a:pt x="1419530" y="0"/>
                  </a:moveTo>
                  <a:lnTo>
                    <a:pt x="1642019" y="410952"/>
                  </a:lnTo>
                  <a:lnTo>
                    <a:pt x="1209783" y="406952"/>
                  </a:lnTo>
                  <a:lnTo>
                    <a:pt x="1198768" y="1826751"/>
                  </a:lnTo>
                  <a:lnTo>
                    <a:pt x="1826721" y="1836883"/>
                  </a:lnTo>
                  <a:lnTo>
                    <a:pt x="638723" y="3006589"/>
                  </a:lnTo>
                  <a:lnTo>
                    <a:pt x="0" y="2996284"/>
                  </a:lnTo>
                  <a:lnTo>
                    <a:pt x="5574" y="2650815"/>
                  </a:lnTo>
                  <a:lnTo>
                    <a:pt x="3619" y="2650800"/>
                  </a:lnTo>
                  <a:lnTo>
                    <a:pt x="13444" y="1384438"/>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34FFA442-CF86-4F00-9821-1AF8820D164A}"/>
                </a:ext>
              </a:extLst>
            </p:cNvPr>
            <p:cNvSpPr>
              <a:spLocks noChangeAspect="1"/>
            </p:cNvSpPr>
            <p:nvPr/>
          </p:nvSpPr>
          <p:spPr>
            <a:xfrm rot="2705141">
              <a:off x="4114800" y="420624"/>
              <a:ext cx="1280595" cy="1531575"/>
            </a:xfrm>
            <a:custGeom>
              <a:avLst/>
              <a:gdLst>
                <a:gd name="connsiteX0" fmla="*/ 327817 w 1280595"/>
                <a:gd name="connsiteY0" fmla="*/ 135855 h 1531575"/>
                <a:gd name="connsiteX1" fmla="*/ 528583 w 1280595"/>
                <a:gd name="connsiteY1" fmla="*/ 0 h 1531575"/>
                <a:gd name="connsiteX2" fmla="*/ 531140 w 1280595"/>
                <a:gd name="connsiteY2" fmla="*/ 4644 h 1531575"/>
                <a:gd name="connsiteX3" fmla="*/ 533401 w 1280595"/>
                <a:gd name="connsiteY3" fmla="*/ 559 h 1531575"/>
                <a:gd name="connsiteX4" fmla="*/ 1280595 w 1280595"/>
                <a:gd name="connsiteY4" fmla="*/ 1350684 h 1531575"/>
                <a:gd name="connsiteX5" fmla="*/ 1100245 w 1280595"/>
                <a:gd name="connsiteY5" fmla="*/ 1531575 h 1531575"/>
                <a:gd name="connsiteX6" fmla="*/ 314051 w 1280595"/>
                <a:gd name="connsiteY6" fmla="*/ 145171 h 1531575"/>
                <a:gd name="connsiteX7" fmla="*/ 314053 w 1280595"/>
                <a:gd name="connsiteY7" fmla="*/ 145169 h 1531575"/>
                <a:gd name="connsiteX8" fmla="*/ 1 w 1280595"/>
                <a:gd name="connsiteY8" fmla="*/ 712640 h 1531575"/>
                <a:gd name="connsiteX9" fmla="*/ 0 w 1280595"/>
                <a:gd name="connsiteY9" fmla="*/ 712639 h 1531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595" h="1531575">
                  <a:moveTo>
                    <a:pt x="327817" y="135855"/>
                  </a:moveTo>
                  <a:lnTo>
                    <a:pt x="528583" y="0"/>
                  </a:lnTo>
                  <a:lnTo>
                    <a:pt x="531140" y="4644"/>
                  </a:lnTo>
                  <a:lnTo>
                    <a:pt x="533401" y="559"/>
                  </a:lnTo>
                  <a:lnTo>
                    <a:pt x="1280595" y="1350684"/>
                  </a:lnTo>
                  <a:lnTo>
                    <a:pt x="1100245" y="1531575"/>
                  </a:lnTo>
                  <a:close/>
                  <a:moveTo>
                    <a:pt x="314051" y="145171"/>
                  </a:moveTo>
                  <a:lnTo>
                    <a:pt x="314053" y="145169"/>
                  </a:lnTo>
                  <a:lnTo>
                    <a:pt x="1" y="712640"/>
                  </a:lnTo>
                  <a:lnTo>
                    <a:pt x="0" y="712639"/>
                  </a:lnTo>
                  <a:close/>
                </a:path>
              </a:pathLst>
            </a:custGeom>
            <a:solidFill>
              <a:srgbClr val="0E90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23F499EF-8EEE-48D5-B5EB-F887035D24EC}"/>
                </a:ext>
              </a:extLst>
            </p:cNvPr>
            <p:cNvSpPr/>
            <p:nvPr/>
          </p:nvSpPr>
          <p:spPr>
            <a:xfrm rot="2673331">
              <a:off x="3027323" y="18288"/>
              <a:ext cx="1786326" cy="2792266"/>
            </a:xfrm>
            <a:custGeom>
              <a:avLst/>
              <a:gdLst>
                <a:gd name="connsiteX0" fmla="*/ 1022614 w 1786326"/>
                <a:gd name="connsiteY0" fmla="*/ 0 h 2792266"/>
                <a:gd name="connsiteX1" fmla="*/ 1786326 w 1786326"/>
                <a:gd name="connsiteY1" fmla="*/ 1410625 h 2792266"/>
                <a:gd name="connsiteX2" fmla="*/ 383080 w 1786326"/>
                <a:gd name="connsiteY2" fmla="*/ 2792266 h 2792266"/>
                <a:gd name="connsiteX3" fmla="*/ 390687 w 1786326"/>
                <a:gd name="connsiteY3" fmla="*/ 1811710 h 2792266"/>
                <a:gd name="connsiteX4" fmla="*/ 0 w 1786326"/>
                <a:gd name="connsiteY4" fmla="*/ 1808095 h 2792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6326" h="2792266">
                  <a:moveTo>
                    <a:pt x="1022614" y="0"/>
                  </a:moveTo>
                  <a:lnTo>
                    <a:pt x="1786326" y="1410625"/>
                  </a:lnTo>
                  <a:lnTo>
                    <a:pt x="383080" y="2792266"/>
                  </a:lnTo>
                  <a:lnTo>
                    <a:pt x="390687" y="1811710"/>
                  </a:lnTo>
                  <a:lnTo>
                    <a:pt x="0" y="1808095"/>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2310786B-C2C9-42A5-BA93-F57A50DFEFAB}"/>
                </a:ext>
              </a:extLst>
            </p:cNvPr>
            <p:cNvSpPr>
              <a:spLocks noChangeAspect="1"/>
            </p:cNvSpPr>
            <p:nvPr/>
          </p:nvSpPr>
          <p:spPr>
            <a:xfrm rot="2705141">
              <a:off x="2879888" y="4764444"/>
              <a:ext cx="271869" cy="2517168"/>
            </a:xfrm>
            <a:custGeom>
              <a:avLst/>
              <a:gdLst>
                <a:gd name="connsiteX0" fmla="*/ 0 w 271869"/>
                <a:gd name="connsiteY0" fmla="*/ 251657 h 2517168"/>
                <a:gd name="connsiteX1" fmla="*/ 250905 w 271869"/>
                <a:gd name="connsiteY1" fmla="*/ 0 h 2517168"/>
                <a:gd name="connsiteX2" fmla="*/ 271869 w 271869"/>
                <a:gd name="connsiteY2" fmla="*/ 2265512 h 2517168"/>
                <a:gd name="connsiteX3" fmla="*/ 20964 w 271869"/>
                <a:gd name="connsiteY3" fmla="*/ 2517168 h 2517168"/>
              </a:gdLst>
              <a:ahLst/>
              <a:cxnLst>
                <a:cxn ang="0">
                  <a:pos x="connsiteX0" y="connsiteY0"/>
                </a:cxn>
                <a:cxn ang="0">
                  <a:pos x="connsiteX1" y="connsiteY1"/>
                </a:cxn>
                <a:cxn ang="0">
                  <a:pos x="connsiteX2" y="connsiteY2"/>
                </a:cxn>
                <a:cxn ang="0">
                  <a:pos x="connsiteX3" y="connsiteY3"/>
                </a:cxn>
              </a:cxnLst>
              <a:rect l="l" t="t" r="r" b="b"/>
              <a:pathLst>
                <a:path w="271869" h="2517168">
                  <a:moveTo>
                    <a:pt x="0" y="251657"/>
                  </a:moveTo>
                  <a:lnTo>
                    <a:pt x="250905" y="0"/>
                  </a:lnTo>
                  <a:lnTo>
                    <a:pt x="271869" y="2265512"/>
                  </a:lnTo>
                  <a:lnTo>
                    <a:pt x="20964" y="2517168"/>
                  </a:lnTo>
                  <a:close/>
                </a:path>
              </a:pathLst>
            </a:custGeom>
            <a:solidFill>
              <a:srgbClr val="003F9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7DD5F51-C0E7-4AB6-BB9F-44578EE9648A}"/>
                </a:ext>
              </a:extLst>
            </p:cNvPr>
            <p:cNvSpPr/>
            <p:nvPr/>
          </p:nvSpPr>
          <p:spPr>
            <a:xfrm rot="2673331">
              <a:off x="1423131" y="4298100"/>
              <a:ext cx="1188720" cy="3452148"/>
            </a:xfrm>
            <a:custGeom>
              <a:avLst/>
              <a:gdLst>
                <a:gd name="connsiteX0" fmla="*/ 0 w 1188720"/>
                <a:gd name="connsiteY0" fmla="*/ 1170418 h 3452148"/>
                <a:gd name="connsiteX1" fmla="*/ 1188720 w 1188720"/>
                <a:gd name="connsiteY1" fmla="*/ 0 h 3452148"/>
                <a:gd name="connsiteX2" fmla="*/ 1188720 w 1188720"/>
                <a:gd name="connsiteY2" fmla="*/ 2281730 h 3452148"/>
                <a:gd name="connsiteX3" fmla="*/ 0 w 1188720"/>
                <a:gd name="connsiteY3" fmla="*/ 3452148 h 3452148"/>
              </a:gdLst>
              <a:ahLst/>
              <a:cxnLst>
                <a:cxn ang="0">
                  <a:pos x="connsiteX0" y="connsiteY0"/>
                </a:cxn>
                <a:cxn ang="0">
                  <a:pos x="connsiteX1" y="connsiteY1"/>
                </a:cxn>
                <a:cxn ang="0">
                  <a:pos x="connsiteX2" y="connsiteY2"/>
                </a:cxn>
                <a:cxn ang="0">
                  <a:pos x="connsiteX3" y="connsiteY3"/>
                </a:cxn>
              </a:cxnLst>
              <a:rect l="l" t="t" r="r" b="b"/>
              <a:pathLst>
                <a:path w="1188720" h="3452148">
                  <a:moveTo>
                    <a:pt x="0" y="1170418"/>
                  </a:moveTo>
                  <a:lnTo>
                    <a:pt x="1188720" y="0"/>
                  </a:lnTo>
                  <a:lnTo>
                    <a:pt x="1188720" y="2281730"/>
                  </a:lnTo>
                  <a:lnTo>
                    <a:pt x="0" y="3452148"/>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a:extLst>
              <a:ext uri="{FF2B5EF4-FFF2-40B4-BE49-F238E27FC236}">
                <a16:creationId xmlns:a16="http://schemas.microsoft.com/office/drawing/2014/main" id="{E45EDA7C-4763-4E42-A1F4-6E2E55FED433}"/>
              </a:ext>
            </a:extLst>
          </p:cNvPr>
          <p:cNvSpPr txBox="1"/>
          <p:nvPr/>
        </p:nvSpPr>
        <p:spPr>
          <a:xfrm>
            <a:off x="3871201" y="1097326"/>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40" name="TextBox 39">
            <a:extLst>
              <a:ext uri="{FF2B5EF4-FFF2-40B4-BE49-F238E27FC236}">
                <a16:creationId xmlns:a16="http://schemas.microsoft.com/office/drawing/2014/main" id="{57E02EED-B7FC-492E-8ED1-F4722F9A2C15}"/>
              </a:ext>
            </a:extLst>
          </p:cNvPr>
          <p:cNvSpPr txBox="1"/>
          <p:nvPr/>
        </p:nvSpPr>
        <p:spPr>
          <a:xfrm>
            <a:off x="2458657" y="2565645"/>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41" name="TextBox 40">
            <a:extLst>
              <a:ext uri="{FF2B5EF4-FFF2-40B4-BE49-F238E27FC236}">
                <a16:creationId xmlns:a16="http://schemas.microsoft.com/office/drawing/2014/main" id="{B629D806-D20E-4502-B235-F1870B9A9218}"/>
              </a:ext>
            </a:extLst>
          </p:cNvPr>
          <p:cNvSpPr txBox="1"/>
          <p:nvPr/>
        </p:nvSpPr>
        <p:spPr>
          <a:xfrm>
            <a:off x="3121238" y="4165424"/>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42" name="TextBox 41">
            <a:extLst>
              <a:ext uri="{FF2B5EF4-FFF2-40B4-BE49-F238E27FC236}">
                <a16:creationId xmlns:a16="http://schemas.microsoft.com/office/drawing/2014/main" id="{C1A30E6D-C045-42AC-A3D0-8638F1C6708E}"/>
              </a:ext>
            </a:extLst>
          </p:cNvPr>
          <p:cNvSpPr txBox="1"/>
          <p:nvPr/>
        </p:nvSpPr>
        <p:spPr>
          <a:xfrm>
            <a:off x="1925257" y="5616005"/>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43" name="TextBox 42">
            <a:extLst>
              <a:ext uri="{FF2B5EF4-FFF2-40B4-BE49-F238E27FC236}">
                <a16:creationId xmlns:a16="http://schemas.microsoft.com/office/drawing/2014/main" id="{B9BFDA98-790A-4BCF-BCE8-084CD4DDC479}"/>
              </a:ext>
            </a:extLst>
          </p:cNvPr>
          <p:cNvSpPr txBox="1"/>
          <p:nvPr/>
        </p:nvSpPr>
        <p:spPr>
          <a:xfrm>
            <a:off x="5526309" y="944503"/>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 name="Graphic 4" descr="Microscope">
            <a:extLst>
              <a:ext uri="{FF2B5EF4-FFF2-40B4-BE49-F238E27FC236}">
                <a16:creationId xmlns:a16="http://schemas.microsoft.com/office/drawing/2014/main" id="{AE209867-0786-40C1-88C1-1327E6BAF3F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1189" y="1025281"/>
            <a:ext cx="731520" cy="731520"/>
          </a:xfrm>
          <a:prstGeom prst="rect">
            <a:avLst/>
          </a:prstGeom>
        </p:spPr>
      </p:pic>
      <p:pic>
        <p:nvPicPr>
          <p:cNvPr id="7" name="Graphic 6" descr="Beaker">
            <a:extLst>
              <a:ext uri="{FF2B5EF4-FFF2-40B4-BE49-F238E27FC236}">
                <a16:creationId xmlns:a16="http://schemas.microsoft.com/office/drawing/2014/main" id="{0D241FFE-2CE5-45DD-BDE7-67108EB52B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281189" y="2550756"/>
            <a:ext cx="731520" cy="731520"/>
          </a:xfrm>
          <a:prstGeom prst="rect">
            <a:avLst/>
          </a:prstGeom>
        </p:spPr>
      </p:pic>
      <p:pic>
        <p:nvPicPr>
          <p:cNvPr id="9" name="Graphic 8" descr="Test tubes">
            <a:extLst>
              <a:ext uri="{FF2B5EF4-FFF2-40B4-BE49-F238E27FC236}">
                <a16:creationId xmlns:a16="http://schemas.microsoft.com/office/drawing/2014/main" id="{59B5553E-B6FE-43D0-98C6-E7280B4E62F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281189" y="4196675"/>
            <a:ext cx="640080" cy="640080"/>
          </a:xfrm>
          <a:prstGeom prst="rect">
            <a:avLst/>
          </a:prstGeom>
        </p:spPr>
      </p:pic>
      <p:pic>
        <p:nvPicPr>
          <p:cNvPr id="11" name="Graphic 10" descr="Atom">
            <a:extLst>
              <a:ext uri="{FF2B5EF4-FFF2-40B4-BE49-F238E27FC236}">
                <a16:creationId xmlns:a16="http://schemas.microsoft.com/office/drawing/2014/main" id="{6EA4EE38-08E1-4E8A-AE8A-844AF46CE08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281189" y="5659716"/>
            <a:ext cx="731520" cy="731520"/>
          </a:xfrm>
          <a:prstGeom prst="rect">
            <a:avLst/>
          </a:prstGeom>
        </p:spPr>
      </p:pic>
      <p:sp>
        <p:nvSpPr>
          <p:cNvPr id="52" name="TextBox 51">
            <a:extLst>
              <a:ext uri="{FF2B5EF4-FFF2-40B4-BE49-F238E27FC236}">
                <a16:creationId xmlns:a16="http://schemas.microsoft.com/office/drawing/2014/main" id="{CF7ED0B3-53D3-4F02-B963-22B7D5B431FB}"/>
              </a:ext>
            </a:extLst>
          </p:cNvPr>
          <p:cNvSpPr txBox="1"/>
          <p:nvPr/>
        </p:nvSpPr>
        <p:spPr>
          <a:xfrm>
            <a:off x="5526309" y="2508591"/>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3" name="TextBox 52">
            <a:extLst>
              <a:ext uri="{FF2B5EF4-FFF2-40B4-BE49-F238E27FC236}">
                <a16:creationId xmlns:a16="http://schemas.microsoft.com/office/drawing/2014/main" id="{80C4D45C-0901-49DD-AB36-23C9F5895D64}"/>
              </a:ext>
            </a:extLst>
          </p:cNvPr>
          <p:cNvSpPr txBox="1"/>
          <p:nvPr/>
        </p:nvSpPr>
        <p:spPr>
          <a:xfrm>
            <a:off x="5526309" y="4030015"/>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4" name="TextBox 53">
            <a:extLst>
              <a:ext uri="{FF2B5EF4-FFF2-40B4-BE49-F238E27FC236}">
                <a16:creationId xmlns:a16="http://schemas.microsoft.com/office/drawing/2014/main" id="{BB25535C-AF04-469D-9089-9DAAE715D741}"/>
              </a:ext>
            </a:extLst>
          </p:cNvPr>
          <p:cNvSpPr txBox="1"/>
          <p:nvPr/>
        </p:nvSpPr>
        <p:spPr>
          <a:xfrm>
            <a:off x="5526309" y="5583369"/>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28" name="Picture 27">
            <a:hlinkClick r:id="rId10"/>
            <a:extLst>
              <a:ext uri="{FF2B5EF4-FFF2-40B4-BE49-F238E27FC236}">
                <a16:creationId xmlns:a16="http://schemas.microsoft.com/office/drawing/2014/main" id="{0AC18CDA-99E4-438D-A4F0-8C8C5D4B924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002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53" presetClass="entr" presetSubtype="16" fill="hold" grpId="0" nodeType="afterEffect">
                                  <p:stCondLst>
                                    <p:cond delay="0"/>
                                  </p:stCondLst>
                                  <p:childTnLst>
                                    <p:set>
                                      <p:cBhvr>
                                        <p:cTn id="17" dur="1" fill="hold">
                                          <p:stCondLst>
                                            <p:cond delay="0"/>
                                          </p:stCondLst>
                                        </p:cTn>
                                        <p:tgtEl>
                                          <p:spTgt spid="39"/>
                                        </p:tgtEl>
                                        <p:attrNameLst>
                                          <p:attrName>style.visibility</p:attrName>
                                        </p:attrNameLst>
                                      </p:cBhvr>
                                      <p:to>
                                        <p:strVal val="visible"/>
                                      </p:to>
                                    </p:set>
                                    <p:anim calcmode="lin" valueType="num">
                                      <p:cBhvr>
                                        <p:cTn id="18" dur="500" fill="hold"/>
                                        <p:tgtEl>
                                          <p:spTgt spid="39"/>
                                        </p:tgtEl>
                                        <p:attrNameLst>
                                          <p:attrName>ppt_w</p:attrName>
                                        </p:attrNameLst>
                                      </p:cBhvr>
                                      <p:tavLst>
                                        <p:tav tm="0">
                                          <p:val>
                                            <p:fltVal val="0"/>
                                          </p:val>
                                        </p:tav>
                                        <p:tav tm="100000">
                                          <p:val>
                                            <p:strVal val="#ppt_w"/>
                                          </p:val>
                                        </p:tav>
                                      </p:tavLst>
                                    </p:anim>
                                    <p:anim calcmode="lin" valueType="num">
                                      <p:cBhvr>
                                        <p:cTn id="19" dur="500" fill="hold"/>
                                        <p:tgtEl>
                                          <p:spTgt spid="39"/>
                                        </p:tgtEl>
                                        <p:attrNameLst>
                                          <p:attrName>ppt_h</p:attrName>
                                        </p:attrNameLst>
                                      </p:cBhvr>
                                      <p:tavLst>
                                        <p:tav tm="0">
                                          <p:val>
                                            <p:fltVal val="0"/>
                                          </p:val>
                                        </p:tav>
                                        <p:tav tm="100000">
                                          <p:val>
                                            <p:strVal val="#ppt_h"/>
                                          </p:val>
                                        </p:tav>
                                      </p:tavLst>
                                    </p:anim>
                                    <p:animEffect transition="in" filter="fade">
                                      <p:cBhvr>
                                        <p:cTn id="20" dur="500"/>
                                        <p:tgtEl>
                                          <p:spTgt spid="39"/>
                                        </p:tgtEl>
                                      </p:cBhvr>
                                    </p:animEffect>
                                  </p:childTnLst>
                                </p:cTn>
                              </p:par>
                            </p:childTnLst>
                          </p:cTn>
                        </p:par>
                        <p:par>
                          <p:cTn id="21" fill="hold">
                            <p:stCondLst>
                              <p:cond delay="2500"/>
                            </p:stCondLst>
                            <p:childTnLst>
                              <p:par>
                                <p:cTn id="22" presetID="22" presetClass="entr" presetSubtype="8" fill="hold" grpId="0" nodeType="afterEffect">
                                  <p:stCondLst>
                                    <p:cond delay="0"/>
                                  </p:stCondLst>
                                  <p:childTnLst>
                                    <p:set>
                                      <p:cBhvr>
                                        <p:cTn id="23" dur="1" fill="hold">
                                          <p:stCondLst>
                                            <p:cond delay="0"/>
                                          </p:stCondLst>
                                        </p:cTn>
                                        <p:tgtEl>
                                          <p:spTgt spid="58"/>
                                        </p:tgtEl>
                                        <p:attrNameLst>
                                          <p:attrName>style.visibility</p:attrName>
                                        </p:attrNameLst>
                                      </p:cBhvr>
                                      <p:to>
                                        <p:strVal val="visible"/>
                                      </p:to>
                                    </p:set>
                                    <p:animEffect transition="in" filter="wipe(left)">
                                      <p:cBhvr>
                                        <p:cTn id="24" dur="750"/>
                                        <p:tgtEl>
                                          <p:spTgt spid="58"/>
                                        </p:tgtEl>
                                      </p:cBhvr>
                                    </p:animEffect>
                                  </p:childTnLst>
                                </p:cTn>
                              </p:par>
                            </p:childTnLst>
                          </p:cTn>
                        </p:par>
                        <p:par>
                          <p:cTn id="25" fill="hold">
                            <p:stCondLst>
                              <p:cond delay="3250"/>
                            </p:stCondLst>
                            <p:childTnLst>
                              <p:par>
                                <p:cTn id="26" presetID="42" presetClass="entr" presetSubtype="0"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fade">
                                      <p:cBhvr>
                                        <p:cTn id="28" dur="1000"/>
                                        <p:tgtEl>
                                          <p:spTgt spid="43"/>
                                        </p:tgtEl>
                                      </p:cBhvr>
                                    </p:animEffect>
                                    <p:anim calcmode="lin" valueType="num">
                                      <p:cBhvr>
                                        <p:cTn id="29" dur="1000" fill="hold"/>
                                        <p:tgtEl>
                                          <p:spTgt spid="43"/>
                                        </p:tgtEl>
                                        <p:attrNameLst>
                                          <p:attrName>ppt_x</p:attrName>
                                        </p:attrNameLst>
                                      </p:cBhvr>
                                      <p:tavLst>
                                        <p:tav tm="0">
                                          <p:val>
                                            <p:strVal val="#ppt_x"/>
                                          </p:val>
                                        </p:tav>
                                        <p:tav tm="100000">
                                          <p:val>
                                            <p:strVal val="#ppt_x"/>
                                          </p:val>
                                        </p:tav>
                                      </p:tavLst>
                                    </p:anim>
                                    <p:anim calcmode="lin" valueType="num">
                                      <p:cBhvr>
                                        <p:cTn id="30" dur="1000" fill="hold"/>
                                        <p:tgtEl>
                                          <p:spTgt spid="43"/>
                                        </p:tgtEl>
                                        <p:attrNameLst>
                                          <p:attrName>ppt_y</p:attrName>
                                        </p:attrNameLst>
                                      </p:cBhvr>
                                      <p:tavLst>
                                        <p:tav tm="0">
                                          <p:val>
                                            <p:strVal val="#ppt_y+.1"/>
                                          </p:val>
                                        </p:tav>
                                        <p:tav tm="100000">
                                          <p:val>
                                            <p:strVal val="#ppt_y"/>
                                          </p:val>
                                        </p:tav>
                                      </p:tavLst>
                                    </p:anim>
                                  </p:childTnLst>
                                </p:cTn>
                              </p:par>
                              <p:par>
                                <p:cTn id="31" presetID="53" presetClass="entr" presetSubtype="16"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1000" fill="hold"/>
                                        <p:tgtEl>
                                          <p:spTgt spid="5"/>
                                        </p:tgtEl>
                                        <p:attrNameLst>
                                          <p:attrName>ppt_w</p:attrName>
                                        </p:attrNameLst>
                                      </p:cBhvr>
                                      <p:tavLst>
                                        <p:tav tm="0">
                                          <p:val>
                                            <p:fltVal val="0"/>
                                          </p:val>
                                        </p:tav>
                                        <p:tav tm="100000">
                                          <p:val>
                                            <p:strVal val="#ppt_w"/>
                                          </p:val>
                                        </p:tav>
                                      </p:tavLst>
                                    </p:anim>
                                    <p:anim calcmode="lin" valueType="num">
                                      <p:cBhvr>
                                        <p:cTn id="34" dur="1000" fill="hold"/>
                                        <p:tgtEl>
                                          <p:spTgt spid="5"/>
                                        </p:tgtEl>
                                        <p:attrNameLst>
                                          <p:attrName>ppt_h</p:attrName>
                                        </p:attrNameLst>
                                      </p:cBhvr>
                                      <p:tavLst>
                                        <p:tav tm="0">
                                          <p:val>
                                            <p:fltVal val="0"/>
                                          </p:val>
                                        </p:tav>
                                        <p:tav tm="100000">
                                          <p:val>
                                            <p:strVal val="#ppt_h"/>
                                          </p:val>
                                        </p:tav>
                                      </p:tavLst>
                                    </p:anim>
                                    <p:animEffect transition="in" filter="fade">
                                      <p:cBhvr>
                                        <p:cTn id="35" dur="1000"/>
                                        <p:tgtEl>
                                          <p:spTgt spid="5"/>
                                        </p:tgtEl>
                                      </p:cBhvr>
                                    </p:animEffect>
                                  </p:childTnLst>
                                </p:cTn>
                              </p:par>
                            </p:childTnLst>
                          </p:cTn>
                        </p:par>
                        <p:par>
                          <p:cTn id="36" fill="hold">
                            <p:stCondLst>
                              <p:cond delay="4250"/>
                            </p:stCondLst>
                            <p:childTnLst>
                              <p:par>
                                <p:cTn id="37" presetID="53" presetClass="entr" presetSubtype="16" fill="hold" grpId="0" nodeType="after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500" fill="hold"/>
                                        <p:tgtEl>
                                          <p:spTgt spid="40"/>
                                        </p:tgtEl>
                                        <p:attrNameLst>
                                          <p:attrName>ppt_w</p:attrName>
                                        </p:attrNameLst>
                                      </p:cBhvr>
                                      <p:tavLst>
                                        <p:tav tm="0">
                                          <p:val>
                                            <p:fltVal val="0"/>
                                          </p:val>
                                        </p:tav>
                                        <p:tav tm="100000">
                                          <p:val>
                                            <p:strVal val="#ppt_w"/>
                                          </p:val>
                                        </p:tav>
                                      </p:tavLst>
                                    </p:anim>
                                    <p:anim calcmode="lin" valueType="num">
                                      <p:cBhvr>
                                        <p:cTn id="40" dur="500" fill="hold"/>
                                        <p:tgtEl>
                                          <p:spTgt spid="40"/>
                                        </p:tgtEl>
                                        <p:attrNameLst>
                                          <p:attrName>ppt_h</p:attrName>
                                        </p:attrNameLst>
                                      </p:cBhvr>
                                      <p:tavLst>
                                        <p:tav tm="0">
                                          <p:val>
                                            <p:fltVal val="0"/>
                                          </p:val>
                                        </p:tav>
                                        <p:tav tm="100000">
                                          <p:val>
                                            <p:strVal val="#ppt_h"/>
                                          </p:val>
                                        </p:tav>
                                      </p:tavLst>
                                    </p:anim>
                                    <p:animEffect transition="in" filter="fade">
                                      <p:cBhvr>
                                        <p:cTn id="41" dur="500"/>
                                        <p:tgtEl>
                                          <p:spTgt spid="40"/>
                                        </p:tgtEl>
                                      </p:cBhvr>
                                    </p:animEffect>
                                  </p:childTnLst>
                                </p:cTn>
                              </p:par>
                            </p:childTnLst>
                          </p:cTn>
                        </p:par>
                        <p:par>
                          <p:cTn id="42" fill="hold">
                            <p:stCondLst>
                              <p:cond delay="4750"/>
                            </p:stCondLst>
                            <p:childTnLst>
                              <p:par>
                                <p:cTn id="43" presetID="22" presetClass="entr" presetSubtype="8" fill="hold" grpId="0" nodeType="after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wipe(left)">
                                      <p:cBhvr>
                                        <p:cTn id="45" dur="750"/>
                                        <p:tgtEl>
                                          <p:spTgt spid="61"/>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52"/>
                                        </p:tgtEl>
                                        <p:attrNameLst>
                                          <p:attrName>style.visibility</p:attrName>
                                        </p:attrNameLst>
                                      </p:cBhvr>
                                      <p:to>
                                        <p:strVal val="visible"/>
                                      </p:to>
                                    </p:set>
                                    <p:animEffect transition="in" filter="fade">
                                      <p:cBhvr>
                                        <p:cTn id="49" dur="1000"/>
                                        <p:tgtEl>
                                          <p:spTgt spid="52"/>
                                        </p:tgtEl>
                                      </p:cBhvr>
                                    </p:animEffect>
                                    <p:anim calcmode="lin" valueType="num">
                                      <p:cBhvr>
                                        <p:cTn id="50" dur="1000" fill="hold"/>
                                        <p:tgtEl>
                                          <p:spTgt spid="52"/>
                                        </p:tgtEl>
                                        <p:attrNameLst>
                                          <p:attrName>ppt_x</p:attrName>
                                        </p:attrNameLst>
                                      </p:cBhvr>
                                      <p:tavLst>
                                        <p:tav tm="0">
                                          <p:val>
                                            <p:strVal val="#ppt_x"/>
                                          </p:val>
                                        </p:tav>
                                        <p:tav tm="100000">
                                          <p:val>
                                            <p:strVal val="#ppt_x"/>
                                          </p:val>
                                        </p:tav>
                                      </p:tavLst>
                                    </p:anim>
                                    <p:anim calcmode="lin" valueType="num">
                                      <p:cBhvr>
                                        <p:cTn id="51" dur="1000" fill="hold"/>
                                        <p:tgtEl>
                                          <p:spTgt spid="52"/>
                                        </p:tgtEl>
                                        <p:attrNameLst>
                                          <p:attrName>ppt_y</p:attrName>
                                        </p:attrNameLst>
                                      </p:cBhvr>
                                      <p:tavLst>
                                        <p:tav tm="0">
                                          <p:val>
                                            <p:strVal val="#ppt_y+.1"/>
                                          </p:val>
                                        </p:tav>
                                        <p:tav tm="100000">
                                          <p:val>
                                            <p:strVal val="#ppt_y"/>
                                          </p:val>
                                        </p:tav>
                                      </p:tavLst>
                                    </p:anim>
                                  </p:childTnLst>
                                </p:cTn>
                              </p:par>
                              <p:par>
                                <p:cTn id="52" presetID="53" presetClass="entr" presetSubtype="16" fill="hold" nodeType="withEffect">
                                  <p:stCondLst>
                                    <p:cond delay="0"/>
                                  </p:stCondLst>
                                  <p:childTnLst>
                                    <p:set>
                                      <p:cBhvr>
                                        <p:cTn id="53" dur="1" fill="hold">
                                          <p:stCondLst>
                                            <p:cond delay="0"/>
                                          </p:stCondLst>
                                        </p:cTn>
                                        <p:tgtEl>
                                          <p:spTgt spid="7"/>
                                        </p:tgtEl>
                                        <p:attrNameLst>
                                          <p:attrName>style.visibility</p:attrName>
                                        </p:attrNameLst>
                                      </p:cBhvr>
                                      <p:to>
                                        <p:strVal val="visible"/>
                                      </p:to>
                                    </p:set>
                                    <p:anim calcmode="lin" valueType="num">
                                      <p:cBhvr>
                                        <p:cTn id="54" dur="1000" fill="hold"/>
                                        <p:tgtEl>
                                          <p:spTgt spid="7"/>
                                        </p:tgtEl>
                                        <p:attrNameLst>
                                          <p:attrName>ppt_w</p:attrName>
                                        </p:attrNameLst>
                                      </p:cBhvr>
                                      <p:tavLst>
                                        <p:tav tm="0">
                                          <p:val>
                                            <p:fltVal val="0"/>
                                          </p:val>
                                        </p:tav>
                                        <p:tav tm="100000">
                                          <p:val>
                                            <p:strVal val="#ppt_w"/>
                                          </p:val>
                                        </p:tav>
                                      </p:tavLst>
                                    </p:anim>
                                    <p:anim calcmode="lin" valueType="num">
                                      <p:cBhvr>
                                        <p:cTn id="55" dur="1000" fill="hold"/>
                                        <p:tgtEl>
                                          <p:spTgt spid="7"/>
                                        </p:tgtEl>
                                        <p:attrNameLst>
                                          <p:attrName>ppt_h</p:attrName>
                                        </p:attrNameLst>
                                      </p:cBhvr>
                                      <p:tavLst>
                                        <p:tav tm="0">
                                          <p:val>
                                            <p:fltVal val="0"/>
                                          </p:val>
                                        </p:tav>
                                        <p:tav tm="100000">
                                          <p:val>
                                            <p:strVal val="#ppt_h"/>
                                          </p:val>
                                        </p:tav>
                                      </p:tavLst>
                                    </p:anim>
                                    <p:animEffect transition="in" filter="fade">
                                      <p:cBhvr>
                                        <p:cTn id="56" dur="1000"/>
                                        <p:tgtEl>
                                          <p:spTgt spid="7"/>
                                        </p:tgtEl>
                                      </p:cBhvr>
                                    </p:animEffect>
                                  </p:childTnLst>
                                </p:cTn>
                              </p:par>
                            </p:childTnLst>
                          </p:cTn>
                        </p:par>
                        <p:par>
                          <p:cTn id="57" fill="hold">
                            <p:stCondLst>
                              <p:cond delay="6500"/>
                            </p:stCondLst>
                            <p:childTnLst>
                              <p:par>
                                <p:cTn id="58" presetID="53" presetClass="entr" presetSubtype="16" fill="hold" grpId="0" nodeType="afterEffect">
                                  <p:stCondLst>
                                    <p:cond delay="0"/>
                                  </p:stCondLst>
                                  <p:childTnLst>
                                    <p:set>
                                      <p:cBhvr>
                                        <p:cTn id="59" dur="1" fill="hold">
                                          <p:stCondLst>
                                            <p:cond delay="0"/>
                                          </p:stCondLst>
                                        </p:cTn>
                                        <p:tgtEl>
                                          <p:spTgt spid="41"/>
                                        </p:tgtEl>
                                        <p:attrNameLst>
                                          <p:attrName>style.visibility</p:attrName>
                                        </p:attrNameLst>
                                      </p:cBhvr>
                                      <p:to>
                                        <p:strVal val="visible"/>
                                      </p:to>
                                    </p:set>
                                    <p:anim calcmode="lin" valueType="num">
                                      <p:cBhvr>
                                        <p:cTn id="60" dur="500" fill="hold"/>
                                        <p:tgtEl>
                                          <p:spTgt spid="41"/>
                                        </p:tgtEl>
                                        <p:attrNameLst>
                                          <p:attrName>ppt_w</p:attrName>
                                        </p:attrNameLst>
                                      </p:cBhvr>
                                      <p:tavLst>
                                        <p:tav tm="0">
                                          <p:val>
                                            <p:fltVal val="0"/>
                                          </p:val>
                                        </p:tav>
                                        <p:tav tm="100000">
                                          <p:val>
                                            <p:strVal val="#ppt_w"/>
                                          </p:val>
                                        </p:tav>
                                      </p:tavLst>
                                    </p:anim>
                                    <p:anim calcmode="lin" valueType="num">
                                      <p:cBhvr>
                                        <p:cTn id="61" dur="500" fill="hold"/>
                                        <p:tgtEl>
                                          <p:spTgt spid="41"/>
                                        </p:tgtEl>
                                        <p:attrNameLst>
                                          <p:attrName>ppt_h</p:attrName>
                                        </p:attrNameLst>
                                      </p:cBhvr>
                                      <p:tavLst>
                                        <p:tav tm="0">
                                          <p:val>
                                            <p:fltVal val="0"/>
                                          </p:val>
                                        </p:tav>
                                        <p:tav tm="100000">
                                          <p:val>
                                            <p:strVal val="#ppt_h"/>
                                          </p:val>
                                        </p:tav>
                                      </p:tavLst>
                                    </p:anim>
                                    <p:animEffect transition="in" filter="fade">
                                      <p:cBhvr>
                                        <p:cTn id="62" dur="500"/>
                                        <p:tgtEl>
                                          <p:spTgt spid="41"/>
                                        </p:tgtEl>
                                      </p:cBhvr>
                                    </p:animEffect>
                                  </p:childTnLst>
                                </p:cTn>
                              </p:par>
                            </p:childTnLst>
                          </p:cTn>
                        </p:par>
                        <p:par>
                          <p:cTn id="63" fill="hold">
                            <p:stCondLst>
                              <p:cond delay="7000"/>
                            </p:stCondLst>
                            <p:childTnLst>
                              <p:par>
                                <p:cTn id="64" presetID="22" presetClass="entr" presetSubtype="8"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Effect transition="in" filter="wipe(left)">
                                      <p:cBhvr>
                                        <p:cTn id="66" dur="750"/>
                                        <p:tgtEl>
                                          <p:spTgt spid="64"/>
                                        </p:tgtEl>
                                      </p:cBhvr>
                                    </p:animEffect>
                                  </p:childTnLst>
                                </p:cTn>
                              </p:par>
                            </p:childTnLst>
                          </p:cTn>
                        </p:par>
                        <p:par>
                          <p:cTn id="67" fill="hold">
                            <p:stCondLst>
                              <p:cond delay="7750"/>
                            </p:stCondLst>
                            <p:childTnLst>
                              <p:par>
                                <p:cTn id="68" presetID="42" presetClass="entr" presetSubtype="0" fill="hold" grpId="0" nodeType="afterEffect">
                                  <p:stCondLst>
                                    <p:cond delay="0"/>
                                  </p:stCondLst>
                                  <p:childTnLst>
                                    <p:set>
                                      <p:cBhvr>
                                        <p:cTn id="69" dur="1" fill="hold">
                                          <p:stCondLst>
                                            <p:cond delay="0"/>
                                          </p:stCondLst>
                                        </p:cTn>
                                        <p:tgtEl>
                                          <p:spTgt spid="53"/>
                                        </p:tgtEl>
                                        <p:attrNameLst>
                                          <p:attrName>style.visibility</p:attrName>
                                        </p:attrNameLst>
                                      </p:cBhvr>
                                      <p:to>
                                        <p:strVal val="visible"/>
                                      </p:to>
                                    </p:set>
                                    <p:animEffect transition="in" filter="fade">
                                      <p:cBhvr>
                                        <p:cTn id="70" dur="1000"/>
                                        <p:tgtEl>
                                          <p:spTgt spid="53"/>
                                        </p:tgtEl>
                                      </p:cBhvr>
                                    </p:animEffect>
                                    <p:anim calcmode="lin" valueType="num">
                                      <p:cBhvr>
                                        <p:cTn id="71" dur="1000" fill="hold"/>
                                        <p:tgtEl>
                                          <p:spTgt spid="53"/>
                                        </p:tgtEl>
                                        <p:attrNameLst>
                                          <p:attrName>ppt_x</p:attrName>
                                        </p:attrNameLst>
                                      </p:cBhvr>
                                      <p:tavLst>
                                        <p:tav tm="0">
                                          <p:val>
                                            <p:strVal val="#ppt_x"/>
                                          </p:val>
                                        </p:tav>
                                        <p:tav tm="100000">
                                          <p:val>
                                            <p:strVal val="#ppt_x"/>
                                          </p:val>
                                        </p:tav>
                                      </p:tavLst>
                                    </p:anim>
                                    <p:anim calcmode="lin" valueType="num">
                                      <p:cBhvr>
                                        <p:cTn id="72" dur="1000" fill="hold"/>
                                        <p:tgtEl>
                                          <p:spTgt spid="53"/>
                                        </p:tgtEl>
                                        <p:attrNameLst>
                                          <p:attrName>ppt_y</p:attrName>
                                        </p:attrNameLst>
                                      </p:cBhvr>
                                      <p:tavLst>
                                        <p:tav tm="0">
                                          <p:val>
                                            <p:strVal val="#ppt_y+.1"/>
                                          </p:val>
                                        </p:tav>
                                        <p:tav tm="100000">
                                          <p:val>
                                            <p:strVal val="#ppt_y"/>
                                          </p:val>
                                        </p:tav>
                                      </p:tavLst>
                                    </p:anim>
                                  </p:childTnLst>
                                </p:cTn>
                              </p:par>
                              <p:par>
                                <p:cTn id="73" presetID="53" presetClass="entr" presetSubtype="16" fill="hold" nodeType="withEffect">
                                  <p:stCondLst>
                                    <p:cond delay="0"/>
                                  </p:stCondLst>
                                  <p:childTnLst>
                                    <p:set>
                                      <p:cBhvr>
                                        <p:cTn id="74" dur="1" fill="hold">
                                          <p:stCondLst>
                                            <p:cond delay="0"/>
                                          </p:stCondLst>
                                        </p:cTn>
                                        <p:tgtEl>
                                          <p:spTgt spid="9"/>
                                        </p:tgtEl>
                                        <p:attrNameLst>
                                          <p:attrName>style.visibility</p:attrName>
                                        </p:attrNameLst>
                                      </p:cBhvr>
                                      <p:to>
                                        <p:strVal val="visible"/>
                                      </p:to>
                                    </p:set>
                                    <p:anim calcmode="lin" valueType="num">
                                      <p:cBhvr>
                                        <p:cTn id="75" dur="1000" fill="hold"/>
                                        <p:tgtEl>
                                          <p:spTgt spid="9"/>
                                        </p:tgtEl>
                                        <p:attrNameLst>
                                          <p:attrName>ppt_w</p:attrName>
                                        </p:attrNameLst>
                                      </p:cBhvr>
                                      <p:tavLst>
                                        <p:tav tm="0">
                                          <p:val>
                                            <p:fltVal val="0"/>
                                          </p:val>
                                        </p:tav>
                                        <p:tav tm="100000">
                                          <p:val>
                                            <p:strVal val="#ppt_w"/>
                                          </p:val>
                                        </p:tav>
                                      </p:tavLst>
                                    </p:anim>
                                    <p:anim calcmode="lin" valueType="num">
                                      <p:cBhvr>
                                        <p:cTn id="76" dur="1000" fill="hold"/>
                                        <p:tgtEl>
                                          <p:spTgt spid="9"/>
                                        </p:tgtEl>
                                        <p:attrNameLst>
                                          <p:attrName>ppt_h</p:attrName>
                                        </p:attrNameLst>
                                      </p:cBhvr>
                                      <p:tavLst>
                                        <p:tav tm="0">
                                          <p:val>
                                            <p:fltVal val="0"/>
                                          </p:val>
                                        </p:tav>
                                        <p:tav tm="100000">
                                          <p:val>
                                            <p:strVal val="#ppt_h"/>
                                          </p:val>
                                        </p:tav>
                                      </p:tavLst>
                                    </p:anim>
                                    <p:animEffect transition="in" filter="fade">
                                      <p:cBhvr>
                                        <p:cTn id="77" dur="1000"/>
                                        <p:tgtEl>
                                          <p:spTgt spid="9"/>
                                        </p:tgtEl>
                                      </p:cBhvr>
                                    </p:animEffect>
                                  </p:childTnLst>
                                </p:cTn>
                              </p:par>
                            </p:childTnLst>
                          </p:cTn>
                        </p:par>
                        <p:par>
                          <p:cTn id="78" fill="hold">
                            <p:stCondLst>
                              <p:cond delay="8750"/>
                            </p:stCondLst>
                            <p:childTnLst>
                              <p:par>
                                <p:cTn id="79" presetID="53" presetClass="entr" presetSubtype="16"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p:cTn id="81" dur="500" fill="hold"/>
                                        <p:tgtEl>
                                          <p:spTgt spid="42"/>
                                        </p:tgtEl>
                                        <p:attrNameLst>
                                          <p:attrName>ppt_w</p:attrName>
                                        </p:attrNameLst>
                                      </p:cBhvr>
                                      <p:tavLst>
                                        <p:tav tm="0">
                                          <p:val>
                                            <p:fltVal val="0"/>
                                          </p:val>
                                        </p:tav>
                                        <p:tav tm="100000">
                                          <p:val>
                                            <p:strVal val="#ppt_w"/>
                                          </p:val>
                                        </p:tav>
                                      </p:tavLst>
                                    </p:anim>
                                    <p:anim calcmode="lin" valueType="num">
                                      <p:cBhvr>
                                        <p:cTn id="82" dur="500" fill="hold"/>
                                        <p:tgtEl>
                                          <p:spTgt spid="42"/>
                                        </p:tgtEl>
                                        <p:attrNameLst>
                                          <p:attrName>ppt_h</p:attrName>
                                        </p:attrNameLst>
                                      </p:cBhvr>
                                      <p:tavLst>
                                        <p:tav tm="0">
                                          <p:val>
                                            <p:fltVal val="0"/>
                                          </p:val>
                                        </p:tav>
                                        <p:tav tm="100000">
                                          <p:val>
                                            <p:strVal val="#ppt_h"/>
                                          </p:val>
                                        </p:tav>
                                      </p:tavLst>
                                    </p:anim>
                                    <p:animEffect transition="in" filter="fade">
                                      <p:cBhvr>
                                        <p:cTn id="83" dur="500"/>
                                        <p:tgtEl>
                                          <p:spTgt spid="42"/>
                                        </p:tgtEl>
                                      </p:cBhvr>
                                    </p:animEffect>
                                  </p:childTnLst>
                                </p:cTn>
                              </p:par>
                            </p:childTnLst>
                          </p:cTn>
                        </p:par>
                        <p:par>
                          <p:cTn id="84" fill="hold">
                            <p:stCondLst>
                              <p:cond delay="9250"/>
                            </p:stCondLst>
                            <p:childTnLst>
                              <p:par>
                                <p:cTn id="85" presetID="22" presetClass="entr" presetSubtype="8" fill="hold" grpId="0" nodeType="afterEffect">
                                  <p:stCondLst>
                                    <p:cond delay="0"/>
                                  </p:stCondLst>
                                  <p:childTnLst>
                                    <p:set>
                                      <p:cBhvr>
                                        <p:cTn id="86" dur="1" fill="hold">
                                          <p:stCondLst>
                                            <p:cond delay="0"/>
                                          </p:stCondLst>
                                        </p:cTn>
                                        <p:tgtEl>
                                          <p:spTgt spid="71"/>
                                        </p:tgtEl>
                                        <p:attrNameLst>
                                          <p:attrName>style.visibility</p:attrName>
                                        </p:attrNameLst>
                                      </p:cBhvr>
                                      <p:to>
                                        <p:strVal val="visible"/>
                                      </p:to>
                                    </p:set>
                                    <p:animEffect transition="in" filter="wipe(left)">
                                      <p:cBhvr>
                                        <p:cTn id="87" dur="750"/>
                                        <p:tgtEl>
                                          <p:spTgt spid="71"/>
                                        </p:tgtEl>
                                      </p:cBhvr>
                                    </p:animEffect>
                                  </p:childTnLst>
                                </p:cTn>
                              </p:par>
                            </p:childTnLst>
                          </p:cTn>
                        </p:par>
                        <p:par>
                          <p:cTn id="88" fill="hold">
                            <p:stCondLst>
                              <p:cond delay="10000"/>
                            </p:stCondLst>
                            <p:childTnLst>
                              <p:par>
                                <p:cTn id="89" presetID="42" presetClass="entr" presetSubtype="0"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fade">
                                      <p:cBhvr>
                                        <p:cTn id="91" dur="1000"/>
                                        <p:tgtEl>
                                          <p:spTgt spid="54"/>
                                        </p:tgtEl>
                                      </p:cBhvr>
                                    </p:animEffect>
                                    <p:anim calcmode="lin" valueType="num">
                                      <p:cBhvr>
                                        <p:cTn id="92" dur="1000" fill="hold"/>
                                        <p:tgtEl>
                                          <p:spTgt spid="54"/>
                                        </p:tgtEl>
                                        <p:attrNameLst>
                                          <p:attrName>ppt_x</p:attrName>
                                        </p:attrNameLst>
                                      </p:cBhvr>
                                      <p:tavLst>
                                        <p:tav tm="0">
                                          <p:val>
                                            <p:strVal val="#ppt_x"/>
                                          </p:val>
                                        </p:tav>
                                        <p:tav tm="100000">
                                          <p:val>
                                            <p:strVal val="#ppt_x"/>
                                          </p:val>
                                        </p:tav>
                                      </p:tavLst>
                                    </p:anim>
                                    <p:anim calcmode="lin" valueType="num">
                                      <p:cBhvr>
                                        <p:cTn id="93" dur="1000" fill="hold"/>
                                        <p:tgtEl>
                                          <p:spTgt spid="54"/>
                                        </p:tgtEl>
                                        <p:attrNameLst>
                                          <p:attrName>ppt_y</p:attrName>
                                        </p:attrNameLst>
                                      </p:cBhvr>
                                      <p:tavLst>
                                        <p:tav tm="0">
                                          <p:val>
                                            <p:strVal val="#ppt_y+.1"/>
                                          </p:val>
                                        </p:tav>
                                        <p:tav tm="100000">
                                          <p:val>
                                            <p:strVal val="#ppt_y"/>
                                          </p:val>
                                        </p:tav>
                                      </p:tavLst>
                                    </p:anim>
                                  </p:childTnLst>
                                </p:cTn>
                              </p:par>
                              <p:par>
                                <p:cTn id="94" presetID="53" presetClass="entr" presetSubtype="16" fill="hold" nodeType="withEffect">
                                  <p:stCondLst>
                                    <p:cond delay="0"/>
                                  </p:stCondLst>
                                  <p:childTnLst>
                                    <p:set>
                                      <p:cBhvr>
                                        <p:cTn id="95" dur="1" fill="hold">
                                          <p:stCondLst>
                                            <p:cond delay="0"/>
                                          </p:stCondLst>
                                        </p:cTn>
                                        <p:tgtEl>
                                          <p:spTgt spid="11"/>
                                        </p:tgtEl>
                                        <p:attrNameLst>
                                          <p:attrName>style.visibility</p:attrName>
                                        </p:attrNameLst>
                                      </p:cBhvr>
                                      <p:to>
                                        <p:strVal val="visible"/>
                                      </p:to>
                                    </p:set>
                                    <p:anim calcmode="lin" valueType="num">
                                      <p:cBhvr>
                                        <p:cTn id="96" dur="1000" fill="hold"/>
                                        <p:tgtEl>
                                          <p:spTgt spid="11"/>
                                        </p:tgtEl>
                                        <p:attrNameLst>
                                          <p:attrName>ppt_w</p:attrName>
                                        </p:attrNameLst>
                                      </p:cBhvr>
                                      <p:tavLst>
                                        <p:tav tm="0">
                                          <p:val>
                                            <p:fltVal val="0"/>
                                          </p:val>
                                        </p:tav>
                                        <p:tav tm="100000">
                                          <p:val>
                                            <p:strVal val="#ppt_w"/>
                                          </p:val>
                                        </p:tav>
                                      </p:tavLst>
                                    </p:anim>
                                    <p:anim calcmode="lin" valueType="num">
                                      <p:cBhvr>
                                        <p:cTn id="97" dur="1000" fill="hold"/>
                                        <p:tgtEl>
                                          <p:spTgt spid="11"/>
                                        </p:tgtEl>
                                        <p:attrNameLst>
                                          <p:attrName>ppt_h</p:attrName>
                                        </p:attrNameLst>
                                      </p:cBhvr>
                                      <p:tavLst>
                                        <p:tav tm="0">
                                          <p:val>
                                            <p:fltVal val="0"/>
                                          </p:val>
                                        </p:tav>
                                        <p:tav tm="100000">
                                          <p:val>
                                            <p:strVal val="#ppt_h"/>
                                          </p:val>
                                        </p:tav>
                                      </p:tavLst>
                                    </p:anim>
                                    <p:animEffect transition="in" filter="fade">
                                      <p:cBhvr>
                                        <p:cTn id="9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61" grpId="0" animBg="1"/>
      <p:bldP spid="64" grpId="0" animBg="1"/>
      <p:bldP spid="71" grpId="0" animBg="1"/>
      <p:bldP spid="58" grpId="0" animBg="1"/>
      <p:bldP spid="39" grpId="0"/>
      <p:bldP spid="40" grpId="0"/>
      <p:bldP spid="41" grpId="0"/>
      <p:bldP spid="42" grpId="0"/>
      <p:bldP spid="43"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1898</TotalTime>
  <Words>1420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2019-07-22T21:11:53Z</dcterms:modified>
</cp:coreProperties>
</file>