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0800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36B8E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36B8E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36B8E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a:t>
            </a:r>
            <a:r>
              <a:rPr lang="en-US" dirty="0">
                <a:solidFill>
                  <a:srgbClr val="36B8E3"/>
                </a:solidFill>
                <a:latin typeface="Bernard MT Condensed" panose="02050806060905020404" pitchFamily="18" charset="0"/>
              </a:rPr>
              <a:t>70%</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239B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239B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239B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239B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 </a:t>
            </a:r>
            <a:r>
              <a:rPr lang="en-US" dirty="0">
                <a:solidFill>
                  <a:srgbClr val="239BD3"/>
                </a:solidFill>
                <a:latin typeface="Bernard MT Condensed" panose="02050806060905020404" pitchFamily="18" charset="0"/>
              </a:rPr>
              <a:t>60%</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157EB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157EB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a:t>
            </a:r>
            <a:r>
              <a:rPr lang="en-US" dirty="0">
                <a:solidFill>
                  <a:srgbClr val="157EBF"/>
                </a:solidFill>
                <a:latin typeface="Bernard MT Condensed" panose="02050806060905020404" pitchFamily="18" charset="0"/>
              </a:rPr>
              <a:t>80%</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0967B9">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0967B9">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0967B9">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a:t>
            </a:r>
            <a:r>
              <a:rPr lang="en-US" dirty="0">
                <a:solidFill>
                  <a:srgbClr val="0967B9"/>
                </a:solidFill>
                <a:latin typeface="Bernard MT Condensed" panose="02050806060905020404" pitchFamily="18" charset="0"/>
              </a:rPr>
              <a:t>70%</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0050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0050A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0050A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0050A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0050A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rgbClr val="0050AA"/>
                </a:solidFill>
                <a:latin typeface="Bernard MT Condensed" panose="02050806060905020404" pitchFamily="18" charset="0"/>
              </a:rPr>
              <a:t>LOREM IPSUM </a:t>
            </a:r>
            <a:r>
              <a:rPr lang="en-US" dirty="0">
                <a:solidFill>
                  <a:srgbClr val="0050AA"/>
                </a:solidFill>
                <a:latin typeface="Bernard MT Condensed" panose="02050806060905020404" pitchFamily="18" charset="0"/>
              </a:rPr>
              <a:t>60%</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pic>
        <p:nvPicPr>
          <p:cNvPr id="78" name="Picture 77">
            <a:hlinkClick r:id="rId2"/>
            <a:extLst>
              <a:ext uri="{FF2B5EF4-FFF2-40B4-BE49-F238E27FC236}">
                <a16:creationId xmlns:a16="http://schemas.microsoft.com/office/drawing/2014/main" id="{23463871-7716-469B-A651-31865492A2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1897</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2019-07-22T21:10:47Z</dcterms:modified>
</cp:coreProperties>
</file>