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68451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5917286E-65A2-42B7-AF92-9DD252D606D2}"/>
              </a:ext>
            </a:extLst>
          </p:cNvPr>
          <p:cNvGrpSpPr/>
          <p:nvPr/>
        </p:nvGrpSpPr>
        <p:grpSpPr>
          <a:xfrm>
            <a:off x="4651282" y="4298660"/>
            <a:ext cx="1757172" cy="1752601"/>
            <a:chOff x="2357628" y="4953000"/>
            <a:chExt cx="1757172" cy="1752601"/>
          </a:xfrm>
          <a:effectLst>
            <a:outerShdw blurRad="50800" dist="38100" dir="2700000" algn="tl" rotWithShape="0">
              <a:prstClr val="black">
                <a:alpha val="40000"/>
              </a:prstClr>
            </a:outerShdw>
          </a:effectLst>
        </p:grpSpPr>
        <p:sp>
          <p:nvSpPr>
            <p:cNvPr id="12" name="Freeform: Shape 11">
              <a:extLst>
                <a:ext uri="{FF2B5EF4-FFF2-40B4-BE49-F238E27FC236}">
                  <a16:creationId xmlns:a16="http://schemas.microsoft.com/office/drawing/2014/main" id="{C27D8B8C-0D3E-49C9-88A6-5EFD3B12D88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48B6460-68A1-46F7-9090-B5E41046AF74}"/>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20C92AA4-6D16-4BD1-8367-F0B64117F436}"/>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01</a:t>
              </a:r>
            </a:p>
            <a:p>
              <a:pPr algn="ctr"/>
              <a:r>
                <a:rPr lang="en-US" sz="1600" b="1" dirty="0">
                  <a:solidFill>
                    <a:srgbClr val="4D4D4D"/>
                  </a:solidFill>
                </a:rPr>
                <a:t>OPTION</a:t>
              </a:r>
            </a:p>
          </p:txBody>
        </p:sp>
      </p:grpSp>
      <p:grpSp>
        <p:nvGrpSpPr>
          <p:cNvPr id="49" name="Group 48">
            <a:extLst>
              <a:ext uri="{FF2B5EF4-FFF2-40B4-BE49-F238E27FC236}">
                <a16:creationId xmlns:a16="http://schemas.microsoft.com/office/drawing/2014/main" id="{C09DB564-D1E0-4BBA-9D79-2FE8D09AD817}"/>
              </a:ext>
            </a:extLst>
          </p:cNvPr>
          <p:cNvGrpSpPr/>
          <p:nvPr/>
        </p:nvGrpSpPr>
        <p:grpSpPr>
          <a:xfrm>
            <a:off x="4524028" y="564859"/>
            <a:ext cx="2011680" cy="3521035"/>
            <a:chOff x="2230374" y="1219199"/>
            <a:chExt cx="2011680" cy="3521035"/>
          </a:xfrm>
          <a:effectLst>
            <a:outerShdw blurRad="50800" dist="38100" dir="2700000" algn="tl" rotWithShape="0">
              <a:prstClr val="black">
                <a:alpha val="40000"/>
              </a:prstClr>
            </a:outerShdw>
          </a:effectLst>
        </p:grpSpPr>
        <p:grpSp>
          <p:nvGrpSpPr>
            <p:cNvPr id="48" name="Group 47">
              <a:extLst>
                <a:ext uri="{FF2B5EF4-FFF2-40B4-BE49-F238E27FC236}">
                  <a16:creationId xmlns:a16="http://schemas.microsoft.com/office/drawing/2014/main" id="{973BBAA0-5F72-4F5E-9CA4-AD8E2473269E}"/>
                </a:ext>
              </a:extLst>
            </p:cNvPr>
            <p:cNvGrpSpPr/>
            <p:nvPr/>
          </p:nvGrpSpPr>
          <p:grpSpPr>
            <a:xfrm>
              <a:off x="2230374" y="1219199"/>
              <a:ext cx="2011680" cy="3521035"/>
              <a:chOff x="2230374" y="1219199"/>
              <a:chExt cx="2011680" cy="3521035"/>
            </a:xfrm>
          </p:grpSpPr>
          <p:sp>
            <p:nvSpPr>
              <p:cNvPr id="13" name="Freeform: Shape 12">
                <a:extLst>
                  <a:ext uri="{FF2B5EF4-FFF2-40B4-BE49-F238E27FC236}">
                    <a16:creationId xmlns:a16="http://schemas.microsoft.com/office/drawing/2014/main" id="{13127927-62A3-4464-8814-C6706A1D5179}"/>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B08DEC2-9E92-415B-984E-72A2329E51C1}"/>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Text Box 10">
              <a:extLst>
                <a:ext uri="{FF2B5EF4-FFF2-40B4-BE49-F238E27FC236}">
                  <a16:creationId xmlns:a16="http://schemas.microsoft.com/office/drawing/2014/main" id="{132D3472-4873-4D82-90E9-F93CE6603AB5}"/>
                </a:ext>
              </a:extLst>
            </p:cNvPr>
            <p:cNvSpPr txBox="1">
              <a:spLocks noChangeArrowheads="1"/>
            </p:cNvSpPr>
            <p:nvPr/>
          </p:nvSpPr>
          <p:spPr bwMode="auto">
            <a:xfrm>
              <a:off x="2308197" y="1304668"/>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55" name="Group 54">
            <a:extLst>
              <a:ext uri="{FF2B5EF4-FFF2-40B4-BE49-F238E27FC236}">
                <a16:creationId xmlns:a16="http://schemas.microsoft.com/office/drawing/2014/main" id="{3CA2906A-B1FE-47C2-BF40-886F20078261}"/>
              </a:ext>
            </a:extLst>
          </p:cNvPr>
          <p:cNvGrpSpPr/>
          <p:nvPr/>
        </p:nvGrpSpPr>
        <p:grpSpPr>
          <a:xfrm>
            <a:off x="4889788" y="3932748"/>
            <a:ext cx="1280160" cy="498490"/>
            <a:chOff x="2596134" y="4587088"/>
            <a:chExt cx="1280160" cy="498490"/>
          </a:xfrm>
        </p:grpSpPr>
        <p:grpSp>
          <p:nvGrpSpPr>
            <p:cNvPr id="19" name="Group 18">
              <a:extLst>
                <a:ext uri="{FF2B5EF4-FFF2-40B4-BE49-F238E27FC236}">
                  <a16:creationId xmlns:a16="http://schemas.microsoft.com/office/drawing/2014/main" id="{307E0F57-0296-4FE2-8880-790AA6D3FE15}"/>
                </a:ext>
              </a:extLst>
            </p:cNvPr>
            <p:cNvGrpSpPr>
              <a:grpSpLocks noChangeAspect="1"/>
            </p:cNvGrpSpPr>
            <p:nvPr/>
          </p:nvGrpSpPr>
          <p:grpSpPr>
            <a:xfrm>
              <a:off x="2596134" y="4983480"/>
              <a:ext cx="1280160" cy="102098"/>
              <a:chOff x="914400" y="1066800"/>
              <a:chExt cx="1490472" cy="118872"/>
            </a:xfrm>
          </p:grpSpPr>
          <p:sp>
            <p:nvSpPr>
              <p:cNvPr id="20" name="Oval 19">
                <a:extLst>
                  <a:ext uri="{FF2B5EF4-FFF2-40B4-BE49-F238E27FC236}">
                    <a16:creationId xmlns:a16="http://schemas.microsoft.com/office/drawing/2014/main" id="{280BB7F2-A9CA-46EA-8581-31A46F14F058}"/>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8901B78-5D88-4C82-AD8C-D1B3D85514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8B9BE29-4087-403C-BB19-41737C5E8793}"/>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39FB8D72-EFBC-4BA7-BA0B-DFC6300C023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DBAEFD1E-E483-4BF1-A202-1367A89AC6BD}"/>
                </a:ext>
              </a:extLst>
            </p:cNvPr>
            <p:cNvGrpSpPr>
              <a:grpSpLocks noChangeAspect="1"/>
            </p:cNvGrpSpPr>
            <p:nvPr/>
          </p:nvGrpSpPr>
          <p:grpSpPr>
            <a:xfrm>
              <a:off x="2596134" y="4587088"/>
              <a:ext cx="1280160" cy="102098"/>
              <a:chOff x="914400" y="1066800"/>
              <a:chExt cx="1490472" cy="118872"/>
            </a:xfrm>
          </p:grpSpPr>
          <p:sp>
            <p:nvSpPr>
              <p:cNvPr id="4" name="Oval 3">
                <a:extLst>
                  <a:ext uri="{FF2B5EF4-FFF2-40B4-BE49-F238E27FC236}">
                    <a16:creationId xmlns:a16="http://schemas.microsoft.com/office/drawing/2014/main" id="{F146443E-E0F3-4698-BD5D-3E6D157EC6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A3EFA8D-33EC-4C94-A6C1-088A79DA9EA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FCF8869-F82C-4E86-9E91-712082DED9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FA3906C0-3330-4EE4-A926-4E971F3238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12E4C627-3792-4E84-BD8B-CB16CD012AF5}"/>
                </a:ext>
              </a:extLst>
            </p:cNvPr>
            <p:cNvGrpSpPr/>
            <p:nvPr/>
          </p:nvGrpSpPr>
          <p:grpSpPr>
            <a:xfrm>
              <a:off x="2624328" y="4617720"/>
              <a:ext cx="1225296" cy="441364"/>
              <a:chOff x="2624328" y="4617720"/>
              <a:chExt cx="1225296" cy="441364"/>
            </a:xfrm>
          </p:grpSpPr>
          <p:sp>
            <p:nvSpPr>
              <p:cNvPr id="38" name="Freeform: Shape 37">
                <a:extLst>
                  <a:ext uri="{FF2B5EF4-FFF2-40B4-BE49-F238E27FC236}">
                    <a16:creationId xmlns:a16="http://schemas.microsoft.com/office/drawing/2014/main" id="{726659B0-B7A9-4F85-8958-91305D81FD2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10B9351-229C-4E8B-BD3E-17EA9C30E1E6}"/>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90F8F31-52AB-47F7-8CDD-70CD52E5727A}"/>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5387375-036C-4C2C-8D25-B9D5079E5CB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6" name="TextBox 45">
            <a:extLst>
              <a:ext uri="{FF2B5EF4-FFF2-40B4-BE49-F238E27FC236}">
                <a16:creationId xmlns:a16="http://schemas.microsoft.com/office/drawing/2014/main" id="{A5EF1C86-14A3-4AD0-B3FE-DF93EB4035BA}"/>
              </a:ext>
            </a:extLst>
          </p:cNvPr>
          <p:cNvSpPr txBox="1"/>
          <p:nvPr/>
        </p:nvSpPr>
        <p:spPr>
          <a:xfrm>
            <a:off x="4499312" y="1911713"/>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47" name="Graphic 46" descr="Microscope">
            <a:extLst>
              <a:ext uri="{FF2B5EF4-FFF2-40B4-BE49-F238E27FC236}">
                <a16:creationId xmlns:a16="http://schemas.microsoft.com/office/drawing/2014/main" id="{66C9950B-EAB6-4629-BF16-EAAF32AC04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73690" y="1154940"/>
            <a:ext cx="640080" cy="640080"/>
          </a:xfrm>
          <a:prstGeom prst="rect">
            <a:avLst/>
          </a:prstGeom>
        </p:spPr>
      </p:pic>
      <p:grpSp>
        <p:nvGrpSpPr>
          <p:cNvPr id="56" name="Group 55">
            <a:extLst>
              <a:ext uri="{FF2B5EF4-FFF2-40B4-BE49-F238E27FC236}">
                <a16:creationId xmlns:a16="http://schemas.microsoft.com/office/drawing/2014/main" id="{99F0F8A4-057B-47A9-A01A-9490AF245A40}"/>
              </a:ext>
            </a:extLst>
          </p:cNvPr>
          <p:cNvGrpSpPr/>
          <p:nvPr/>
        </p:nvGrpSpPr>
        <p:grpSpPr>
          <a:xfrm>
            <a:off x="7200159" y="4876799"/>
            <a:ext cx="1757172" cy="1752601"/>
            <a:chOff x="2357628" y="4953000"/>
            <a:chExt cx="1757172" cy="1752601"/>
          </a:xfrm>
          <a:effectLst>
            <a:outerShdw blurRad="50800" dist="38100" dir="2700000" algn="tl" rotWithShape="0">
              <a:prstClr val="black">
                <a:alpha val="40000"/>
              </a:prstClr>
            </a:outerShdw>
          </a:effectLst>
        </p:grpSpPr>
        <p:sp>
          <p:nvSpPr>
            <p:cNvPr id="57" name="Freeform: Shape 56">
              <a:extLst>
                <a:ext uri="{FF2B5EF4-FFF2-40B4-BE49-F238E27FC236}">
                  <a16:creationId xmlns:a16="http://schemas.microsoft.com/office/drawing/2014/main" id="{1681767C-824C-4DC1-9C91-FAED8FDC4198}"/>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0175E8B9-7A63-40C9-AF58-01A5F6277F7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88336BB2-A61C-4B91-827A-ED536020310D}"/>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02</a:t>
              </a:r>
            </a:p>
            <a:p>
              <a:pPr algn="ctr"/>
              <a:r>
                <a:rPr lang="en-US" sz="1600" b="1" dirty="0">
                  <a:solidFill>
                    <a:srgbClr val="4D4D4D"/>
                  </a:solidFill>
                </a:rPr>
                <a:t>OPTION</a:t>
              </a:r>
            </a:p>
          </p:txBody>
        </p:sp>
      </p:grpSp>
      <p:grpSp>
        <p:nvGrpSpPr>
          <p:cNvPr id="60" name="Group 59">
            <a:extLst>
              <a:ext uri="{FF2B5EF4-FFF2-40B4-BE49-F238E27FC236}">
                <a16:creationId xmlns:a16="http://schemas.microsoft.com/office/drawing/2014/main" id="{CE6CAC89-FF97-4293-8628-77F9293C701E}"/>
              </a:ext>
            </a:extLst>
          </p:cNvPr>
          <p:cNvGrpSpPr/>
          <p:nvPr/>
        </p:nvGrpSpPr>
        <p:grpSpPr>
          <a:xfrm>
            <a:off x="7072905" y="1142998"/>
            <a:ext cx="2011680" cy="3521035"/>
            <a:chOff x="2230374" y="1219199"/>
            <a:chExt cx="2011680" cy="3521035"/>
          </a:xfrm>
          <a:effectLst>
            <a:outerShdw blurRad="50800" dist="38100" dir="2700000" algn="tl" rotWithShape="0">
              <a:prstClr val="black">
                <a:alpha val="40000"/>
              </a:prstClr>
            </a:outerShdw>
          </a:effectLst>
        </p:grpSpPr>
        <p:grpSp>
          <p:nvGrpSpPr>
            <p:cNvPr id="61" name="Group 60">
              <a:extLst>
                <a:ext uri="{FF2B5EF4-FFF2-40B4-BE49-F238E27FC236}">
                  <a16:creationId xmlns:a16="http://schemas.microsoft.com/office/drawing/2014/main" id="{230653FE-BD2F-45C7-A337-EA4074D4D11D}"/>
                </a:ext>
              </a:extLst>
            </p:cNvPr>
            <p:cNvGrpSpPr/>
            <p:nvPr/>
          </p:nvGrpSpPr>
          <p:grpSpPr>
            <a:xfrm>
              <a:off x="2230374" y="1219199"/>
              <a:ext cx="2011680" cy="3521035"/>
              <a:chOff x="2230374" y="1219199"/>
              <a:chExt cx="2011680" cy="3521035"/>
            </a:xfrm>
          </p:grpSpPr>
          <p:sp>
            <p:nvSpPr>
              <p:cNvPr id="63" name="Freeform: Shape 62">
                <a:extLst>
                  <a:ext uri="{FF2B5EF4-FFF2-40B4-BE49-F238E27FC236}">
                    <a16:creationId xmlns:a16="http://schemas.microsoft.com/office/drawing/2014/main" id="{0B366139-428A-48CC-9192-535BABC74B48}"/>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3">
                <a:extLst>
                  <a:ext uri="{FF2B5EF4-FFF2-40B4-BE49-F238E27FC236}">
                    <a16:creationId xmlns:a16="http://schemas.microsoft.com/office/drawing/2014/main" id="{FD19AC55-89BA-4F5F-97FE-986ABB78EC98}"/>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Text Box 10">
              <a:extLst>
                <a:ext uri="{FF2B5EF4-FFF2-40B4-BE49-F238E27FC236}">
                  <a16:creationId xmlns:a16="http://schemas.microsoft.com/office/drawing/2014/main" id="{0B1F0C85-9F0F-44C7-84C3-85AE1E9E5F96}"/>
                </a:ext>
              </a:extLst>
            </p:cNvPr>
            <p:cNvSpPr txBox="1">
              <a:spLocks noChangeArrowheads="1"/>
            </p:cNvSpPr>
            <p:nvPr/>
          </p:nvSpPr>
          <p:spPr bwMode="auto">
            <a:xfrm>
              <a:off x="2308197" y="1304668"/>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65" name="Group 64">
            <a:extLst>
              <a:ext uri="{FF2B5EF4-FFF2-40B4-BE49-F238E27FC236}">
                <a16:creationId xmlns:a16="http://schemas.microsoft.com/office/drawing/2014/main" id="{AFB26356-8BDC-471E-B318-3A5EF63A346A}"/>
              </a:ext>
            </a:extLst>
          </p:cNvPr>
          <p:cNvGrpSpPr/>
          <p:nvPr/>
        </p:nvGrpSpPr>
        <p:grpSpPr>
          <a:xfrm>
            <a:off x="7438665" y="4510887"/>
            <a:ext cx="1280160" cy="498490"/>
            <a:chOff x="2596134" y="4587088"/>
            <a:chExt cx="1280160" cy="498490"/>
          </a:xfrm>
        </p:grpSpPr>
        <p:grpSp>
          <p:nvGrpSpPr>
            <p:cNvPr id="66" name="Group 65">
              <a:extLst>
                <a:ext uri="{FF2B5EF4-FFF2-40B4-BE49-F238E27FC236}">
                  <a16:creationId xmlns:a16="http://schemas.microsoft.com/office/drawing/2014/main" id="{DF280899-5837-43E9-A02D-6840B57B1E23}"/>
                </a:ext>
              </a:extLst>
            </p:cNvPr>
            <p:cNvGrpSpPr>
              <a:grpSpLocks noChangeAspect="1"/>
            </p:cNvGrpSpPr>
            <p:nvPr/>
          </p:nvGrpSpPr>
          <p:grpSpPr>
            <a:xfrm>
              <a:off x="2596134" y="4983480"/>
              <a:ext cx="1280160" cy="102098"/>
              <a:chOff x="914400" y="1066800"/>
              <a:chExt cx="1490472" cy="118872"/>
            </a:xfrm>
          </p:grpSpPr>
          <p:sp>
            <p:nvSpPr>
              <p:cNvPr id="77" name="Oval 76">
                <a:extLst>
                  <a:ext uri="{FF2B5EF4-FFF2-40B4-BE49-F238E27FC236}">
                    <a16:creationId xmlns:a16="http://schemas.microsoft.com/office/drawing/2014/main" id="{75973D33-4E9A-44DE-B602-2B9F7AFC67C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8F6AA2E2-1790-4A11-B760-2E6934D2DB1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1AFBD851-9F8D-48F0-80F4-B3B82C613F5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7D058A18-49A1-4895-BF75-75342E59505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a:extLst>
                <a:ext uri="{FF2B5EF4-FFF2-40B4-BE49-F238E27FC236}">
                  <a16:creationId xmlns:a16="http://schemas.microsoft.com/office/drawing/2014/main" id="{17CE0B20-7959-4846-AE30-3257A1C7FFDE}"/>
                </a:ext>
              </a:extLst>
            </p:cNvPr>
            <p:cNvGrpSpPr>
              <a:grpSpLocks noChangeAspect="1"/>
            </p:cNvGrpSpPr>
            <p:nvPr/>
          </p:nvGrpSpPr>
          <p:grpSpPr>
            <a:xfrm>
              <a:off x="2596134" y="4587088"/>
              <a:ext cx="1280160" cy="102098"/>
              <a:chOff x="914400" y="1066800"/>
              <a:chExt cx="1490472" cy="118872"/>
            </a:xfrm>
          </p:grpSpPr>
          <p:sp>
            <p:nvSpPr>
              <p:cNvPr id="73" name="Oval 72">
                <a:extLst>
                  <a:ext uri="{FF2B5EF4-FFF2-40B4-BE49-F238E27FC236}">
                    <a16:creationId xmlns:a16="http://schemas.microsoft.com/office/drawing/2014/main" id="{359F3160-6AEA-4B70-85A9-23E5D5A24BE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231C5E7-3774-4C97-B392-CE5E3B44474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D27798B8-DC0B-4B84-93BD-A927AC9B9A5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EBE62451-F1A1-4053-9689-28D09B66EB2C}"/>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73A00888-ECFB-4864-8235-F0C62E2E2EB1}"/>
                </a:ext>
              </a:extLst>
            </p:cNvPr>
            <p:cNvGrpSpPr/>
            <p:nvPr/>
          </p:nvGrpSpPr>
          <p:grpSpPr>
            <a:xfrm>
              <a:off x="2624328" y="4617720"/>
              <a:ext cx="1225296" cy="441364"/>
              <a:chOff x="2624328" y="4617720"/>
              <a:chExt cx="1225296" cy="441364"/>
            </a:xfrm>
          </p:grpSpPr>
          <p:sp>
            <p:nvSpPr>
              <p:cNvPr id="69" name="Freeform: Shape 68">
                <a:extLst>
                  <a:ext uri="{FF2B5EF4-FFF2-40B4-BE49-F238E27FC236}">
                    <a16:creationId xmlns:a16="http://schemas.microsoft.com/office/drawing/2014/main" id="{4555750F-2BA7-40AD-816F-2CE7DB5DCEE0}"/>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EC07A57A-4880-44D8-9502-06B29B4474D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40D88FFC-33DD-4E13-B5A4-8D9AF37254C7}"/>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1951ED29-D67F-4E05-8495-A44A79A3A0E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1" name="TextBox 80">
            <a:extLst>
              <a:ext uri="{FF2B5EF4-FFF2-40B4-BE49-F238E27FC236}">
                <a16:creationId xmlns:a16="http://schemas.microsoft.com/office/drawing/2014/main" id="{8CAF54D8-4FD3-49E1-87A0-9BD68E7B0C0E}"/>
              </a:ext>
            </a:extLst>
          </p:cNvPr>
          <p:cNvSpPr txBox="1"/>
          <p:nvPr/>
        </p:nvSpPr>
        <p:spPr>
          <a:xfrm>
            <a:off x="7048189" y="2489852"/>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83" name="Group 82">
            <a:extLst>
              <a:ext uri="{FF2B5EF4-FFF2-40B4-BE49-F238E27FC236}">
                <a16:creationId xmlns:a16="http://schemas.microsoft.com/office/drawing/2014/main" id="{DBE1956E-64CF-4A74-9BFC-01A53C8CE7A9}"/>
              </a:ext>
            </a:extLst>
          </p:cNvPr>
          <p:cNvGrpSpPr/>
          <p:nvPr/>
        </p:nvGrpSpPr>
        <p:grpSpPr>
          <a:xfrm>
            <a:off x="9774174" y="4298660"/>
            <a:ext cx="1757172" cy="1752601"/>
            <a:chOff x="2357628" y="4953000"/>
            <a:chExt cx="1757172" cy="1752601"/>
          </a:xfrm>
          <a:effectLst>
            <a:outerShdw blurRad="50800" dist="38100" dir="2700000" algn="tl" rotWithShape="0">
              <a:prstClr val="black">
                <a:alpha val="40000"/>
              </a:prstClr>
            </a:outerShdw>
          </a:effectLst>
        </p:grpSpPr>
        <p:sp>
          <p:nvSpPr>
            <p:cNvPr id="84" name="Freeform: Shape 83">
              <a:extLst>
                <a:ext uri="{FF2B5EF4-FFF2-40B4-BE49-F238E27FC236}">
                  <a16:creationId xmlns:a16="http://schemas.microsoft.com/office/drawing/2014/main" id="{CACF0BA4-5B7A-47AE-9C58-DBD2009346A5}"/>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98CACA9F-FDC9-474A-BEB3-96C3E64F411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8234AA8F-955C-40C2-9C99-06B4B15647A2}"/>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03</a:t>
              </a:r>
            </a:p>
            <a:p>
              <a:pPr algn="ctr"/>
              <a:r>
                <a:rPr lang="en-US" sz="1600" b="1" dirty="0">
                  <a:solidFill>
                    <a:srgbClr val="4D4D4D"/>
                  </a:solidFill>
                </a:rPr>
                <a:t>OPTION</a:t>
              </a:r>
            </a:p>
          </p:txBody>
        </p:sp>
      </p:grpSp>
      <p:grpSp>
        <p:nvGrpSpPr>
          <p:cNvPr id="87" name="Group 86">
            <a:extLst>
              <a:ext uri="{FF2B5EF4-FFF2-40B4-BE49-F238E27FC236}">
                <a16:creationId xmlns:a16="http://schemas.microsoft.com/office/drawing/2014/main" id="{9ADFD458-ECCE-49F2-8531-3DCEB3D7A8A3}"/>
              </a:ext>
            </a:extLst>
          </p:cNvPr>
          <p:cNvGrpSpPr/>
          <p:nvPr/>
        </p:nvGrpSpPr>
        <p:grpSpPr>
          <a:xfrm>
            <a:off x="9646920" y="564859"/>
            <a:ext cx="2011680" cy="3521035"/>
            <a:chOff x="2230374" y="1219199"/>
            <a:chExt cx="2011680" cy="3521035"/>
          </a:xfrm>
          <a:effectLst>
            <a:outerShdw blurRad="50800" dist="38100" dir="2700000" algn="tl" rotWithShape="0">
              <a:prstClr val="black">
                <a:alpha val="40000"/>
              </a:prstClr>
            </a:outerShdw>
          </a:effectLst>
        </p:grpSpPr>
        <p:grpSp>
          <p:nvGrpSpPr>
            <p:cNvPr id="88" name="Group 87">
              <a:extLst>
                <a:ext uri="{FF2B5EF4-FFF2-40B4-BE49-F238E27FC236}">
                  <a16:creationId xmlns:a16="http://schemas.microsoft.com/office/drawing/2014/main" id="{FA7CC7B7-1063-4A60-8F0B-5210D7D4197E}"/>
                </a:ext>
              </a:extLst>
            </p:cNvPr>
            <p:cNvGrpSpPr/>
            <p:nvPr/>
          </p:nvGrpSpPr>
          <p:grpSpPr>
            <a:xfrm>
              <a:off x="2230374" y="1219199"/>
              <a:ext cx="2011680" cy="3521035"/>
              <a:chOff x="2230374" y="1219199"/>
              <a:chExt cx="2011680" cy="3521035"/>
            </a:xfrm>
          </p:grpSpPr>
          <p:sp>
            <p:nvSpPr>
              <p:cNvPr id="90" name="Freeform: Shape 89">
                <a:extLst>
                  <a:ext uri="{FF2B5EF4-FFF2-40B4-BE49-F238E27FC236}">
                    <a16:creationId xmlns:a16="http://schemas.microsoft.com/office/drawing/2014/main" id="{7B7A3F3F-060E-4AB4-AEB4-F162A00060A4}"/>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Freeform: Shape 90">
                <a:extLst>
                  <a:ext uri="{FF2B5EF4-FFF2-40B4-BE49-F238E27FC236}">
                    <a16:creationId xmlns:a16="http://schemas.microsoft.com/office/drawing/2014/main" id="{80985C15-27EF-455D-9BC5-B67C477ADAE6}"/>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9" name="Text Box 10">
              <a:extLst>
                <a:ext uri="{FF2B5EF4-FFF2-40B4-BE49-F238E27FC236}">
                  <a16:creationId xmlns:a16="http://schemas.microsoft.com/office/drawing/2014/main" id="{ADE06ED5-EED3-45CA-8A31-E11483C87FDE}"/>
                </a:ext>
              </a:extLst>
            </p:cNvPr>
            <p:cNvSpPr txBox="1">
              <a:spLocks noChangeArrowheads="1"/>
            </p:cNvSpPr>
            <p:nvPr/>
          </p:nvSpPr>
          <p:spPr bwMode="auto">
            <a:xfrm>
              <a:off x="2308197" y="1304668"/>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92" name="Group 91">
            <a:extLst>
              <a:ext uri="{FF2B5EF4-FFF2-40B4-BE49-F238E27FC236}">
                <a16:creationId xmlns:a16="http://schemas.microsoft.com/office/drawing/2014/main" id="{508BB36A-9C03-4FF4-BC6E-B92D18EA05B7}"/>
              </a:ext>
            </a:extLst>
          </p:cNvPr>
          <p:cNvGrpSpPr/>
          <p:nvPr/>
        </p:nvGrpSpPr>
        <p:grpSpPr>
          <a:xfrm>
            <a:off x="10012680" y="3932748"/>
            <a:ext cx="1280160" cy="498490"/>
            <a:chOff x="2596134" y="4587088"/>
            <a:chExt cx="1280160" cy="498490"/>
          </a:xfrm>
        </p:grpSpPr>
        <p:grpSp>
          <p:nvGrpSpPr>
            <p:cNvPr id="93" name="Group 92">
              <a:extLst>
                <a:ext uri="{FF2B5EF4-FFF2-40B4-BE49-F238E27FC236}">
                  <a16:creationId xmlns:a16="http://schemas.microsoft.com/office/drawing/2014/main" id="{EE560A1A-BE87-4A4B-BBC0-F990087221CA}"/>
                </a:ext>
              </a:extLst>
            </p:cNvPr>
            <p:cNvGrpSpPr>
              <a:grpSpLocks noChangeAspect="1"/>
            </p:cNvGrpSpPr>
            <p:nvPr/>
          </p:nvGrpSpPr>
          <p:grpSpPr>
            <a:xfrm>
              <a:off x="2596134" y="4983480"/>
              <a:ext cx="1280160" cy="102098"/>
              <a:chOff x="914400" y="1066800"/>
              <a:chExt cx="1490472" cy="118872"/>
            </a:xfrm>
          </p:grpSpPr>
          <p:sp>
            <p:nvSpPr>
              <p:cNvPr id="104" name="Oval 103">
                <a:extLst>
                  <a:ext uri="{FF2B5EF4-FFF2-40B4-BE49-F238E27FC236}">
                    <a16:creationId xmlns:a16="http://schemas.microsoft.com/office/drawing/2014/main" id="{4D907269-0D48-4DDC-B3AC-6509595AA01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CCC08D29-C677-41BC-A1EB-96144519620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A7A6A1C0-3D8A-4CF9-B0F6-CE04927EAE8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2A1E7B76-1DA8-424F-88CF-85972F030FA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a:extLst>
                <a:ext uri="{FF2B5EF4-FFF2-40B4-BE49-F238E27FC236}">
                  <a16:creationId xmlns:a16="http://schemas.microsoft.com/office/drawing/2014/main" id="{7B103F90-CA17-44C0-B2D1-F44738484D50}"/>
                </a:ext>
              </a:extLst>
            </p:cNvPr>
            <p:cNvGrpSpPr>
              <a:grpSpLocks noChangeAspect="1"/>
            </p:cNvGrpSpPr>
            <p:nvPr/>
          </p:nvGrpSpPr>
          <p:grpSpPr>
            <a:xfrm>
              <a:off x="2596134" y="4587088"/>
              <a:ext cx="1280160" cy="102098"/>
              <a:chOff x="914400" y="1066800"/>
              <a:chExt cx="1490472" cy="118872"/>
            </a:xfrm>
          </p:grpSpPr>
          <p:sp>
            <p:nvSpPr>
              <p:cNvPr id="100" name="Oval 99">
                <a:extLst>
                  <a:ext uri="{FF2B5EF4-FFF2-40B4-BE49-F238E27FC236}">
                    <a16:creationId xmlns:a16="http://schemas.microsoft.com/office/drawing/2014/main" id="{CCFC70F2-A202-472D-802D-A47DECC2C7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50C3894C-C5CD-4F12-9F60-554DF66516E0}"/>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0C5F4F3A-B6A4-442B-BA34-7E075B0F8754}"/>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BEE8B992-AA04-4CAE-8A2B-5C791BE8E0B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B91A6C03-962D-4E72-BC99-C750D725D1E7}"/>
                </a:ext>
              </a:extLst>
            </p:cNvPr>
            <p:cNvGrpSpPr/>
            <p:nvPr/>
          </p:nvGrpSpPr>
          <p:grpSpPr>
            <a:xfrm>
              <a:off x="2624328" y="4617720"/>
              <a:ext cx="1225296" cy="441364"/>
              <a:chOff x="2624328" y="4617720"/>
              <a:chExt cx="1225296" cy="441364"/>
            </a:xfrm>
          </p:grpSpPr>
          <p:sp>
            <p:nvSpPr>
              <p:cNvPr id="96" name="Freeform: Shape 95">
                <a:extLst>
                  <a:ext uri="{FF2B5EF4-FFF2-40B4-BE49-F238E27FC236}">
                    <a16:creationId xmlns:a16="http://schemas.microsoft.com/office/drawing/2014/main" id="{78BE2267-8D22-4074-B525-43BEB66315A5}"/>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23B0D2C8-68DE-4ACB-A5DD-5BBCFCA089E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B73B2AB8-A07D-4977-9628-5CC28FB7CF9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0222CA65-52EE-4FF9-B8DA-1D62AA286169}"/>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8" name="TextBox 107">
            <a:extLst>
              <a:ext uri="{FF2B5EF4-FFF2-40B4-BE49-F238E27FC236}">
                <a16:creationId xmlns:a16="http://schemas.microsoft.com/office/drawing/2014/main" id="{36995B66-565A-40EE-A2CE-37576B496318}"/>
              </a:ext>
            </a:extLst>
          </p:cNvPr>
          <p:cNvSpPr txBox="1"/>
          <p:nvPr/>
        </p:nvSpPr>
        <p:spPr>
          <a:xfrm>
            <a:off x="9622204" y="1911713"/>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37" name="TextBox 136">
            <a:extLst>
              <a:ext uri="{FF2B5EF4-FFF2-40B4-BE49-F238E27FC236}">
                <a16:creationId xmlns:a16="http://schemas.microsoft.com/office/drawing/2014/main" id="{D853DF84-F303-470F-81AE-2B349B9A4529}"/>
              </a:ext>
            </a:extLst>
          </p:cNvPr>
          <p:cNvSpPr txBox="1"/>
          <p:nvPr/>
        </p:nvSpPr>
        <p:spPr>
          <a:xfrm>
            <a:off x="424905" y="2024533"/>
            <a:ext cx="3153881" cy="3816429"/>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a:t>
            </a:r>
          </a:p>
          <a:p>
            <a:endParaRPr lang="en-US" sz="1000"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D4D4D"/>
              </a:solidFill>
              <a:latin typeface="Candara" panose="020E0502030303020204" pitchFamily="34" charset="0"/>
            </a:endParaRPr>
          </a:p>
          <a:p>
            <a:endParaRPr lang="en-US" sz="14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a:t>
            </a:r>
          </a:p>
        </p:txBody>
      </p:sp>
      <p:sp>
        <p:nvSpPr>
          <p:cNvPr id="138" name="TextBox 137">
            <a:extLst>
              <a:ext uri="{FF2B5EF4-FFF2-40B4-BE49-F238E27FC236}">
                <a16:creationId xmlns:a16="http://schemas.microsoft.com/office/drawing/2014/main" id="{7E4F996D-ED0B-4CEC-846D-F7E6F3EA0710}"/>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pic>
        <p:nvPicPr>
          <p:cNvPr id="139" name="Graphic 138" descr="Beaker">
            <a:extLst>
              <a:ext uri="{FF2B5EF4-FFF2-40B4-BE49-F238E27FC236}">
                <a16:creationId xmlns:a16="http://schemas.microsoft.com/office/drawing/2014/main" id="{6C543DFF-C1D8-4865-B2CA-F7C4AE079CB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10577" y="1749010"/>
            <a:ext cx="640080" cy="640080"/>
          </a:xfrm>
          <a:prstGeom prst="rect">
            <a:avLst/>
          </a:prstGeom>
        </p:spPr>
      </p:pic>
      <p:pic>
        <p:nvPicPr>
          <p:cNvPr id="140" name="Graphic 139" descr="Atom">
            <a:extLst>
              <a:ext uri="{FF2B5EF4-FFF2-40B4-BE49-F238E27FC236}">
                <a16:creationId xmlns:a16="http://schemas.microsoft.com/office/drawing/2014/main" id="{D22A1FF5-5D61-4695-B10A-87CB54481D9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296582" y="1170871"/>
            <a:ext cx="640080" cy="640080"/>
          </a:xfrm>
          <a:prstGeom prst="rect">
            <a:avLst/>
          </a:prstGeom>
        </p:spPr>
      </p:pic>
      <p:pic>
        <p:nvPicPr>
          <p:cNvPr id="109" name="Picture 108">
            <a:hlinkClick r:id="rId8"/>
            <a:extLst>
              <a:ext uri="{FF2B5EF4-FFF2-40B4-BE49-F238E27FC236}">
                <a16:creationId xmlns:a16="http://schemas.microsoft.com/office/drawing/2014/main" id="{EBDA9D52-DF42-44AC-8D67-F3E8FC8DD64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5083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8"/>
                                        </p:tgtEl>
                                        <p:attrNameLst>
                                          <p:attrName>style.visibility</p:attrName>
                                        </p:attrNameLst>
                                      </p:cBhvr>
                                      <p:to>
                                        <p:strVal val="visible"/>
                                      </p:to>
                                    </p:set>
                                    <p:animEffect transition="in" filter="wipe(left)">
                                      <p:cBhvr>
                                        <p:cTn id="7" dur="1000"/>
                                        <p:tgtEl>
                                          <p:spTgt spid="13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7">
                                            <p:txEl>
                                              <p:pRg st="0" end="0"/>
                                            </p:txEl>
                                          </p:spTgt>
                                        </p:tgtEl>
                                        <p:attrNameLst>
                                          <p:attrName>style.visibility</p:attrName>
                                        </p:attrNameLst>
                                      </p:cBhvr>
                                      <p:to>
                                        <p:strVal val="visible"/>
                                      </p:to>
                                    </p:set>
                                    <p:animEffect transition="in" filter="fade">
                                      <p:cBhvr>
                                        <p:cTn id="11" dur="500"/>
                                        <p:tgtEl>
                                          <p:spTgt spid="137">
                                            <p:txEl>
                                              <p:pRg st="0" end="0"/>
                                            </p:txEl>
                                          </p:spTgt>
                                        </p:tgtEl>
                                      </p:cBhvr>
                                    </p:animEffect>
                                    <p:anim calcmode="lin" valueType="num">
                                      <p:cBhvr>
                                        <p:cTn id="12" dur="500" fill="hold"/>
                                        <p:tgtEl>
                                          <p:spTgt spid="137">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3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37">
                                            <p:txEl>
                                              <p:pRg st="2" end="2"/>
                                            </p:txEl>
                                          </p:spTgt>
                                        </p:tgtEl>
                                        <p:attrNameLst>
                                          <p:attrName>style.visibility</p:attrName>
                                        </p:attrNameLst>
                                      </p:cBhvr>
                                      <p:to>
                                        <p:strVal val="visible"/>
                                      </p:to>
                                    </p:set>
                                    <p:animEffect transition="in" filter="fade">
                                      <p:cBhvr>
                                        <p:cTn id="17" dur="500"/>
                                        <p:tgtEl>
                                          <p:spTgt spid="137">
                                            <p:txEl>
                                              <p:pRg st="2" end="2"/>
                                            </p:txEl>
                                          </p:spTgt>
                                        </p:tgtEl>
                                      </p:cBhvr>
                                    </p:animEffect>
                                    <p:anim calcmode="lin" valueType="num">
                                      <p:cBhvr>
                                        <p:cTn id="18" dur="500" fill="hold"/>
                                        <p:tgtEl>
                                          <p:spTgt spid="137">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3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37">
                                            <p:txEl>
                                              <p:pRg st="4" end="4"/>
                                            </p:txEl>
                                          </p:spTgt>
                                        </p:tgtEl>
                                        <p:attrNameLst>
                                          <p:attrName>style.visibility</p:attrName>
                                        </p:attrNameLst>
                                      </p:cBhvr>
                                      <p:to>
                                        <p:strVal val="visible"/>
                                      </p:to>
                                    </p:set>
                                    <p:animEffect transition="in" filter="fade">
                                      <p:cBhvr>
                                        <p:cTn id="23" dur="500"/>
                                        <p:tgtEl>
                                          <p:spTgt spid="137">
                                            <p:txEl>
                                              <p:pRg st="4" end="4"/>
                                            </p:txEl>
                                          </p:spTgt>
                                        </p:tgtEl>
                                      </p:cBhvr>
                                    </p:animEffect>
                                    <p:anim calcmode="lin" valueType="num">
                                      <p:cBhvr>
                                        <p:cTn id="24" dur="500" fill="hold"/>
                                        <p:tgtEl>
                                          <p:spTgt spid="137">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37">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37">
                                            <p:txEl>
                                              <p:pRg st="6" end="6"/>
                                            </p:txEl>
                                          </p:spTgt>
                                        </p:tgtEl>
                                        <p:attrNameLst>
                                          <p:attrName>style.visibility</p:attrName>
                                        </p:attrNameLst>
                                      </p:cBhvr>
                                      <p:to>
                                        <p:strVal val="visible"/>
                                      </p:to>
                                    </p:set>
                                    <p:animEffect transition="in" filter="fade">
                                      <p:cBhvr>
                                        <p:cTn id="29" dur="500"/>
                                        <p:tgtEl>
                                          <p:spTgt spid="137">
                                            <p:txEl>
                                              <p:pRg st="6" end="6"/>
                                            </p:txEl>
                                          </p:spTgt>
                                        </p:tgtEl>
                                      </p:cBhvr>
                                    </p:animEffect>
                                    <p:anim calcmode="lin" valueType="num">
                                      <p:cBhvr>
                                        <p:cTn id="30" dur="500" fill="hold"/>
                                        <p:tgtEl>
                                          <p:spTgt spid="137">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37">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137">
                                            <p:txEl>
                                              <p:pRg st="8" end="8"/>
                                            </p:txEl>
                                          </p:spTgt>
                                        </p:tgtEl>
                                        <p:attrNameLst>
                                          <p:attrName>style.visibility</p:attrName>
                                        </p:attrNameLst>
                                      </p:cBhvr>
                                      <p:to>
                                        <p:strVal val="visible"/>
                                      </p:to>
                                    </p:set>
                                    <p:animEffect transition="in" filter="fade">
                                      <p:cBhvr>
                                        <p:cTn id="35" dur="500"/>
                                        <p:tgtEl>
                                          <p:spTgt spid="137">
                                            <p:txEl>
                                              <p:pRg st="8" end="8"/>
                                            </p:txEl>
                                          </p:spTgt>
                                        </p:tgtEl>
                                      </p:cBhvr>
                                    </p:animEffect>
                                    <p:anim calcmode="lin" valueType="num">
                                      <p:cBhvr>
                                        <p:cTn id="36" dur="500" fill="hold"/>
                                        <p:tgtEl>
                                          <p:spTgt spid="137">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137">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37" presetClass="entr" presetSubtype="0" fill="hold" nodeType="afterEffect">
                                  <p:stCondLst>
                                    <p:cond delay="0"/>
                                  </p:stCondLst>
                                  <p:childTnLst>
                                    <p:set>
                                      <p:cBhvr>
                                        <p:cTn id="40" dur="1" fill="hold">
                                          <p:stCondLst>
                                            <p:cond delay="0"/>
                                          </p:stCondLst>
                                        </p:cTn>
                                        <p:tgtEl>
                                          <p:spTgt spid="49"/>
                                        </p:tgtEl>
                                        <p:attrNameLst>
                                          <p:attrName>style.visibility</p:attrName>
                                        </p:attrNameLst>
                                      </p:cBhvr>
                                      <p:to>
                                        <p:strVal val="visible"/>
                                      </p:to>
                                    </p:set>
                                    <p:animEffect transition="in" filter="fade">
                                      <p:cBhvr>
                                        <p:cTn id="41" dur="1000"/>
                                        <p:tgtEl>
                                          <p:spTgt spid="49"/>
                                        </p:tgtEl>
                                      </p:cBhvr>
                                    </p:animEffect>
                                    <p:anim calcmode="lin" valueType="num">
                                      <p:cBhvr>
                                        <p:cTn id="42" dur="1000" fill="hold"/>
                                        <p:tgtEl>
                                          <p:spTgt spid="49"/>
                                        </p:tgtEl>
                                        <p:attrNameLst>
                                          <p:attrName>ppt_x</p:attrName>
                                        </p:attrNameLst>
                                      </p:cBhvr>
                                      <p:tavLst>
                                        <p:tav tm="0">
                                          <p:val>
                                            <p:strVal val="#ppt_x"/>
                                          </p:val>
                                        </p:tav>
                                        <p:tav tm="100000">
                                          <p:val>
                                            <p:strVal val="#ppt_x"/>
                                          </p:val>
                                        </p:tav>
                                      </p:tavLst>
                                    </p:anim>
                                    <p:anim calcmode="lin" valueType="num">
                                      <p:cBhvr>
                                        <p:cTn id="43" dur="900" decel="100000" fill="hold"/>
                                        <p:tgtEl>
                                          <p:spTgt spid="49"/>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45" fill="hold">
                            <p:stCondLst>
                              <p:cond delay="4500"/>
                            </p:stCondLst>
                            <p:childTnLst>
                              <p:par>
                                <p:cTn id="46" presetID="22" presetClass="entr" presetSubtype="1" fill="hold" nodeType="after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wipe(up)">
                                      <p:cBhvr>
                                        <p:cTn id="48" dur="1000"/>
                                        <p:tgtEl>
                                          <p:spTgt spid="55"/>
                                        </p:tgtEl>
                                      </p:cBhvr>
                                    </p:animEffect>
                                  </p:childTnLst>
                                </p:cTn>
                              </p:par>
                              <p:par>
                                <p:cTn id="49" presetID="47" presetClass="entr" presetSubtype="0" fill="hold" nodeType="withEffect">
                                  <p:stCondLst>
                                    <p:cond delay="0"/>
                                  </p:stCondLst>
                                  <p:childTnLst>
                                    <p:set>
                                      <p:cBhvr>
                                        <p:cTn id="50" dur="1" fill="hold">
                                          <p:stCondLst>
                                            <p:cond delay="0"/>
                                          </p:stCondLst>
                                        </p:cTn>
                                        <p:tgtEl>
                                          <p:spTgt spid="54"/>
                                        </p:tgtEl>
                                        <p:attrNameLst>
                                          <p:attrName>style.visibility</p:attrName>
                                        </p:attrNameLst>
                                      </p:cBhvr>
                                      <p:to>
                                        <p:strVal val="visible"/>
                                      </p:to>
                                    </p:set>
                                    <p:animEffect transition="in" filter="fade">
                                      <p:cBhvr>
                                        <p:cTn id="51" dur="1000"/>
                                        <p:tgtEl>
                                          <p:spTgt spid="54"/>
                                        </p:tgtEl>
                                      </p:cBhvr>
                                    </p:animEffect>
                                    <p:anim calcmode="lin" valueType="num">
                                      <p:cBhvr>
                                        <p:cTn id="52" dur="1000" fill="hold"/>
                                        <p:tgtEl>
                                          <p:spTgt spid="54"/>
                                        </p:tgtEl>
                                        <p:attrNameLst>
                                          <p:attrName>ppt_x</p:attrName>
                                        </p:attrNameLst>
                                      </p:cBhvr>
                                      <p:tavLst>
                                        <p:tav tm="0">
                                          <p:val>
                                            <p:strVal val="#ppt_x"/>
                                          </p:val>
                                        </p:tav>
                                        <p:tav tm="100000">
                                          <p:val>
                                            <p:strVal val="#ppt_x"/>
                                          </p:val>
                                        </p:tav>
                                      </p:tavLst>
                                    </p:anim>
                                    <p:anim calcmode="lin" valueType="num">
                                      <p:cBhvr>
                                        <p:cTn id="53" dur="1000" fill="hold"/>
                                        <p:tgtEl>
                                          <p:spTgt spid="54"/>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53" presetClass="entr" presetSubtype="16" fill="hold" nodeType="afterEffect">
                                  <p:stCondLst>
                                    <p:cond delay="0"/>
                                  </p:stCondLst>
                                  <p:childTnLst>
                                    <p:set>
                                      <p:cBhvr>
                                        <p:cTn id="56" dur="1" fill="hold">
                                          <p:stCondLst>
                                            <p:cond delay="0"/>
                                          </p:stCondLst>
                                        </p:cTn>
                                        <p:tgtEl>
                                          <p:spTgt spid="47"/>
                                        </p:tgtEl>
                                        <p:attrNameLst>
                                          <p:attrName>style.visibility</p:attrName>
                                        </p:attrNameLst>
                                      </p:cBhvr>
                                      <p:to>
                                        <p:strVal val="visible"/>
                                      </p:to>
                                    </p:set>
                                    <p:anim calcmode="lin" valueType="num">
                                      <p:cBhvr>
                                        <p:cTn id="57" dur="500" fill="hold"/>
                                        <p:tgtEl>
                                          <p:spTgt spid="47"/>
                                        </p:tgtEl>
                                        <p:attrNameLst>
                                          <p:attrName>ppt_w</p:attrName>
                                        </p:attrNameLst>
                                      </p:cBhvr>
                                      <p:tavLst>
                                        <p:tav tm="0">
                                          <p:val>
                                            <p:fltVal val="0"/>
                                          </p:val>
                                        </p:tav>
                                        <p:tav tm="100000">
                                          <p:val>
                                            <p:strVal val="#ppt_w"/>
                                          </p:val>
                                        </p:tav>
                                      </p:tavLst>
                                    </p:anim>
                                    <p:anim calcmode="lin" valueType="num">
                                      <p:cBhvr>
                                        <p:cTn id="58" dur="500" fill="hold"/>
                                        <p:tgtEl>
                                          <p:spTgt spid="47"/>
                                        </p:tgtEl>
                                        <p:attrNameLst>
                                          <p:attrName>ppt_h</p:attrName>
                                        </p:attrNameLst>
                                      </p:cBhvr>
                                      <p:tavLst>
                                        <p:tav tm="0">
                                          <p:val>
                                            <p:fltVal val="0"/>
                                          </p:val>
                                        </p:tav>
                                        <p:tav tm="100000">
                                          <p:val>
                                            <p:strVal val="#ppt_h"/>
                                          </p:val>
                                        </p:tav>
                                      </p:tavLst>
                                    </p:anim>
                                    <p:animEffect transition="in" filter="fade">
                                      <p:cBhvr>
                                        <p:cTn id="59" dur="500"/>
                                        <p:tgtEl>
                                          <p:spTgt spid="47"/>
                                        </p:tgtEl>
                                      </p:cBhvr>
                                    </p:animEffect>
                                  </p:childTnLst>
                                </p:cTn>
                              </p:par>
                            </p:childTnLst>
                          </p:cTn>
                        </p:par>
                        <p:par>
                          <p:cTn id="60" fill="hold">
                            <p:stCondLst>
                              <p:cond delay="6000"/>
                            </p:stCondLst>
                            <p:childTnLst>
                              <p:par>
                                <p:cTn id="61" presetID="22" presetClass="entr" presetSubtype="1" fill="hold" grpId="0" nodeType="afterEffect">
                                  <p:stCondLst>
                                    <p:cond delay="0"/>
                                  </p:stCondLst>
                                  <p:childTnLst>
                                    <p:set>
                                      <p:cBhvr>
                                        <p:cTn id="62" dur="1" fill="hold">
                                          <p:stCondLst>
                                            <p:cond delay="0"/>
                                          </p:stCondLst>
                                        </p:cTn>
                                        <p:tgtEl>
                                          <p:spTgt spid="46"/>
                                        </p:tgtEl>
                                        <p:attrNameLst>
                                          <p:attrName>style.visibility</p:attrName>
                                        </p:attrNameLst>
                                      </p:cBhvr>
                                      <p:to>
                                        <p:strVal val="visible"/>
                                      </p:to>
                                    </p:set>
                                    <p:animEffect transition="in" filter="wipe(up)">
                                      <p:cBhvr>
                                        <p:cTn id="63" dur="500"/>
                                        <p:tgtEl>
                                          <p:spTgt spid="46"/>
                                        </p:tgtEl>
                                      </p:cBhvr>
                                    </p:animEffect>
                                  </p:childTnLst>
                                </p:cTn>
                              </p:par>
                            </p:childTnLst>
                          </p:cTn>
                        </p:par>
                        <p:par>
                          <p:cTn id="64" fill="hold">
                            <p:stCondLst>
                              <p:cond delay="6500"/>
                            </p:stCondLst>
                            <p:childTnLst>
                              <p:par>
                                <p:cTn id="65" presetID="37" presetClass="entr" presetSubtype="0" fill="hold" nodeType="afterEffect">
                                  <p:stCondLst>
                                    <p:cond delay="0"/>
                                  </p:stCondLst>
                                  <p:childTnLst>
                                    <p:set>
                                      <p:cBhvr>
                                        <p:cTn id="66" dur="1" fill="hold">
                                          <p:stCondLst>
                                            <p:cond delay="0"/>
                                          </p:stCondLst>
                                        </p:cTn>
                                        <p:tgtEl>
                                          <p:spTgt spid="60"/>
                                        </p:tgtEl>
                                        <p:attrNameLst>
                                          <p:attrName>style.visibility</p:attrName>
                                        </p:attrNameLst>
                                      </p:cBhvr>
                                      <p:to>
                                        <p:strVal val="visible"/>
                                      </p:to>
                                    </p:set>
                                    <p:animEffect transition="in" filter="fade">
                                      <p:cBhvr>
                                        <p:cTn id="67" dur="1000"/>
                                        <p:tgtEl>
                                          <p:spTgt spid="60"/>
                                        </p:tgtEl>
                                      </p:cBhvr>
                                    </p:animEffect>
                                    <p:anim calcmode="lin" valueType="num">
                                      <p:cBhvr>
                                        <p:cTn id="68" dur="1000" fill="hold"/>
                                        <p:tgtEl>
                                          <p:spTgt spid="60"/>
                                        </p:tgtEl>
                                        <p:attrNameLst>
                                          <p:attrName>ppt_x</p:attrName>
                                        </p:attrNameLst>
                                      </p:cBhvr>
                                      <p:tavLst>
                                        <p:tav tm="0">
                                          <p:val>
                                            <p:strVal val="#ppt_x"/>
                                          </p:val>
                                        </p:tav>
                                        <p:tav tm="100000">
                                          <p:val>
                                            <p:strVal val="#ppt_x"/>
                                          </p:val>
                                        </p:tav>
                                      </p:tavLst>
                                    </p:anim>
                                    <p:anim calcmode="lin" valueType="num">
                                      <p:cBhvr>
                                        <p:cTn id="69" dur="900" decel="100000" fill="hold"/>
                                        <p:tgtEl>
                                          <p:spTgt spid="60"/>
                                        </p:tgtEl>
                                        <p:attrNameLst>
                                          <p:attrName>ppt_y</p:attrName>
                                        </p:attrNameLst>
                                      </p:cBhvr>
                                      <p:tavLst>
                                        <p:tav tm="0">
                                          <p:val>
                                            <p:strVal val="#ppt_y+1"/>
                                          </p:val>
                                        </p:tav>
                                        <p:tav tm="100000">
                                          <p:val>
                                            <p:strVal val="#ppt_y-.03"/>
                                          </p:val>
                                        </p:tav>
                                      </p:tavLst>
                                    </p:anim>
                                    <p:anim calcmode="lin" valueType="num">
                                      <p:cBhvr>
                                        <p:cTn id="70"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71" fill="hold">
                            <p:stCondLst>
                              <p:cond delay="7500"/>
                            </p:stCondLst>
                            <p:childTnLst>
                              <p:par>
                                <p:cTn id="72" presetID="22" presetClass="entr" presetSubtype="1" fill="hold" nodeType="afterEffect">
                                  <p:stCondLst>
                                    <p:cond delay="0"/>
                                  </p:stCondLst>
                                  <p:childTnLst>
                                    <p:set>
                                      <p:cBhvr>
                                        <p:cTn id="73" dur="1" fill="hold">
                                          <p:stCondLst>
                                            <p:cond delay="0"/>
                                          </p:stCondLst>
                                        </p:cTn>
                                        <p:tgtEl>
                                          <p:spTgt spid="65"/>
                                        </p:tgtEl>
                                        <p:attrNameLst>
                                          <p:attrName>style.visibility</p:attrName>
                                        </p:attrNameLst>
                                      </p:cBhvr>
                                      <p:to>
                                        <p:strVal val="visible"/>
                                      </p:to>
                                    </p:set>
                                    <p:animEffect transition="in" filter="wipe(up)">
                                      <p:cBhvr>
                                        <p:cTn id="74" dur="1000"/>
                                        <p:tgtEl>
                                          <p:spTgt spid="65"/>
                                        </p:tgtEl>
                                      </p:cBhvr>
                                    </p:animEffect>
                                  </p:childTnLst>
                                </p:cTn>
                              </p:par>
                              <p:par>
                                <p:cTn id="75" presetID="47" presetClass="entr" presetSubtype="0" fill="hold" nodeType="withEffect">
                                  <p:stCondLst>
                                    <p:cond delay="0"/>
                                  </p:stCondLst>
                                  <p:childTnLst>
                                    <p:set>
                                      <p:cBhvr>
                                        <p:cTn id="76" dur="1" fill="hold">
                                          <p:stCondLst>
                                            <p:cond delay="0"/>
                                          </p:stCondLst>
                                        </p:cTn>
                                        <p:tgtEl>
                                          <p:spTgt spid="56"/>
                                        </p:tgtEl>
                                        <p:attrNameLst>
                                          <p:attrName>style.visibility</p:attrName>
                                        </p:attrNameLst>
                                      </p:cBhvr>
                                      <p:to>
                                        <p:strVal val="visible"/>
                                      </p:to>
                                    </p:set>
                                    <p:animEffect transition="in" filter="fade">
                                      <p:cBhvr>
                                        <p:cTn id="77" dur="1000"/>
                                        <p:tgtEl>
                                          <p:spTgt spid="56"/>
                                        </p:tgtEl>
                                      </p:cBhvr>
                                    </p:animEffect>
                                    <p:anim calcmode="lin" valueType="num">
                                      <p:cBhvr>
                                        <p:cTn id="78" dur="1000" fill="hold"/>
                                        <p:tgtEl>
                                          <p:spTgt spid="56"/>
                                        </p:tgtEl>
                                        <p:attrNameLst>
                                          <p:attrName>ppt_x</p:attrName>
                                        </p:attrNameLst>
                                      </p:cBhvr>
                                      <p:tavLst>
                                        <p:tav tm="0">
                                          <p:val>
                                            <p:strVal val="#ppt_x"/>
                                          </p:val>
                                        </p:tav>
                                        <p:tav tm="100000">
                                          <p:val>
                                            <p:strVal val="#ppt_x"/>
                                          </p:val>
                                        </p:tav>
                                      </p:tavLst>
                                    </p:anim>
                                    <p:anim calcmode="lin" valueType="num">
                                      <p:cBhvr>
                                        <p:cTn id="79" dur="1000" fill="hold"/>
                                        <p:tgtEl>
                                          <p:spTgt spid="56"/>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53" presetClass="entr" presetSubtype="16" fill="hold" nodeType="afterEffect">
                                  <p:stCondLst>
                                    <p:cond delay="0"/>
                                  </p:stCondLst>
                                  <p:childTnLst>
                                    <p:set>
                                      <p:cBhvr>
                                        <p:cTn id="82" dur="1" fill="hold">
                                          <p:stCondLst>
                                            <p:cond delay="0"/>
                                          </p:stCondLst>
                                        </p:cTn>
                                        <p:tgtEl>
                                          <p:spTgt spid="139"/>
                                        </p:tgtEl>
                                        <p:attrNameLst>
                                          <p:attrName>style.visibility</p:attrName>
                                        </p:attrNameLst>
                                      </p:cBhvr>
                                      <p:to>
                                        <p:strVal val="visible"/>
                                      </p:to>
                                    </p:set>
                                    <p:anim calcmode="lin" valueType="num">
                                      <p:cBhvr>
                                        <p:cTn id="83" dur="1000" fill="hold"/>
                                        <p:tgtEl>
                                          <p:spTgt spid="139"/>
                                        </p:tgtEl>
                                        <p:attrNameLst>
                                          <p:attrName>ppt_w</p:attrName>
                                        </p:attrNameLst>
                                      </p:cBhvr>
                                      <p:tavLst>
                                        <p:tav tm="0">
                                          <p:val>
                                            <p:fltVal val="0"/>
                                          </p:val>
                                        </p:tav>
                                        <p:tav tm="100000">
                                          <p:val>
                                            <p:strVal val="#ppt_w"/>
                                          </p:val>
                                        </p:tav>
                                      </p:tavLst>
                                    </p:anim>
                                    <p:anim calcmode="lin" valueType="num">
                                      <p:cBhvr>
                                        <p:cTn id="84" dur="1000" fill="hold"/>
                                        <p:tgtEl>
                                          <p:spTgt spid="139"/>
                                        </p:tgtEl>
                                        <p:attrNameLst>
                                          <p:attrName>ppt_h</p:attrName>
                                        </p:attrNameLst>
                                      </p:cBhvr>
                                      <p:tavLst>
                                        <p:tav tm="0">
                                          <p:val>
                                            <p:fltVal val="0"/>
                                          </p:val>
                                        </p:tav>
                                        <p:tav tm="100000">
                                          <p:val>
                                            <p:strVal val="#ppt_h"/>
                                          </p:val>
                                        </p:tav>
                                      </p:tavLst>
                                    </p:anim>
                                    <p:animEffect transition="in" filter="fade">
                                      <p:cBhvr>
                                        <p:cTn id="85" dur="1000"/>
                                        <p:tgtEl>
                                          <p:spTgt spid="139"/>
                                        </p:tgtEl>
                                      </p:cBhvr>
                                    </p:animEffect>
                                  </p:childTnLst>
                                </p:cTn>
                              </p:par>
                            </p:childTnLst>
                          </p:cTn>
                        </p:par>
                        <p:par>
                          <p:cTn id="86" fill="hold">
                            <p:stCondLst>
                              <p:cond delay="9500"/>
                            </p:stCondLst>
                            <p:childTnLst>
                              <p:par>
                                <p:cTn id="87" presetID="22" presetClass="entr" presetSubtype="1" fill="hold" grpId="0" nodeType="afterEffect">
                                  <p:stCondLst>
                                    <p:cond delay="0"/>
                                  </p:stCondLst>
                                  <p:childTnLst>
                                    <p:set>
                                      <p:cBhvr>
                                        <p:cTn id="88" dur="1" fill="hold">
                                          <p:stCondLst>
                                            <p:cond delay="0"/>
                                          </p:stCondLst>
                                        </p:cTn>
                                        <p:tgtEl>
                                          <p:spTgt spid="81"/>
                                        </p:tgtEl>
                                        <p:attrNameLst>
                                          <p:attrName>style.visibility</p:attrName>
                                        </p:attrNameLst>
                                      </p:cBhvr>
                                      <p:to>
                                        <p:strVal val="visible"/>
                                      </p:to>
                                    </p:set>
                                    <p:animEffect transition="in" filter="wipe(up)">
                                      <p:cBhvr>
                                        <p:cTn id="89" dur="500"/>
                                        <p:tgtEl>
                                          <p:spTgt spid="81"/>
                                        </p:tgtEl>
                                      </p:cBhvr>
                                    </p:animEffect>
                                  </p:childTnLst>
                                </p:cTn>
                              </p:par>
                            </p:childTnLst>
                          </p:cTn>
                        </p:par>
                        <p:par>
                          <p:cTn id="90" fill="hold">
                            <p:stCondLst>
                              <p:cond delay="10000"/>
                            </p:stCondLst>
                            <p:childTnLst>
                              <p:par>
                                <p:cTn id="91" presetID="37" presetClass="entr" presetSubtype="0" fill="hold" nodeType="afterEffect">
                                  <p:stCondLst>
                                    <p:cond delay="0"/>
                                  </p:stCondLst>
                                  <p:childTnLst>
                                    <p:set>
                                      <p:cBhvr>
                                        <p:cTn id="92" dur="1" fill="hold">
                                          <p:stCondLst>
                                            <p:cond delay="0"/>
                                          </p:stCondLst>
                                        </p:cTn>
                                        <p:tgtEl>
                                          <p:spTgt spid="87"/>
                                        </p:tgtEl>
                                        <p:attrNameLst>
                                          <p:attrName>style.visibility</p:attrName>
                                        </p:attrNameLst>
                                      </p:cBhvr>
                                      <p:to>
                                        <p:strVal val="visible"/>
                                      </p:to>
                                    </p:set>
                                    <p:animEffect transition="in" filter="fade">
                                      <p:cBhvr>
                                        <p:cTn id="93" dur="1000"/>
                                        <p:tgtEl>
                                          <p:spTgt spid="87"/>
                                        </p:tgtEl>
                                      </p:cBhvr>
                                    </p:animEffect>
                                    <p:anim calcmode="lin" valueType="num">
                                      <p:cBhvr>
                                        <p:cTn id="94" dur="1000" fill="hold"/>
                                        <p:tgtEl>
                                          <p:spTgt spid="87"/>
                                        </p:tgtEl>
                                        <p:attrNameLst>
                                          <p:attrName>ppt_x</p:attrName>
                                        </p:attrNameLst>
                                      </p:cBhvr>
                                      <p:tavLst>
                                        <p:tav tm="0">
                                          <p:val>
                                            <p:strVal val="#ppt_x"/>
                                          </p:val>
                                        </p:tav>
                                        <p:tav tm="100000">
                                          <p:val>
                                            <p:strVal val="#ppt_x"/>
                                          </p:val>
                                        </p:tav>
                                      </p:tavLst>
                                    </p:anim>
                                    <p:anim calcmode="lin" valueType="num">
                                      <p:cBhvr>
                                        <p:cTn id="95" dur="900" decel="100000" fill="hold"/>
                                        <p:tgtEl>
                                          <p:spTgt spid="87"/>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87"/>
                                        </p:tgtEl>
                                        <p:attrNameLst>
                                          <p:attrName>ppt_y</p:attrName>
                                        </p:attrNameLst>
                                      </p:cBhvr>
                                      <p:tavLst>
                                        <p:tav tm="0">
                                          <p:val>
                                            <p:strVal val="#ppt_y-.03"/>
                                          </p:val>
                                        </p:tav>
                                        <p:tav tm="100000">
                                          <p:val>
                                            <p:strVal val="#ppt_y"/>
                                          </p:val>
                                        </p:tav>
                                      </p:tavLst>
                                    </p:anim>
                                  </p:childTnLst>
                                </p:cTn>
                              </p:par>
                            </p:childTnLst>
                          </p:cTn>
                        </p:par>
                        <p:par>
                          <p:cTn id="97" fill="hold">
                            <p:stCondLst>
                              <p:cond delay="11000"/>
                            </p:stCondLst>
                            <p:childTnLst>
                              <p:par>
                                <p:cTn id="98" presetID="22" presetClass="entr" presetSubtype="1" fill="hold" nodeType="afterEffect">
                                  <p:stCondLst>
                                    <p:cond delay="0"/>
                                  </p:stCondLst>
                                  <p:childTnLst>
                                    <p:set>
                                      <p:cBhvr>
                                        <p:cTn id="99" dur="1" fill="hold">
                                          <p:stCondLst>
                                            <p:cond delay="0"/>
                                          </p:stCondLst>
                                        </p:cTn>
                                        <p:tgtEl>
                                          <p:spTgt spid="92"/>
                                        </p:tgtEl>
                                        <p:attrNameLst>
                                          <p:attrName>style.visibility</p:attrName>
                                        </p:attrNameLst>
                                      </p:cBhvr>
                                      <p:to>
                                        <p:strVal val="visible"/>
                                      </p:to>
                                    </p:set>
                                    <p:animEffect transition="in" filter="wipe(up)">
                                      <p:cBhvr>
                                        <p:cTn id="100" dur="1000"/>
                                        <p:tgtEl>
                                          <p:spTgt spid="92"/>
                                        </p:tgtEl>
                                      </p:cBhvr>
                                    </p:animEffect>
                                  </p:childTnLst>
                                </p:cTn>
                              </p:par>
                              <p:par>
                                <p:cTn id="101" presetID="47" presetClass="entr" presetSubtype="0" fill="hold" nodeType="withEffect">
                                  <p:stCondLst>
                                    <p:cond delay="0"/>
                                  </p:stCondLst>
                                  <p:childTnLst>
                                    <p:set>
                                      <p:cBhvr>
                                        <p:cTn id="102" dur="1" fill="hold">
                                          <p:stCondLst>
                                            <p:cond delay="0"/>
                                          </p:stCondLst>
                                        </p:cTn>
                                        <p:tgtEl>
                                          <p:spTgt spid="83"/>
                                        </p:tgtEl>
                                        <p:attrNameLst>
                                          <p:attrName>style.visibility</p:attrName>
                                        </p:attrNameLst>
                                      </p:cBhvr>
                                      <p:to>
                                        <p:strVal val="visible"/>
                                      </p:to>
                                    </p:set>
                                    <p:animEffect transition="in" filter="fade">
                                      <p:cBhvr>
                                        <p:cTn id="103" dur="1000"/>
                                        <p:tgtEl>
                                          <p:spTgt spid="83"/>
                                        </p:tgtEl>
                                      </p:cBhvr>
                                    </p:animEffect>
                                    <p:anim calcmode="lin" valueType="num">
                                      <p:cBhvr>
                                        <p:cTn id="104" dur="1000" fill="hold"/>
                                        <p:tgtEl>
                                          <p:spTgt spid="83"/>
                                        </p:tgtEl>
                                        <p:attrNameLst>
                                          <p:attrName>ppt_x</p:attrName>
                                        </p:attrNameLst>
                                      </p:cBhvr>
                                      <p:tavLst>
                                        <p:tav tm="0">
                                          <p:val>
                                            <p:strVal val="#ppt_x"/>
                                          </p:val>
                                        </p:tav>
                                        <p:tav tm="100000">
                                          <p:val>
                                            <p:strVal val="#ppt_x"/>
                                          </p:val>
                                        </p:tav>
                                      </p:tavLst>
                                    </p:anim>
                                    <p:anim calcmode="lin" valueType="num">
                                      <p:cBhvr>
                                        <p:cTn id="105" dur="1000" fill="hold"/>
                                        <p:tgtEl>
                                          <p:spTgt spid="83"/>
                                        </p:tgtEl>
                                        <p:attrNameLst>
                                          <p:attrName>ppt_y</p:attrName>
                                        </p:attrNameLst>
                                      </p:cBhvr>
                                      <p:tavLst>
                                        <p:tav tm="0">
                                          <p:val>
                                            <p:strVal val="#ppt_y-.1"/>
                                          </p:val>
                                        </p:tav>
                                        <p:tav tm="100000">
                                          <p:val>
                                            <p:strVal val="#ppt_y"/>
                                          </p:val>
                                        </p:tav>
                                      </p:tavLst>
                                    </p:anim>
                                  </p:childTnLst>
                                </p:cTn>
                              </p:par>
                            </p:childTnLst>
                          </p:cTn>
                        </p:par>
                        <p:par>
                          <p:cTn id="106" fill="hold">
                            <p:stCondLst>
                              <p:cond delay="12000"/>
                            </p:stCondLst>
                            <p:childTnLst>
                              <p:par>
                                <p:cTn id="107" presetID="53" presetClass="entr" presetSubtype="16" fill="hold" nodeType="afterEffect">
                                  <p:stCondLst>
                                    <p:cond delay="0"/>
                                  </p:stCondLst>
                                  <p:childTnLst>
                                    <p:set>
                                      <p:cBhvr>
                                        <p:cTn id="108" dur="1" fill="hold">
                                          <p:stCondLst>
                                            <p:cond delay="0"/>
                                          </p:stCondLst>
                                        </p:cTn>
                                        <p:tgtEl>
                                          <p:spTgt spid="140"/>
                                        </p:tgtEl>
                                        <p:attrNameLst>
                                          <p:attrName>style.visibility</p:attrName>
                                        </p:attrNameLst>
                                      </p:cBhvr>
                                      <p:to>
                                        <p:strVal val="visible"/>
                                      </p:to>
                                    </p:set>
                                    <p:anim calcmode="lin" valueType="num">
                                      <p:cBhvr>
                                        <p:cTn id="109" dur="1000" fill="hold"/>
                                        <p:tgtEl>
                                          <p:spTgt spid="140"/>
                                        </p:tgtEl>
                                        <p:attrNameLst>
                                          <p:attrName>ppt_w</p:attrName>
                                        </p:attrNameLst>
                                      </p:cBhvr>
                                      <p:tavLst>
                                        <p:tav tm="0">
                                          <p:val>
                                            <p:fltVal val="0"/>
                                          </p:val>
                                        </p:tav>
                                        <p:tav tm="100000">
                                          <p:val>
                                            <p:strVal val="#ppt_w"/>
                                          </p:val>
                                        </p:tav>
                                      </p:tavLst>
                                    </p:anim>
                                    <p:anim calcmode="lin" valueType="num">
                                      <p:cBhvr>
                                        <p:cTn id="110" dur="1000" fill="hold"/>
                                        <p:tgtEl>
                                          <p:spTgt spid="140"/>
                                        </p:tgtEl>
                                        <p:attrNameLst>
                                          <p:attrName>ppt_h</p:attrName>
                                        </p:attrNameLst>
                                      </p:cBhvr>
                                      <p:tavLst>
                                        <p:tav tm="0">
                                          <p:val>
                                            <p:fltVal val="0"/>
                                          </p:val>
                                        </p:tav>
                                        <p:tav tm="100000">
                                          <p:val>
                                            <p:strVal val="#ppt_h"/>
                                          </p:val>
                                        </p:tav>
                                      </p:tavLst>
                                    </p:anim>
                                    <p:animEffect transition="in" filter="fade">
                                      <p:cBhvr>
                                        <p:cTn id="111" dur="1000"/>
                                        <p:tgtEl>
                                          <p:spTgt spid="140"/>
                                        </p:tgtEl>
                                      </p:cBhvr>
                                    </p:animEffect>
                                  </p:childTnLst>
                                </p:cTn>
                              </p:par>
                            </p:childTnLst>
                          </p:cTn>
                        </p:par>
                        <p:par>
                          <p:cTn id="112" fill="hold">
                            <p:stCondLst>
                              <p:cond delay="13000"/>
                            </p:stCondLst>
                            <p:childTnLst>
                              <p:par>
                                <p:cTn id="113" presetID="22" presetClass="entr" presetSubtype="1" fill="hold" grpId="0" nodeType="afterEffect">
                                  <p:stCondLst>
                                    <p:cond delay="0"/>
                                  </p:stCondLst>
                                  <p:childTnLst>
                                    <p:set>
                                      <p:cBhvr>
                                        <p:cTn id="114" dur="1" fill="hold">
                                          <p:stCondLst>
                                            <p:cond delay="0"/>
                                          </p:stCondLst>
                                        </p:cTn>
                                        <p:tgtEl>
                                          <p:spTgt spid="108"/>
                                        </p:tgtEl>
                                        <p:attrNameLst>
                                          <p:attrName>style.visibility</p:attrName>
                                        </p:attrNameLst>
                                      </p:cBhvr>
                                      <p:to>
                                        <p:strVal val="visible"/>
                                      </p:to>
                                    </p:set>
                                    <p:animEffect transition="in" filter="wipe(up)">
                                      <p:cBhvr>
                                        <p:cTn id="115"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81" grpId="0"/>
      <p:bldP spid="108" grpId="0"/>
      <p:bldP spid="137" grpId="0" build="p"/>
      <p:bldP spid="1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1896</TotalTime>
  <Words>1454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2019-07-22T21:09:57Z</dcterms:modified>
</cp:coreProperties>
</file>