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theme/theme2.xml" ContentType="application/vnd.openxmlformats-officedocument.theme+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8"/>
  </p:notesMasterIdLst>
  <p:sldIdLst>
    <p:sldId id="372" r:id="rId2"/>
    <p:sldId id="367" r:id="rId3"/>
    <p:sldId id="368" r:id="rId4"/>
    <p:sldId id="369" r:id="rId5"/>
    <p:sldId id="370" r:id="rId6"/>
    <p:sldId id="371" r:id="rId7"/>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524E67"/>
    <a:srgbClr val="222A49"/>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94660"/>
  </p:normalViewPr>
  <p:slideViewPr>
    <p:cSldViewPr snapToGrid="0">
      <p:cViewPr varScale="1">
        <p:scale>
          <a:sx n="91" d="100"/>
          <a:sy n="91" d="100"/>
        </p:scale>
        <p:origin x="90" y="35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5/10/relationships/revisionInfo" Target="revisionInfo.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tableStyles" Target="tableStyle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theme" Target="theme/theme1.xml"/><Relationship Id="rId5" Type="http://schemas.openxmlformats.org/officeDocument/2006/relationships/slide" Target="slides/slide4.xml"/><Relationship Id="rId10"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presProps" Target="pres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816D0601-24D1-4243-BFD2-053D374A8230}" type="datetimeFigureOut">
              <a:rPr lang="en-US" smtClean="0"/>
              <a:t>2/19/2018</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C7F3E677-5D4F-4C56-B104-01504E7F8766}" type="slidenum">
              <a:rPr lang="en-US" smtClean="0"/>
              <a:t>‹#›</a:t>
            </a:fld>
            <a:endParaRPr lang="en-US"/>
          </a:p>
        </p:txBody>
      </p:sp>
    </p:spTree>
    <p:extLst>
      <p:ext uri="{BB962C8B-B14F-4D97-AF65-F5344CB8AC3E}">
        <p14:creationId xmlns:p14="http://schemas.microsoft.com/office/powerpoint/2010/main" val="2736133679"/>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94263376"/>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07072115"/>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3050325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1_Title and Content">
    <p:spTree>
      <p:nvGrpSpPr>
        <p:cNvPr id="1" name=""/>
        <p:cNvGrpSpPr/>
        <p:nvPr/>
      </p:nvGrpSpPr>
      <p:grpSpPr>
        <a:xfrm>
          <a:off x="0" y="0"/>
          <a:ext cx="0" cy="0"/>
          <a:chOff x="0" y="0"/>
          <a:chExt cx="0" cy="0"/>
        </a:xfrm>
      </p:grpSpPr>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51BBFFC7-5AFF-4374-B478-E246B74FFF84}"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F2A403D9-1EF9-4D83-8F99-27C64A2CC18F}" type="slidenum">
              <a:rPr lang="en-US" smtClean="0"/>
              <a:t>‹#›</a:t>
            </a:fld>
            <a:endParaRPr lang="en-US"/>
          </a:p>
        </p:txBody>
      </p:sp>
    </p:spTree>
    <p:extLst>
      <p:ext uri="{BB962C8B-B14F-4D97-AF65-F5344CB8AC3E}">
        <p14:creationId xmlns:p14="http://schemas.microsoft.com/office/powerpoint/2010/main" val="706987783"/>
      </p:ext>
    </p:extLst>
  </p:cSld>
  <p:clrMapOvr>
    <a:masterClrMapping/>
  </p:clrMapOvr>
  <mc:AlternateContent xmlns:mc="http://schemas.openxmlformats.org/markup-compatibility/2006" xmlns:p14="http://schemas.microsoft.com/office/powerpoint/2010/main">
    <mc:Choice Requires="p14">
      <p:transition spd="slow" p14:dur="1600">
        <p14:conveyor dir="l"/>
      </p:transition>
    </mc:Choice>
    <mc:Fallback xmlns="">
      <p:transition spd="slow">
        <p:fade/>
      </p:transition>
    </mc:Fallback>
  </mc:AlternateContent>
</p:sldLayout>
</file>

<file path=ppt/slideLayouts/slideLayout13.xml><?xml version="1.0" encoding="utf-8"?>
<p:sldLayout xmlns:a="http://schemas.openxmlformats.org/drawingml/2006/main" xmlns:r="http://schemas.openxmlformats.org/officeDocument/2006/relationships" xmlns:p="http://schemas.openxmlformats.org/presentationml/2006/main" userDrawn="1">
  <p:cSld name="1_Title Slide">
    <p:spTree>
      <p:nvGrpSpPr>
        <p:cNvPr id="1" name=""/>
        <p:cNvGrpSpPr/>
        <p:nvPr/>
      </p:nvGrpSpPr>
      <p:grpSpPr>
        <a:xfrm>
          <a:off x="0" y="0"/>
          <a:ext cx="0" cy="0"/>
          <a:chOff x="0" y="0"/>
          <a:chExt cx="0" cy="0"/>
        </a:xfrm>
      </p:grpSpPr>
      <p:sp>
        <p:nvSpPr>
          <p:cNvPr id="7" name="Рисунок 8"/>
          <p:cNvSpPr>
            <a:spLocks noGrp="1"/>
          </p:cNvSpPr>
          <p:nvPr>
            <p:ph type="pic" sz="quarter" idx="13"/>
          </p:nvPr>
        </p:nvSpPr>
        <p:spPr>
          <a:xfrm>
            <a:off x="1028700" y="1485900"/>
            <a:ext cx="2489200" cy="2576848"/>
          </a:xfrm>
          <a:prstGeom prst="ellipse">
            <a:avLst/>
          </a:prstGeom>
        </p:spPr>
        <p:txBody>
          <a:bodyPr/>
          <a:lstStyle/>
          <a:p>
            <a:endParaRPr lang="ru-RU" dirty="0"/>
          </a:p>
        </p:txBody>
      </p:sp>
      <p:sp>
        <p:nvSpPr>
          <p:cNvPr id="8" name="Рисунок 8"/>
          <p:cNvSpPr>
            <a:spLocks noGrp="1"/>
          </p:cNvSpPr>
          <p:nvPr>
            <p:ph type="pic" sz="quarter" idx="14"/>
          </p:nvPr>
        </p:nvSpPr>
        <p:spPr>
          <a:xfrm>
            <a:off x="3606800" y="1485900"/>
            <a:ext cx="2489200" cy="2576848"/>
          </a:xfrm>
          <a:prstGeom prst="ellipse">
            <a:avLst/>
          </a:prstGeom>
        </p:spPr>
        <p:txBody>
          <a:bodyPr/>
          <a:lstStyle/>
          <a:p>
            <a:endParaRPr lang="ru-RU"/>
          </a:p>
        </p:txBody>
      </p:sp>
      <p:sp>
        <p:nvSpPr>
          <p:cNvPr id="9" name="Рисунок 8"/>
          <p:cNvSpPr>
            <a:spLocks noGrp="1"/>
          </p:cNvSpPr>
          <p:nvPr>
            <p:ph type="pic" sz="quarter" idx="15"/>
          </p:nvPr>
        </p:nvSpPr>
        <p:spPr>
          <a:xfrm>
            <a:off x="6184900" y="1485900"/>
            <a:ext cx="2489200" cy="2576848"/>
          </a:xfrm>
          <a:prstGeom prst="ellipse">
            <a:avLst/>
          </a:prstGeom>
        </p:spPr>
        <p:txBody>
          <a:bodyPr/>
          <a:lstStyle/>
          <a:p>
            <a:endParaRPr lang="ru-RU"/>
          </a:p>
        </p:txBody>
      </p:sp>
      <p:sp>
        <p:nvSpPr>
          <p:cNvPr id="10" name="Рисунок 8"/>
          <p:cNvSpPr>
            <a:spLocks noGrp="1"/>
          </p:cNvSpPr>
          <p:nvPr>
            <p:ph type="pic" sz="quarter" idx="16"/>
          </p:nvPr>
        </p:nvSpPr>
        <p:spPr>
          <a:xfrm>
            <a:off x="8763000" y="1485900"/>
            <a:ext cx="2489200" cy="2576848"/>
          </a:xfrm>
          <a:prstGeom prst="ellipse">
            <a:avLst/>
          </a:prstGeom>
        </p:spPr>
        <p:txBody>
          <a:bodyPr/>
          <a:lstStyle/>
          <a:p>
            <a:endParaRPr lang="ru-RU"/>
          </a:p>
        </p:txBody>
      </p:sp>
    </p:spTree>
    <p:extLst>
      <p:ext uri="{BB962C8B-B14F-4D97-AF65-F5344CB8AC3E}">
        <p14:creationId xmlns:p14="http://schemas.microsoft.com/office/powerpoint/2010/main" val="133556543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8062769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Edit Master text styles</a:t>
            </a:r>
          </a:p>
        </p:txBody>
      </p:sp>
      <p:sp>
        <p:nvSpPr>
          <p:cNvPr id="4" name="Date Placeholder 3"/>
          <p:cNvSpPr>
            <a:spLocks noGrp="1"/>
          </p:cNvSpPr>
          <p:nvPr>
            <p:ph type="dt" sz="half" idx="10"/>
          </p:nvPr>
        </p:nvSpPr>
        <p:spPr/>
        <p:txBody>
          <a:bodyPr/>
          <a:lstStyle/>
          <a:p>
            <a:fld id="{BE7C872D-C668-4AF2-BCBD-16EDD74B9A2D}" type="datetimeFigureOut">
              <a:rPr lang="en-US" smtClean="0"/>
              <a:t>2/19/2018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12003574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Content Placeholder 2"/>
          <p:cNvSpPr>
            <a:spLocks noGrp="1"/>
          </p:cNvSpPr>
          <p:nvPr>
            <p:ph sz="half" idx="1"/>
          </p:nvPr>
        </p:nvSpPr>
        <p:spPr>
          <a:xfrm>
            <a:off x="838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p:cNvSpPr>
            <a:spLocks noGrp="1"/>
          </p:cNvSpPr>
          <p:nvPr>
            <p:ph sz="half" idx="2"/>
          </p:nvPr>
        </p:nvSpPr>
        <p:spPr>
          <a:xfrm>
            <a:off x="6172200" y="1825625"/>
            <a:ext cx="5181600" cy="435133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316244713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p:cNvSpPr>
            <a:spLocks noGrp="1"/>
          </p:cNvSpPr>
          <p:nvPr>
            <p:ph type="dt" sz="half" idx="10"/>
          </p:nvPr>
        </p:nvSpPr>
        <p:spPr/>
        <p:txBody>
          <a:bodyPr/>
          <a:lstStyle/>
          <a:p>
            <a:fld id="{BE7C872D-C668-4AF2-BCBD-16EDD74B9A2D}" type="datetimeFigureOut">
              <a:rPr lang="en-US" smtClean="0"/>
              <a:t>2/19/2018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6719638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p>
        </p:txBody>
      </p:sp>
      <p:sp>
        <p:nvSpPr>
          <p:cNvPr id="3" name="Date Placeholder 2"/>
          <p:cNvSpPr>
            <a:spLocks noGrp="1"/>
          </p:cNvSpPr>
          <p:nvPr>
            <p:ph type="dt" sz="half" idx="10"/>
          </p:nvPr>
        </p:nvSpPr>
        <p:spPr/>
        <p:txBody>
          <a:bodyPr/>
          <a:lstStyle/>
          <a:p>
            <a:fld id="{BE7C872D-C668-4AF2-BCBD-16EDD74B9A2D}" type="datetimeFigureOut">
              <a:rPr lang="en-US" smtClean="0"/>
              <a:t>2/19/2018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1528299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E7C872D-C668-4AF2-BCBD-16EDD74B9A2D}" type="datetimeFigureOut">
              <a:rPr lang="en-US" smtClean="0"/>
              <a:t>2/19/2018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66050203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20880468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Edit Master text styles</a:t>
            </a:r>
          </a:p>
        </p:txBody>
      </p:sp>
      <p:sp>
        <p:nvSpPr>
          <p:cNvPr id="5" name="Date Placeholder 4"/>
          <p:cNvSpPr>
            <a:spLocks noGrp="1"/>
          </p:cNvSpPr>
          <p:nvPr>
            <p:ph type="dt" sz="half" idx="10"/>
          </p:nvPr>
        </p:nvSpPr>
        <p:spPr/>
        <p:txBody>
          <a:bodyPr/>
          <a:lstStyle/>
          <a:p>
            <a:fld id="{BE7C872D-C668-4AF2-BCBD-16EDD74B9A2D}" type="datetimeFigureOut">
              <a:rPr lang="en-US" smtClean="0"/>
              <a:t>2/19/2018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0077754-EB69-4271-83F0-4EC2174974DC}" type="slidenum">
              <a:rPr lang="en-US" smtClean="0"/>
              <a:t>‹#›</a:t>
            </a:fld>
            <a:endParaRPr lang="en-US"/>
          </a:p>
        </p:txBody>
      </p:sp>
    </p:spTree>
    <p:extLst>
      <p:ext uri="{BB962C8B-B14F-4D97-AF65-F5344CB8AC3E}">
        <p14:creationId xmlns:p14="http://schemas.microsoft.com/office/powerpoint/2010/main" val="15293864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dirty="0"/>
              <a:t>Click to edit Master title style</a:t>
            </a:r>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BE7C872D-C668-4AF2-BCBD-16EDD74B9A2D}" type="datetimeFigureOut">
              <a:rPr lang="en-US" smtClean="0"/>
              <a:t>2/19/2018</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50077754-EB69-4271-83F0-4EC2174974DC}" type="slidenum">
              <a:rPr lang="en-US" smtClean="0"/>
              <a:t>‹#›</a:t>
            </a:fld>
            <a:endParaRPr lang="en-US"/>
          </a:p>
        </p:txBody>
      </p:sp>
    </p:spTree>
    <p:extLst>
      <p:ext uri="{BB962C8B-B14F-4D97-AF65-F5344CB8AC3E}">
        <p14:creationId xmlns:p14="http://schemas.microsoft.com/office/powerpoint/2010/main" val="280490733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2" r:id="rId12"/>
    <p:sldLayoutId id="2147483663" r:id="rId13"/>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hyperlink" Target="http://powerpoint.sage-fox.com/" TargetMode="External"/><Relationship Id="rId1" Type="http://schemas.openxmlformats.org/officeDocument/2006/relationships/slideLayout" Target="../slideLayouts/slideLayout13.xml"/></Relationships>
</file>

<file path=ppt/slides/_rels/slide2.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4.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5.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_rels/slide6.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hyperlink" Target="http://slides.sage-fox.com/" TargetMode="External"/><Relationship Id="rId1" Type="http://schemas.openxmlformats.org/officeDocument/2006/relationships/slideLayout" Target="../slideLayouts/slideLayout1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62" name="Group 61">
            <a:extLst>
              <a:ext uri="{FF2B5EF4-FFF2-40B4-BE49-F238E27FC236}">
                <a16:creationId xmlns:a16="http://schemas.microsoft.com/office/drawing/2014/main" id="{3F7DCFB2-3B30-403B-AAD7-3BE9A7F7E512}"/>
              </a:ext>
            </a:extLst>
          </p:cNvPr>
          <p:cNvGrpSpPr/>
          <p:nvPr/>
        </p:nvGrpSpPr>
        <p:grpSpPr>
          <a:xfrm>
            <a:off x="-442434" y="3761540"/>
            <a:ext cx="12968938" cy="1481076"/>
            <a:chOff x="-442434" y="3761540"/>
            <a:chExt cx="12968938" cy="1481076"/>
          </a:xfrm>
        </p:grpSpPr>
        <p:sp>
          <p:nvSpPr>
            <p:cNvPr id="34" name="Freeform: Shape 33">
              <a:extLst>
                <a:ext uri="{FF2B5EF4-FFF2-40B4-BE49-F238E27FC236}">
                  <a16:creationId xmlns:a16="http://schemas.microsoft.com/office/drawing/2014/main" id="{918D6811-74C4-4036-AFD1-4D53FB9AA2C2}"/>
                </a:ext>
              </a:extLst>
            </p:cNvPr>
            <p:cNvSpPr/>
            <p:nvPr/>
          </p:nvSpPr>
          <p:spPr>
            <a:xfrm rot="20400000">
              <a:off x="1089954" y="4892054"/>
              <a:ext cx="11436550" cy="337620"/>
            </a:xfrm>
            <a:custGeom>
              <a:avLst/>
              <a:gdLst>
                <a:gd name="connsiteX0" fmla="*/ 11436550 w 11436550"/>
                <a:gd name="connsiteY0" fmla="*/ 197474 h 337620"/>
                <a:gd name="connsiteX1" fmla="*/ 11385541 w 11436550"/>
                <a:gd name="connsiteY1" fmla="*/ 337620 h 337620"/>
                <a:gd name="connsiteX2" fmla="*/ 11312038 w 11436550"/>
                <a:gd name="connsiteY2" fmla="*/ 336337 h 337620"/>
                <a:gd name="connsiteX3" fmla="*/ 924080 w 11436550"/>
                <a:gd name="connsiteY3" fmla="*/ 336338 h 337620"/>
                <a:gd name="connsiteX4" fmla="*/ 0 w 11436550"/>
                <a:gd name="connsiteY4" fmla="*/ 0 h 337620"/>
                <a:gd name="connsiteX5" fmla="*/ 11313240 w 11436550"/>
                <a:gd name="connsiteY5" fmla="*/ 197474 h 337620"/>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Lst>
              <a:rect l="l" t="t" r="r" b="b"/>
              <a:pathLst>
                <a:path w="11436550" h="337620">
                  <a:moveTo>
                    <a:pt x="11436550" y="197474"/>
                  </a:moveTo>
                  <a:lnTo>
                    <a:pt x="11385541" y="337620"/>
                  </a:lnTo>
                  <a:lnTo>
                    <a:pt x="11312038" y="336337"/>
                  </a:lnTo>
                  <a:lnTo>
                    <a:pt x="924080" y="336338"/>
                  </a:lnTo>
                  <a:lnTo>
                    <a:pt x="0" y="0"/>
                  </a:lnTo>
                  <a:lnTo>
                    <a:pt x="11313240" y="197474"/>
                  </a:lnTo>
                  <a:close/>
                </a:path>
              </a:pathLst>
            </a:custGeom>
            <a:solidFill>
              <a:srgbClr val="2E3136"/>
            </a:solidFill>
            <a:ln>
              <a:noFill/>
            </a:ln>
            <a:effectLst>
              <a:outerShdw blurRad="50800" dist="38100" dir="2700000" algn="tl"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4" name="Freeform: Shape 23">
              <a:extLst>
                <a:ext uri="{FF2B5EF4-FFF2-40B4-BE49-F238E27FC236}">
                  <a16:creationId xmlns:a16="http://schemas.microsoft.com/office/drawing/2014/main" id="{AA9BD211-8889-43F1-B28E-84EE20FC042A}"/>
                </a:ext>
              </a:extLst>
            </p:cNvPr>
            <p:cNvSpPr/>
            <p:nvPr/>
          </p:nvSpPr>
          <p:spPr>
            <a:xfrm rot="20460000">
              <a:off x="-442434" y="3761540"/>
              <a:ext cx="12800047" cy="1481076"/>
            </a:xfrm>
            <a:custGeom>
              <a:avLst/>
              <a:gdLst>
                <a:gd name="connsiteX0" fmla="*/ 12800047 w 12800047"/>
                <a:gd name="connsiteY0" fmla="*/ 1302846 h 1481076"/>
                <a:gd name="connsiteX1" fmla="*/ 12738677 w 12800047"/>
                <a:gd name="connsiteY1" fmla="*/ 1481076 h 1481076"/>
                <a:gd name="connsiteX2" fmla="*/ 1314361 w 12800047"/>
                <a:gd name="connsiteY2" fmla="*/ 1481076 h 1481076"/>
                <a:gd name="connsiteX3" fmla="*/ 0 w 12800047"/>
                <a:gd name="connsiteY3" fmla="*/ 1028505 h 1481076"/>
                <a:gd name="connsiteX4" fmla="*/ 354142 w 12800047"/>
                <a:gd name="connsiteY4" fmla="*/ 0 h 1481076"/>
              </a:gdLst>
              <a:ahLst/>
              <a:cxnLst>
                <a:cxn ang="0">
                  <a:pos x="connsiteX0" y="connsiteY0"/>
                </a:cxn>
                <a:cxn ang="0">
                  <a:pos x="connsiteX1" y="connsiteY1"/>
                </a:cxn>
                <a:cxn ang="0">
                  <a:pos x="connsiteX2" y="connsiteY2"/>
                </a:cxn>
                <a:cxn ang="0">
                  <a:pos x="connsiteX3" y="connsiteY3"/>
                </a:cxn>
                <a:cxn ang="0">
                  <a:pos x="connsiteX4" y="connsiteY4"/>
                </a:cxn>
              </a:cxnLst>
              <a:rect l="l" t="t" r="r" b="b"/>
              <a:pathLst>
                <a:path w="12800047" h="1481076">
                  <a:moveTo>
                    <a:pt x="12800047" y="1302846"/>
                  </a:moveTo>
                  <a:lnTo>
                    <a:pt x="12738677" y="1481076"/>
                  </a:lnTo>
                  <a:lnTo>
                    <a:pt x="1314361" y="1481076"/>
                  </a:lnTo>
                  <a:lnTo>
                    <a:pt x="0" y="1028505"/>
                  </a:lnTo>
                  <a:lnTo>
                    <a:pt x="354142" y="0"/>
                  </a:lnTo>
                  <a:close/>
                </a:path>
              </a:pathLst>
            </a:custGeom>
            <a:solidFill>
              <a:srgbClr val="4C4F54"/>
            </a:solidFill>
            <a:ln>
              <a:noFill/>
            </a:ln>
            <a:effectLst>
              <a:outerShdw blurRad="50800" dist="38100" dir="16200000"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35" name="Teardrop 34">
            <a:extLst>
              <a:ext uri="{FF2B5EF4-FFF2-40B4-BE49-F238E27FC236}">
                <a16:creationId xmlns:a16="http://schemas.microsoft.com/office/drawing/2014/main" id="{5E436B2D-074E-4591-ABE3-ADBB1D43832F}"/>
              </a:ext>
            </a:extLst>
          </p:cNvPr>
          <p:cNvSpPr>
            <a:spLocks noChangeAspect="1"/>
          </p:cNvSpPr>
          <p:nvPr/>
        </p:nvSpPr>
        <p:spPr>
          <a:xfrm rot="8160000">
            <a:off x="1749575" y="4387820"/>
            <a:ext cx="1005840" cy="1005840"/>
          </a:xfrm>
          <a:prstGeom prst="teardrop">
            <a:avLst/>
          </a:prstGeom>
          <a:gradFill flip="none" rotWithShape="1">
            <a:gsLst>
              <a:gs pos="0">
                <a:srgbClr val="34738D"/>
              </a:gs>
              <a:gs pos="46000">
                <a:srgbClr val="34738D"/>
              </a:gs>
              <a:gs pos="100000">
                <a:srgbClr val="0C4B65"/>
              </a:gs>
            </a:gsLst>
            <a:path path="circle">
              <a:fillToRect l="50000" t="130000" r="50000" b="-30000"/>
            </a:path>
            <a:tileRect/>
          </a:gradFill>
          <a:ln w="12700">
            <a:solidFill>
              <a:srgbClr val="4C4F54"/>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10000"/>
                </a:schemeClr>
              </a:solidFill>
              <a:latin typeface="Lato" panose="020F0502020204030203"/>
            </a:endParaRPr>
          </a:p>
        </p:txBody>
      </p:sp>
      <p:sp>
        <p:nvSpPr>
          <p:cNvPr id="36" name="Teardrop 35">
            <a:extLst>
              <a:ext uri="{FF2B5EF4-FFF2-40B4-BE49-F238E27FC236}">
                <a16:creationId xmlns:a16="http://schemas.microsoft.com/office/drawing/2014/main" id="{2CA672AC-9116-4509-9359-067F0AE6EB80}"/>
              </a:ext>
            </a:extLst>
          </p:cNvPr>
          <p:cNvSpPr>
            <a:spLocks noChangeAspect="1"/>
          </p:cNvSpPr>
          <p:nvPr/>
        </p:nvSpPr>
        <p:spPr>
          <a:xfrm rot="8160000">
            <a:off x="4043526" y="3935917"/>
            <a:ext cx="914400" cy="914400"/>
          </a:xfrm>
          <a:prstGeom prst="teardrop">
            <a:avLst/>
          </a:prstGeom>
          <a:gradFill flip="none" rotWithShape="1">
            <a:gsLst>
              <a:gs pos="0">
                <a:srgbClr val="189A80"/>
              </a:gs>
              <a:gs pos="46000">
                <a:srgbClr val="189A80"/>
              </a:gs>
              <a:gs pos="100000">
                <a:srgbClr val="007258"/>
              </a:gs>
            </a:gsLst>
            <a:path path="circle">
              <a:fillToRect l="50000" t="130000" r="50000" b="-30000"/>
            </a:path>
            <a:tileRect/>
          </a:gradFill>
          <a:ln w="12700">
            <a:solidFill>
              <a:srgbClr val="4C4F54"/>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10000"/>
                </a:schemeClr>
              </a:solidFill>
              <a:latin typeface="Lato" panose="020F0502020204030203"/>
            </a:endParaRPr>
          </a:p>
        </p:txBody>
      </p:sp>
      <p:sp>
        <p:nvSpPr>
          <p:cNvPr id="37" name="Teardrop 36">
            <a:extLst>
              <a:ext uri="{FF2B5EF4-FFF2-40B4-BE49-F238E27FC236}">
                <a16:creationId xmlns:a16="http://schemas.microsoft.com/office/drawing/2014/main" id="{ECBC7904-4C36-4C5C-AE62-0E5C17EE67CC}"/>
              </a:ext>
            </a:extLst>
          </p:cNvPr>
          <p:cNvSpPr>
            <a:spLocks noChangeAspect="1"/>
          </p:cNvSpPr>
          <p:nvPr/>
        </p:nvSpPr>
        <p:spPr>
          <a:xfrm rot="8160000">
            <a:off x="6290899" y="3491742"/>
            <a:ext cx="822960" cy="822960"/>
          </a:xfrm>
          <a:prstGeom prst="teardrop">
            <a:avLst/>
          </a:prstGeom>
          <a:gradFill flip="none" rotWithShape="1">
            <a:gsLst>
              <a:gs pos="0">
                <a:srgbClr val="EF9D27"/>
              </a:gs>
              <a:gs pos="46000">
                <a:srgbClr val="EF9D27"/>
              </a:gs>
              <a:gs pos="100000">
                <a:srgbClr val="C77500"/>
              </a:gs>
            </a:gsLst>
            <a:path path="circle">
              <a:fillToRect l="50000" t="130000" r="50000" b="-30000"/>
            </a:path>
            <a:tileRect/>
          </a:gradFill>
          <a:ln w="12700">
            <a:solidFill>
              <a:srgbClr val="4C4F54"/>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10000"/>
                </a:schemeClr>
              </a:solidFill>
              <a:latin typeface="Lato" panose="020F0502020204030203"/>
            </a:endParaRPr>
          </a:p>
        </p:txBody>
      </p:sp>
      <p:sp>
        <p:nvSpPr>
          <p:cNvPr id="38" name="Teardrop 37">
            <a:extLst>
              <a:ext uri="{FF2B5EF4-FFF2-40B4-BE49-F238E27FC236}">
                <a16:creationId xmlns:a16="http://schemas.microsoft.com/office/drawing/2014/main" id="{87987FBB-D088-44C4-9167-D47E19E87627}"/>
              </a:ext>
            </a:extLst>
          </p:cNvPr>
          <p:cNvSpPr>
            <a:spLocks noChangeAspect="1"/>
          </p:cNvSpPr>
          <p:nvPr/>
        </p:nvSpPr>
        <p:spPr>
          <a:xfrm rot="8160000">
            <a:off x="8383512" y="3077970"/>
            <a:ext cx="731520" cy="731520"/>
          </a:xfrm>
          <a:prstGeom prst="teardrop">
            <a:avLst/>
          </a:prstGeom>
          <a:gradFill flip="none" rotWithShape="1">
            <a:gsLst>
              <a:gs pos="0">
                <a:srgbClr val="D34132"/>
              </a:gs>
              <a:gs pos="46000">
                <a:srgbClr val="D34132"/>
              </a:gs>
              <a:gs pos="100000">
                <a:srgbClr val="AB190A"/>
              </a:gs>
            </a:gsLst>
            <a:path path="circle">
              <a:fillToRect l="50000" t="130000" r="50000" b="-30000"/>
            </a:path>
            <a:tileRect/>
          </a:gradFill>
          <a:ln w="12700">
            <a:solidFill>
              <a:srgbClr val="4C4F54"/>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10000"/>
                </a:schemeClr>
              </a:solidFill>
              <a:latin typeface="Lato" panose="020F0502020204030203"/>
            </a:endParaRPr>
          </a:p>
        </p:txBody>
      </p:sp>
      <p:sp>
        <p:nvSpPr>
          <p:cNvPr id="39" name="Teardrop 38">
            <a:extLst>
              <a:ext uri="{FF2B5EF4-FFF2-40B4-BE49-F238E27FC236}">
                <a16:creationId xmlns:a16="http://schemas.microsoft.com/office/drawing/2014/main" id="{15432DC2-84D7-4B3D-B3CE-4BF83EF50F3F}"/>
              </a:ext>
            </a:extLst>
          </p:cNvPr>
          <p:cNvSpPr>
            <a:spLocks noChangeAspect="1"/>
          </p:cNvSpPr>
          <p:nvPr/>
        </p:nvSpPr>
        <p:spPr>
          <a:xfrm rot="8160000">
            <a:off x="10349425" y="2675910"/>
            <a:ext cx="640080" cy="640080"/>
          </a:xfrm>
          <a:prstGeom prst="teardrop">
            <a:avLst/>
          </a:prstGeom>
          <a:gradFill flip="none" rotWithShape="1">
            <a:gsLst>
              <a:gs pos="0">
                <a:srgbClr val="564267"/>
              </a:gs>
              <a:gs pos="46000">
                <a:srgbClr val="564267"/>
              </a:gs>
              <a:gs pos="100000">
                <a:srgbClr val="2E1A3F"/>
              </a:gs>
            </a:gsLst>
            <a:path path="circle">
              <a:fillToRect l="50000" t="130000" r="50000" b="-30000"/>
            </a:path>
            <a:tileRect/>
          </a:gradFill>
          <a:ln w="12700">
            <a:solidFill>
              <a:srgbClr val="4C4F54"/>
            </a:solidFill>
          </a:ln>
          <a:effectLst>
            <a:outerShdw blurRad="50800" dist="38100" dir="5400000" algn="t" rotWithShape="0">
              <a:prstClr val="black">
                <a:alpha val="40000"/>
              </a:prstClr>
            </a:outerShdw>
          </a:effectLst>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solidFill>
                <a:schemeClr val="bg2">
                  <a:lumMod val="10000"/>
                </a:schemeClr>
              </a:solidFill>
              <a:latin typeface="Lato" panose="020F0502020204030203"/>
            </a:endParaRPr>
          </a:p>
        </p:txBody>
      </p:sp>
      <p:sp>
        <p:nvSpPr>
          <p:cNvPr id="40" name="TextBox 39">
            <a:extLst>
              <a:ext uri="{FF2B5EF4-FFF2-40B4-BE49-F238E27FC236}">
                <a16:creationId xmlns:a16="http://schemas.microsoft.com/office/drawing/2014/main" id="{ABF08898-E020-4AD1-AEB0-049C3DD7B631}"/>
              </a:ext>
            </a:extLst>
          </p:cNvPr>
          <p:cNvSpPr txBox="1"/>
          <p:nvPr/>
        </p:nvSpPr>
        <p:spPr>
          <a:xfrm>
            <a:off x="346895" y="2458731"/>
            <a:ext cx="1820175" cy="1277273"/>
          </a:xfrm>
          <a:prstGeom prst="rect">
            <a:avLst/>
          </a:prstGeom>
          <a:noFill/>
        </p:spPr>
        <p:txBody>
          <a:bodyPr wrap="square" lIns="0" tIns="0" rIns="0" bIns="0" rtlCol="0" anchor="t">
            <a:spAutoFit/>
          </a:bodyPr>
          <a:lstStyle/>
          <a:p>
            <a:pPr algn="r"/>
            <a:r>
              <a:rPr lang="en-US" sz="1600" b="1" dirty="0">
                <a:solidFill>
                  <a:srgbClr val="34738D"/>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300" dirty="0">
                <a:solidFill>
                  <a:schemeClr val="bg2">
                    <a:lumMod val="10000"/>
                  </a:schemeClr>
                </a:solidFill>
                <a:latin typeface="Candara" panose="020E0502030303020204" pitchFamily="34" charset="0"/>
              </a:rPr>
              <a:t>Lorem ipsum dolor sit amet, consectetur adipiscing elit, sed do eiusmod tempor incididunt.</a:t>
            </a:r>
            <a:endParaRPr lang="en-US" sz="1300" dirty="0">
              <a:solidFill>
                <a:schemeClr val="bg2">
                  <a:lumMod val="10000"/>
                </a:schemeClr>
              </a:solidFill>
            </a:endParaRPr>
          </a:p>
        </p:txBody>
      </p:sp>
      <p:sp>
        <p:nvSpPr>
          <p:cNvPr id="46" name="TextBox 45">
            <a:extLst>
              <a:ext uri="{FF2B5EF4-FFF2-40B4-BE49-F238E27FC236}">
                <a16:creationId xmlns:a16="http://schemas.microsoft.com/office/drawing/2014/main" id="{B3EDB156-2A55-4AB0-B68A-EE4F2B8B5CB7}"/>
              </a:ext>
            </a:extLst>
          </p:cNvPr>
          <p:cNvSpPr txBox="1"/>
          <p:nvPr/>
        </p:nvSpPr>
        <p:spPr>
          <a:xfrm>
            <a:off x="370046" y="304456"/>
            <a:ext cx="5943600" cy="1046440"/>
          </a:xfrm>
          <a:prstGeom prst="rect">
            <a:avLst/>
          </a:prstGeom>
          <a:noFill/>
        </p:spPr>
        <p:txBody>
          <a:bodyPr wrap="square" rtlCol="0">
            <a:spAutoFit/>
          </a:bodyPr>
          <a:lstStyle/>
          <a:p>
            <a:r>
              <a:rPr lang="en-US" sz="4400" b="1" dirty="0">
                <a:solidFill>
                  <a:schemeClr val="bg2">
                    <a:lumMod val="10000"/>
                  </a:schemeClr>
                </a:solidFill>
                <a:latin typeface="Candara" panose="020E0502030303020204" pitchFamily="34" charset="0"/>
              </a:rPr>
              <a:t>TITLE GOES HERE</a:t>
            </a:r>
          </a:p>
          <a:p>
            <a:r>
              <a:rPr lang="en-US" dirty="0">
                <a:solidFill>
                  <a:schemeClr val="bg2">
                    <a:lumMod val="10000"/>
                  </a:schemeClr>
                </a:solidFill>
                <a:latin typeface="Candara" panose="020E0502030303020204" pitchFamily="34" charset="0"/>
              </a:rPr>
              <a:t>Your Subtitle</a:t>
            </a:r>
          </a:p>
        </p:txBody>
      </p:sp>
      <p:cxnSp>
        <p:nvCxnSpPr>
          <p:cNvPr id="48" name="Straight Connector 47">
            <a:extLst>
              <a:ext uri="{FF2B5EF4-FFF2-40B4-BE49-F238E27FC236}">
                <a16:creationId xmlns:a16="http://schemas.microsoft.com/office/drawing/2014/main" id="{8B83541D-B70C-41E0-86CA-69FC4522F6AE}"/>
              </a:ext>
            </a:extLst>
          </p:cNvPr>
          <p:cNvCxnSpPr>
            <a:stCxn id="35" idx="3"/>
          </p:cNvCxnSpPr>
          <p:nvPr/>
        </p:nvCxnSpPr>
        <p:spPr>
          <a:xfrm flipH="1" flipV="1">
            <a:off x="2259511" y="2542122"/>
            <a:ext cx="1761" cy="1845775"/>
          </a:xfrm>
          <a:prstGeom prst="line">
            <a:avLst/>
          </a:prstGeom>
          <a:ln w="12700">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49" name="TextBox 48">
            <a:extLst>
              <a:ext uri="{FF2B5EF4-FFF2-40B4-BE49-F238E27FC236}">
                <a16:creationId xmlns:a16="http://schemas.microsoft.com/office/drawing/2014/main" id="{8208C3BE-BB4E-4B55-A12C-656051A1537E}"/>
              </a:ext>
            </a:extLst>
          </p:cNvPr>
          <p:cNvSpPr txBox="1"/>
          <p:nvPr/>
        </p:nvSpPr>
        <p:spPr>
          <a:xfrm>
            <a:off x="2596120" y="2014597"/>
            <a:ext cx="1820175" cy="1277273"/>
          </a:xfrm>
          <a:prstGeom prst="rect">
            <a:avLst/>
          </a:prstGeom>
          <a:noFill/>
        </p:spPr>
        <p:txBody>
          <a:bodyPr wrap="square" lIns="0" tIns="0" rIns="0" bIns="0" rtlCol="0" anchor="t">
            <a:spAutoFit/>
          </a:bodyPr>
          <a:lstStyle/>
          <a:p>
            <a:pPr algn="r"/>
            <a:r>
              <a:rPr lang="en-US" sz="1600" b="1" dirty="0">
                <a:solidFill>
                  <a:srgbClr val="189A80"/>
                </a:solidFill>
                <a:latin typeface="Candara" panose="020E0502030303020204" pitchFamily="34" charset="0"/>
              </a:rPr>
              <a:t>LOREM IPSUM</a:t>
            </a:r>
          </a:p>
          <a:p>
            <a:pPr algn="r"/>
            <a:endParaRPr lang="en-US" sz="200" dirty="0">
              <a:solidFill>
                <a:srgbClr val="189A80"/>
              </a:solidFill>
              <a:latin typeface="Candara" panose="020E0502030303020204" pitchFamily="34" charset="0"/>
            </a:endParaRPr>
          </a:p>
          <a:p>
            <a:pPr algn="r"/>
            <a:r>
              <a:rPr lang="en-US" sz="1300" dirty="0">
                <a:solidFill>
                  <a:schemeClr val="bg2">
                    <a:lumMod val="10000"/>
                  </a:schemeClr>
                </a:solidFill>
                <a:latin typeface="Candara" panose="020E0502030303020204" pitchFamily="34" charset="0"/>
              </a:rPr>
              <a:t>Lorem ipsum dolor sit amet, consectetur adipiscing elit, sed do eiusmod tempor incididunt.</a:t>
            </a:r>
            <a:endParaRPr lang="en-US" sz="1300" dirty="0">
              <a:solidFill>
                <a:schemeClr val="bg2">
                  <a:lumMod val="10000"/>
                </a:schemeClr>
              </a:solidFill>
            </a:endParaRPr>
          </a:p>
        </p:txBody>
      </p:sp>
      <p:cxnSp>
        <p:nvCxnSpPr>
          <p:cNvPr id="50" name="Straight Connector 49">
            <a:extLst>
              <a:ext uri="{FF2B5EF4-FFF2-40B4-BE49-F238E27FC236}">
                <a16:creationId xmlns:a16="http://schemas.microsoft.com/office/drawing/2014/main" id="{5794A8BC-CAA9-49B1-B53B-39D80A24CF37}"/>
              </a:ext>
            </a:extLst>
          </p:cNvPr>
          <p:cNvCxnSpPr/>
          <p:nvPr/>
        </p:nvCxnSpPr>
        <p:spPr>
          <a:xfrm flipH="1" flipV="1">
            <a:off x="4508736" y="2097988"/>
            <a:ext cx="1761" cy="1845775"/>
          </a:xfrm>
          <a:prstGeom prst="line">
            <a:avLst/>
          </a:prstGeom>
          <a:ln w="12700">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51" name="TextBox 50">
            <a:extLst>
              <a:ext uri="{FF2B5EF4-FFF2-40B4-BE49-F238E27FC236}">
                <a16:creationId xmlns:a16="http://schemas.microsoft.com/office/drawing/2014/main" id="{2C8602AF-DC37-44C7-8BED-28FFB6A45997}"/>
              </a:ext>
            </a:extLst>
          </p:cNvPr>
          <p:cNvSpPr txBox="1"/>
          <p:nvPr/>
        </p:nvSpPr>
        <p:spPr>
          <a:xfrm>
            <a:off x="4776823" y="1548542"/>
            <a:ext cx="1820175" cy="1277273"/>
          </a:xfrm>
          <a:prstGeom prst="rect">
            <a:avLst/>
          </a:prstGeom>
          <a:noFill/>
        </p:spPr>
        <p:txBody>
          <a:bodyPr wrap="square" lIns="0" tIns="0" rIns="0" bIns="0" rtlCol="0" anchor="t">
            <a:spAutoFit/>
          </a:bodyPr>
          <a:lstStyle/>
          <a:p>
            <a:pPr algn="r"/>
            <a:r>
              <a:rPr lang="en-US" sz="1600" b="1" dirty="0">
                <a:solidFill>
                  <a:srgbClr val="EF9D27"/>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300" dirty="0">
                <a:solidFill>
                  <a:schemeClr val="bg2">
                    <a:lumMod val="10000"/>
                  </a:schemeClr>
                </a:solidFill>
                <a:latin typeface="Candara" panose="020E0502030303020204" pitchFamily="34" charset="0"/>
              </a:rPr>
              <a:t>Lorem ipsum dolor sit amet, consectetur adipiscing elit, sed do eiusmod tempor incididunt.</a:t>
            </a:r>
            <a:endParaRPr lang="en-US" sz="1300" dirty="0">
              <a:solidFill>
                <a:schemeClr val="bg2">
                  <a:lumMod val="10000"/>
                </a:schemeClr>
              </a:solidFill>
            </a:endParaRPr>
          </a:p>
        </p:txBody>
      </p:sp>
      <p:cxnSp>
        <p:nvCxnSpPr>
          <p:cNvPr id="52" name="Straight Connector 51">
            <a:extLst>
              <a:ext uri="{FF2B5EF4-FFF2-40B4-BE49-F238E27FC236}">
                <a16:creationId xmlns:a16="http://schemas.microsoft.com/office/drawing/2014/main" id="{FE983C82-5B56-47AF-A5AE-5EB83EEF13C3}"/>
              </a:ext>
            </a:extLst>
          </p:cNvPr>
          <p:cNvCxnSpPr/>
          <p:nvPr/>
        </p:nvCxnSpPr>
        <p:spPr>
          <a:xfrm flipH="1" flipV="1">
            <a:off x="6689439" y="1631933"/>
            <a:ext cx="1761" cy="1845775"/>
          </a:xfrm>
          <a:prstGeom prst="line">
            <a:avLst/>
          </a:prstGeom>
          <a:ln w="12700">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53" name="TextBox 52">
            <a:extLst>
              <a:ext uri="{FF2B5EF4-FFF2-40B4-BE49-F238E27FC236}">
                <a16:creationId xmlns:a16="http://schemas.microsoft.com/office/drawing/2014/main" id="{49D66CBB-9EE9-4F5A-BA6A-CF152406925A}"/>
              </a:ext>
            </a:extLst>
          </p:cNvPr>
          <p:cNvSpPr txBox="1"/>
          <p:nvPr/>
        </p:nvSpPr>
        <p:spPr>
          <a:xfrm>
            <a:off x="6821921" y="1133399"/>
            <a:ext cx="1820175" cy="1277273"/>
          </a:xfrm>
          <a:prstGeom prst="rect">
            <a:avLst/>
          </a:prstGeom>
          <a:noFill/>
        </p:spPr>
        <p:txBody>
          <a:bodyPr wrap="square" lIns="0" tIns="0" rIns="0" bIns="0" rtlCol="0" anchor="t">
            <a:spAutoFit/>
          </a:bodyPr>
          <a:lstStyle/>
          <a:p>
            <a:pPr algn="r"/>
            <a:r>
              <a:rPr lang="en-US" sz="1600" b="1" dirty="0">
                <a:solidFill>
                  <a:srgbClr val="D34132"/>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300" dirty="0">
                <a:solidFill>
                  <a:schemeClr val="bg2">
                    <a:lumMod val="10000"/>
                  </a:schemeClr>
                </a:solidFill>
                <a:latin typeface="Candara" panose="020E0502030303020204" pitchFamily="34" charset="0"/>
              </a:rPr>
              <a:t>Lorem ipsum dolor sit amet, consectetur adipiscing elit, sed do eiusmod tempor incididunt.</a:t>
            </a:r>
            <a:endParaRPr lang="en-US" sz="1300" dirty="0">
              <a:solidFill>
                <a:schemeClr val="bg2">
                  <a:lumMod val="10000"/>
                </a:schemeClr>
              </a:solidFill>
            </a:endParaRPr>
          </a:p>
        </p:txBody>
      </p:sp>
      <p:cxnSp>
        <p:nvCxnSpPr>
          <p:cNvPr id="54" name="Straight Connector 53">
            <a:extLst>
              <a:ext uri="{FF2B5EF4-FFF2-40B4-BE49-F238E27FC236}">
                <a16:creationId xmlns:a16="http://schemas.microsoft.com/office/drawing/2014/main" id="{FBA0E02D-6F94-4D08-BE81-AC693F0163E3}"/>
              </a:ext>
            </a:extLst>
          </p:cNvPr>
          <p:cNvCxnSpPr/>
          <p:nvPr/>
        </p:nvCxnSpPr>
        <p:spPr>
          <a:xfrm flipH="1" flipV="1">
            <a:off x="8734537" y="1216790"/>
            <a:ext cx="1761" cy="1845775"/>
          </a:xfrm>
          <a:prstGeom prst="line">
            <a:avLst/>
          </a:prstGeom>
          <a:ln w="12700">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55" name="TextBox 54">
            <a:extLst>
              <a:ext uri="{FF2B5EF4-FFF2-40B4-BE49-F238E27FC236}">
                <a16:creationId xmlns:a16="http://schemas.microsoft.com/office/drawing/2014/main" id="{C95B3029-4512-49E5-AE5F-2C8DADF4F317}"/>
              </a:ext>
            </a:extLst>
          </p:cNvPr>
          <p:cNvSpPr txBox="1"/>
          <p:nvPr/>
        </p:nvSpPr>
        <p:spPr>
          <a:xfrm>
            <a:off x="8752713" y="729193"/>
            <a:ext cx="1820175" cy="1277273"/>
          </a:xfrm>
          <a:prstGeom prst="rect">
            <a:avLst/>
          </a:prstGeom>
          <a:noFill/>
        </p:spPr>
        <p:txBody>
          <a:bodyPr wrap="square" lIns="0" tIns="0" rIns="0" bIns="0" rtlCol="0" anchor="t">
            <a:spAutoFit/>
          </a:bodyPr>
          <a:lstStyle/>
          <a:p>
            <a:pPr algn="r"/>
            <a:r>
              <a:rPr lang="en-US" sz="1600" b="1" dirty="0">
                <a:solidFill>
                  <a:srgbClr val="564267"/>
                </a:solidFill>
                <a:latin typeface="Candara" panose="020E0502030303020204" pitchFamily="34" charset="0"/>
              </a:rPr>
              <a:t>LOREM IPSUM</a:t>
            </a:r>
          </a:p>
          <a:p>
            <a:pPr algn="r"/>
            <a:endParaRPr lang="en-US" sz="200" dirty="0">
              <a:solidFill>
                <a:schemeClr val="bg1"/>
              </a:solidFill>
              <a:latin typeface="Candara" panose="020E0502030303020204" pitchFamily="34" charset="0"/>
            </a:endParaRPr>
          </a:p>
          <a:p>
            <a:pPr algn="r"/>
            <a:r>
              <a:rPr lang="en-US" sz="1300" dirty="0">
                <a:solidFill>
                  <a:schemeClr val="bg2">
                    <a:lumMod val="10000"/>
                  </a:schemeClr>
                </a:solidFill>
                <a:latin typeface="Candara" panose="020E0502030303020204" pitchFamily="34" charset="0"/>
              </a:rPr>
              <a:t>Lorem ipsum dolor sit amet, consectetur adipiscing elit, sed do eiusmod tempor incididunt.</a:t>
            </a:r>
            <a:endParaRPr lang="en-US" sz="1300" dirty="0">
              <a:solidFill>
                <a:schemeClr val="bg2">
                  <a:lumMod val="10000"/>
                </a:schemeClr>
              </a:solidFill>
            </a:endParaRPr>
          </a:p>
        </p:txBody>
      </p:sp>
      <p:cxnSp>
        <p:nvCxnSpPr>
          <p:cNvPr id="56" name="Straight Connector 55">
            <a:extLst>
              <a:ext uri="{FF2B5EF4-FFF2-40B4-BE49-F238E27FC236}">
                <a16:creationId xmlns:a16="http://schemas.microsoft.com/office/drawing/2014/main" id="{39ACB8F3-CFC8-4A3A-8352-EF53032F0509}"/>
              </a:ext>
            </a:extLst>
          </p:cNvPr>
          <p:cNvCxnSpPr/>
          <p:nvPr/>
        </p:nvCxnSpPr>
        <p:spPr>
          <a:xfrm flipH="1" flipV="1">
            <a:off x="10665329" y="812584"/>
            <a:ext cx="1761" cy="1845775"/>
          </a:xfrm>
          <a:prstGeom prst="line">
            <a:avLst/>
          </a:prstGeom>
          <a:ln w="12700">
            <a:solidFill>
              <a:srgbClr val="4C4F54"/>
            </a:solidFill>
            <a:prstDash val="dash"/>
            <a:tailEnd type="oval"/>
          </a:ln>
        </p:spPr>
        <p:style>
          <a:lnRef idx="1">
            <a:schemeClr val="accent1"/>
          </a:lnRef>
          <a:fillRef idx="0">
            <a:schemeClr val="accent1"/>
          </a:fillRef>
          <a:effectRef idx="0">
            <a:schemeClr val="accent1"/>
          </a:effectRef>
          <a:fontRef idx="minor">
            <a:schemeClr val="tx1"/>
          </a:fontRef>
        </p:style>
      </p:cxnSp>
      <p:sp>
        <p:nvSpPr>
          <p:cNvPr id="57" name="TextBox 56">
            <a:extLst>
              <a:ext uri="{FF2B5EF4-FFF2-40B4-BE49-F238E27FC236}">
                <a16:creationId xmlns:a16="http://schemas.microsoft.com/office/drawing/2014/main" id="{9C76197B-B97C-4A59-A5D6-F2D0088E5E5B}"/>
              </a:ext>
            </a:extLst>
          </p:cNvPr>
          <p:cNvSpPr txBox="1"/>
          <p:nvPr/>
        </p:nvSpPr>
        <p:spPr>
          <a:xfrm>
            <a:off x="1966198" y="4586337"/>
            <a:ext cx="572593" cy="523220"/>
          </a:xfrm>
          <a:prstGeom prst="rect">
            <a:avLst/>
          </a:prstGeom>
          <a:noFill/>
        </p:spPr>
        <p:txBody>
          <a:bodyPr wrap="none" rtlCol="0">
            <a:spAutoFit/>
          </a:bodyPr>
          <a:lstStyle/>
          <a:p>
            <a:r>
              <a:rPr lang="en-US" sz="2800" dirty="0">
                <a:solidFill>
                  <a:schemeClr val="bg1"/>
                </a:solidFill>
                <a:latin typeface="Lato"/>
              </a:rPr>
              <a:t>01</a:t>
            </a:r>
          </a:p>
        </p:txBody>
      </p:sp>
      <p:sp>
        <p:nvSpPr>
          <p:cNvPr id="58" name="TextBox 57">
            <a:extLst>
              <a:ext uri="{FF2B5EF4-FFF2-40B4-BE49-F238E27FC236}">
                <a16:creationId xmlns:a16="http://schemas.microsoft.com/office/drawing/2014/main" id="{D740283C-5047-45E1-84FC-C71E48826BC0}"/>
              </a:ext>
            </a:extLst>
          </p:cNvPr>
          <p:cNvSpPr txBox="1"/>
          <p:nvPr/>
        </p:nvSpPr>
        <p:spPr>
          <a:xfrm>
            <a:off x="4212471" y="4099804"/>
            <a:ext cx="572593" cy="523220"/>
          </a:xfrm>
          <a:prstGeom prst="rect">
            <a:avLst/>
          </a:prstGeom>
          <a:noFill/>
        </p:spPr>
        <p:txBody>
          <a:bodyPr wrap="none" rtlCol="0">
            <a:spAutoFit/>
          </a:bodyPr>
          <a:lstStyle/>
          <a:p>
            <a:r>
              <a:rPr lang="en-US" sz="2700" dirty="0">
                <a:solidFill>
                  <a:schemeClr val="bg1"/>
                </a:solidFill>
                <a:latin typeface="Lato"/>
              </a:rPr>
              <a:t>02</a:t>
            </a:r>
          </a:p>
        </p:txBody>
      </p:sp>
      <p:sp>
        <p:nvSpPr>
          <p:cNvPr id="59" name="TextBox 58">
            <a:extLst>
              <a:ext uri="{FF2B5EF4-FFF2-40B4-BE49-F238E27FC236}">
                <a16:creationId xmlns:a16="http://schemas.microsoft.com/office/drawing/2014/main" id="{D30D9810-12C7-4ECF-A1FD-6B59A9202831}"/>
              </a:ext>
            </a:extLst>
          </p:cNvPr>
          <p:cNvSpPr txBox="1"/>
          <p:nvPr/>
        </p:nvSpPr>
        <p:spPr>
          <a:xfrm>
            <a:off x="6430509" y="3634541"/>
            <a:ext cx="543739" cy="492443"/>
          </a:xfrm>
          <a:prstGeom prst="rect">
            <a:avLst/>
          </a:prstGeom>
          <a:noFill/>
        </p:spPr>
        <p:txBody>
          <a:bodyPr wrap="none" rtlCol="0">
            <a:spAutoFit/>
          </a:bodyPr>
          <a:lstStyle/>
          <a:p>
            <a:r>
              <a:rPr lang="en-US" sz="2600" dirty="0">
                <a:solidFill>
                  <a:schemeClr val="bg1"/>
                </a:solidFill>
                <a:latin typeface="Lato"/>
              </a:rPr>
              <a:t>03</a:t>
            </a:r>
          </a:p>
        </p:txBody>
      </p:sp>
      <p:sp>
        <p:nvSpPr>
          <p:cNvPr id="60" name="TextBox 59">
            <a:extLst>
              <a:ext uri="{FF2B5EF4-FFF2-40B4-BE49-F238E27FC236}">
                <a16:creationId xmlns:a16="http://schemas.microsoft.com/office/drawing/2014/main" id="{9F536E2F-576F-4A15-9EE9-E90F352AAF07}"/>
              </a:ext>
            </a:extLst>
          </p:cNvPr>
          <p:cNvSpPr txBox="1"/>
          <p:nvPr/>
        </p:nvSpPr>
        <p:spPr>
          <a:xfrm>
            <a:off x="8483814" y="3182621"/>
            <a:ext cx="530915" cy="477054"/>
          </a:xfrm>
          <a:prstGeom prst="rect">
            <a:avLst/>
          </a:prstGeom>
          <a:noFill/>
        </p:spPr>
        <p:txBody>
          <a:bodyPr wrap="none" rtlCol="0">
            <a:spAutoFit/>
          </a:bodyPr>
          <a:lstStyle/>
          <a:p>
            <a:r>
              <a:rPr lang="en-US" sz="2500" dirty="0">
                <a:solidFill>
                  <a:schemeClr val="bg1"/>
                </a:solidFill>
                <a:latin typeface="Lato"/>
              </a:rPr>
              <a:t>04</a:t>
            </a:r>
          </a:p>
        </p:txBody>
      </p:sp>
      <p:sp>
        <p:nvSpPr>
          <p:cNvPr id="61" name="TextBox 60">
            <a:extLst>
              <a:ext uri="{FF2B5EF4-FFF2-40B4-BE49-F238E27FC236}">
                <a16:creationId xmlns:a16="http://schemas.microsoft.com/office/drawing/2014/main" id="{715B721D-76FA-4EED-B9FA-5C17518FAEEC}"/>
              </a:ext>
            </a:extLst>
          </p:cNvPr>
          <p:cNvSpPr txBox="1"/>
          <p:nvPr/>
        </p:nvSpPr>
        <p:spPr>
          <a:xfrm>
            <a:off x="10406283" y="2749672"/>
            <a:ext cx="518091" cy="461665"/>
          </a:xfrm>
          <a:prstGeom prst="rect">
            <a:avLst/>
          </a:prstGeom>
          <a:noFill/>
        </p:spPr>
        <p:txBody>
          <a:bodyPr wrap="none" rtlCol="0">
            <a:spAutoFit/>
          </a:bodyPr>
          <a:lstStyle/>
          <a:p>
            <a:r>
              <a:rPr lang="en-US" sz="2400" dirty="0">
                <a:solidFill>
                  <a:schemeClr val="bg1"/>
                </a:solidFill>
                <a:latin typeface="Lato"/>
              </a:rPr>
              <a:t>05</a:t>
            </a:r>
          </a:p>
        </p:txBody>
      </p:sp>
      <p:pic>
        <p:nvPicPr>
          <p:cNvPr id="26" name="Picture 25">
            <a:hlinkClick r:id="rId2"/>
            <a:extLst>
              <a:ext uri="{FF2B5EF4-FFF2-40B4-BE49-F238E27FC236}">
                <a16:creationId xmlns:a16="http://schemas.microsoft.com/office/drawing/2014/main" id="{A3F0DD32-1AEE-4E7F-95DF-9F79C285173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734800" y="6721476"/>
            <a:ext cx="457200" cy="124690"/>
          </a:xfrm>
          <a:prstGeom prst="rect">
            <a:avLst/>
          </a:prstGeom>
        </p:spPr>
      </p:pic>
    </p:spTree>
    <p:extLst>
      <p:ext uri="{BB962C8B-B14F-4D97-AF65-F5344CB8AC3E}">
        <p14:creationId xmlns:p14="http://schemas.microsoft.com/office/powerpoint/2010/main" val="162473993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22" presetClass="entr" presetSubtype="8" fill="hold" grpId="0" nodeType="afterEffect">
                                  <p:stCondLst>
                                    <p:cond delay="0"/>
                                  </p:stCondLst>
                                  <p:childTnLst>
                                    <p:set>
                                      <p:cBhvr>
                                        <p:cTn id="6" dur="1" fill="hold">
                                          <p:stCondLst>
                                            <p:cond delay="0"/>
                                          </p:stCondLst>
                                        </p:cTn>
                                        <p:tgtEl>
                                          <p:spTgt spid="46"/>
                                        </p:tgtEl>
                                        <p:attrNameLst>
                                          <p:attrName>style.visibility</p:attrName>
                                        </p:attrNameLst>
                                      </p:cBhvr>
                                      <p:to>
                                        <p:strVal val="visible"/>
                                      </p:to>
                                    </p:set>
                                    <p:animEffect transition="in" filter="wipe(left)">
                                      <p:cBhvr>
                                        <p:cTn id="7" dur="500"/>
                                        <p:tgtEl>
                                          <p:spTgt spid="46"/>
                                        </p:tgtEl>
                                      </p:cBhvr>
                                    </p:animEffect>
                                  </p:childTnLst>
                                </p:cTn>
                              </p:par>
                            </p:childTnLst>
                          </p:cTn>
                        </p:par>
                        <p:par>
                          <p:cTn id="8" fill="hold">
                            <p:stCondLst>
                              <p:cond delay="500"/>
                            </p:stCondLst>
                            <p:childTnLst>
                              <p:par>
                                <p:cTn id="9" presetID="22" presetClass="entr" presetSubtype="8" fill="hold" nodeType="afterEffect">
                                  <p:stCondLst>
                                    <p:cond delay="0"/>
                                  </p:stCondLst>
                                  <p:childTnLst>
                                    <p:set>
                                      <p:cBhvr>
                                        <p:cTn id="10" dur="1" fill="hold">
                                          <p:stCondLst>
                                            <p:cond delay="0"/>
                                          </p:stCondLst>
                                        </p:cTn>
                                        <p:tgtEl>
                                          <p:spTgt spid="62"/>
                                        </p:tgtEl>
                                        <p:attrNameLst>
                                          <p:attrName>style.visibility</p:attrName>
                                        </p:attrNameLst>
                                      </p:cBhvr>
                                      <p:to>
                                        <p:strVal val="visible"/>
                                      </p:to>
                                    </p:set>
                                    <p:animEffect transition="in" filter="wipe(left)">
                                      <p:cBhvr>
                                        <p:cTn id="11" dur="500"/>
                                        <p:tgtEl>
                                          <p:spTgt spid="62"/>
                                        </p:tgtEl>
                                      </p:cBhvr>
                                    </p:animEffect>
                                  </p:childTnLst>
                                </p:cTn>
                              </p:par>
                            </p:childTnLst>
                          </p:cTn>
                        </p:par>
                        <p:par>
                          <p:cTn id="12" fill="hold">
                            <p:stCondLst>
                              <p:cond delay="1000"/>
                            </p:stCondLst>
                            <p:childTnLst>
                              <p:par>
                                <p:cTn id="13" presetID="45" presetClass="entr" presetSubtype="0" fill="hold" grpId="0" nodeType="afterEffect">
                                  <p:stCondLst>
                                    <p:cond delay="0"/>
                                  </p:stCondLst>
                                  <p:childTnLst>
                                    <p:set>
                                      <p:cBhvr>
                                        <p:cTn id="14" dur="1" fill="hold">
                                          <p:stCondLst>
                                            <p:cond delay="0"/>
                                          </p:stCondLst>
                                        </p:cTn>
                                        <p:tgtEl>
                                          <p:spTgt spid="35"/>
                                        </p:tgtEl>
                                        <p:attrNameLst>
                                          <p:attrName>style.visibility</p:attrName>
                                        </p:attrNameLst>
                                      </p:cBhvr>
                                      <p:to>
                                        <p:strVal val="visible"/>
                                      </p:to>
                                    </p:set>
                                    <p:animEffect transition="in" filter="fade">
                                      <p:cBhvr>
                                        <p:cTn id="15" dur="2000"/>
                                        <p:tgtEl>
                                          <p:spTgt spid="35"/>
                                        </p:tgtEl>
                                      </p:cBhvr>
                                    </p:animEffect>
                                    <p:anim calcmode="lin" valueType="num">
                                      <p:cBhvr>
                                        <p:cTn id="16" dur="2000" fill="hold"/>
                                        <p:tgtEl>
                                          <p:spTgt spid="35"/>
                                        </p:tgtEl>
                                        <p:attrNameLst>
                                          <p:attrName>ppt_w</p:attrName>
                                        </p:attrNameLst>
                                      </p:cBhvr>
                                      <p:tavLst>
                                        <p:tav tm="0" fmla="#ppt_w*sin(2.5*pi*$)">
                                          <p:val>
                                            <p:fltVal val="0"/>
                                          </p:val>
                                        </p:tav>
                                        <p:tav tm="100000">
                                          <p:val>
                                            <p:fltVal val="1"/>
                                          </p:val>
                                        </p:tav>
                                      </p:tavLst>
                                    </p:anim>
                                    <p:anim calcmode="lin" valueType="num">
                                      <p:cBhvr>
                                        <p:cTn id="17" dur="2000" fill="hold"/>
                                        <p:tgtEl>
                                          <p:spTgt spid="35"/>
                                        </p:tgtEl>
                                        <p:attrNameLst>
                                          <p:attrName>ppt_h</p:attrName>
                                        </p:attrNameLst>
                                      </p:cBhvr>
                                      <p:tavLst>
                                        <p:tav tm="0">
                                          <p:val>
                                            <p:strVal val="#ppt_h"/>
                                          </p:val>
                                        </p:tav>
                                        <p:tav tm="100000">
                                          <p:val>
                                            <p:strVal val="#ppt_h"/>
                                          </p:val>
                                        </p:tav>
                                      </p:tavLst>
                                    </p:anim>
                                  </p:childTnLst>
                                </p:cTn>
                              </p:par>
                              <p:par>
                                <p:cTn id="18" presetID="45" presetClass="entr" presetSubtype="0" fill="hold" grpId="0" nodeType="withEffect">
                                  <p:stCondLst>
                                    <p:cond delay="0"/>
                                  </p:stCondLst>
                                  <p:childTnLst>
                                    <p:set>
                                      <p:cBhvr>
                                        <p:cTn id="19" dur="1" fill="hold">
                                          <p:stCondLst>
                                            <p:cond delay="0"/>
                                          </p:stCondLst>
                                        </p:cTn>
                                        <p:tgtEl>
                                          <p:spTgt spid="57"/>
                                        </p:tgtEl>
                                        <p:attrNameLst>
                                          <p:attrName>style.visibility</p:attrName>
                                        </p:attrNameLst>
                                      </p:cBhvr>
                                      <p:to>
                                        <p:strVal val="visible"/>
                                      </p:to>
                                    </p:set>
                                    <p:animEffect transition="in" filter="fade">
                                      <p:cBhvr>
                                        <p:cTn id="20" dur="2000"/>
                                        <p:tgtEl>
                                          <p:spTgt spid="57"/>
                                        </p:tgtEl>
                                      </p:cBhvr>
                                    </p:animEffect>
                                    <p:anim calcmode="lin" valueType="num">
                                      <p:cBhvr>
                                        <p:cTn id="21" dur="2000" fill="hold"/>
                                        <p:tgtEl>
                                          <p:spTgt spid="57"/>
                                        </p:tgtEl>
                                        <p:attrNameLst>
                                          <p:attrName>ppt_w</p:attrName>
                                        </p:attrNameLst>
                                      </p:cBhvr>
                                      <p:tavLst>
                                        <p:tav tm="0" fmla="#ppt_w*sin(2.5*pi*$)">
                                          <p:val>
                                            <p:fltVal val="0"/>
                                          </p:val>
                                        </p:tav>
                                        <p:tav tm="100000">
                                          <p:val>
                                            <p:fltVal val="1"/>
                                          </p:val>
                                        </p:tav>
                                      </p:tavLst>
                                    </p:anim>
                                    <p:anim calcmode="lin" valueType="num">
                                      <p:cBhvr>
                                        <p:cTn id="22" dur="2000" fill="hold"/>
                                        <p:tgtEl>
                                          <p:spTgt spid="57"/>
                                        </p:tgtEl>
                                        <p:attrNameLst>
                                          <p:attrName>ppt_h</p:attrName>
                                        </p:attrNameLst>
                                      </p:cBhvr>
                                      <p:tavLst>
                                        <p:tav tm="0">
                                          <p:val>
                                            <p:strVal val="#ppt_h"/>
                                          </p:val>
                                        </p:tav>
                                        <p:tav tm="100000">
                                          <p:val>
                                            <p:strVal val="#ppt_h"/>
                                          </p:val>
                                        </p:tav>
                                      </p:tavLst>
                                    </p:anim>
                                  </p:childTnLst>
                                </p:cTn>
                              </p:par>
                            </p:childTnLst>
                          </p:cTn>
                        </p:par>
                        <p:par>
                          <p:cTn id="23" fill="hold">
                            <p:stCondLst>
                              <p:cond delay="3000"/>
                            </p:stCondLst>
                            <p:childTnLst>
                              <p:par>
                                <p:cTn id="24" presetID="22" presetClass="entr" presetSubtype="4" fill="hold" nodeType="afterEffect">
                                  <p:stCondLst>
                                    <p:cond delay="0"/>
                                  </p:stCondLst>
                                  <p:childTnLst>
                                    <p:set>
                                      <p:cBhvr>
                                        <p:cTn id="25" dur="1" fill="hold">
                                          <p:stCondLst>
                                            <p:cond delay="0"/>
                                          </p:stCondLst>
                                        </p:cTn>
                                        <p:tgtEl>
                                          <p:spTgt spid="48"/>
                                        </p:tgtEl>
                                        <p:attrNameLst>
                                          <p:attrName>style.visibility</p:attrName>
                                        </p:attrNameLst>
                                      </p:cBhvr>
                                      <p:to>
                                        <p:strVal val="visible"/>
                                      </p:to>
                                    </p:set>
                                    <p:animEffect transition="in" filter="wipe(down)">
                                      <p:cBhvr>
                                        <p:cTn id="26" dur="500"/>
                                        <p:tgtEl>
                                          <p:spTgt spid="48"/>
                                        </p:tgtEl>
                                      </p:cBhvr>
                                    </p:animEffect>
                                  </p:childTnLst>
                                </p:cTn>
                              </p:par>
                            </p:childTnLst>
                          </p:cTn>
                        </p:par>
                        <p:par>
                          <p:cTn id="27" fill="hold">
                            <p:stCondLst>
                              <p:cond delay="3500"/>
                            </p:stCondLst>
                            <p:childTnLst>
                              <p:par>
                                <p:cTn id="28" presetID="22" presetClass="entr" presetSubtype="2" fill="hold" grpId="0" nodeType="afterEffect">
                                  <p:stCondLst>
                                    <p:cond delay="0"/>
                                  </p:stCondLst>
                                  <p:childTnLst>
                                    <p:set>
                                      <p:cBhvr>
                                        <p:cTn id="29" dur="1" fill="hold">
                                          <p:stCondLst>
                                            <p:cond delay="0"/>
                                          </p:stCondLst>
                                        </p:cTn>
                                        <p:tgtEl>
                                          <p:spTgt spid="40"/>
                                        </p:tgtEl>
                                        <p:attrNameLst>
                                          <p:attrName>style.visibility</p:attrName>
                                        </p:attrNameLst>
                                      </p:cBhvr>
                                      <p:to>
                                        <p:strVal val="visible"/>
                                      </p:to>
                                    </p:set>
                                    <p:animEffect transition="in" filter="wipe(right)">
                                      <p:cBhvr>
                                        <p:cTn id="30" dur="500"/>
                                        <p:tgtEl>
                                          <p:spTgt spid="40"/>
                                        </p:tgtEl>
                                      </p:cBhvr>
                                    </p:animEffect>
                                  </p:childTnLst>
                                </p:cTn>
                              </p:par>
                            </p:childTnLst>
                          </p:cTn>
                        </p:par>
                        <p:par>
                          <p:cTn id="31" fill="hold">
                            <p:stCondLst>
                              <p:cond delay="4000"/>
                            </p:stCondLst>
                            <p:childTnLst>
                              <p:par>
                                <p:cTn id="32" presetID="45" presetClass="entr" presetSubtype="0" fill="hold" grpId="0" nodeType="afterEffect">
                                  <p:stCondLst>
                                    <p:cond delay="0"/>
                                  </p:stCondLst>
                                  <p:childTnLst>
                                    <p:set>
                                      <p:cBhvr>
                                        <p:cTn id="33" dur="1" fill="hold">
                                          <p:stCondLst>
                                            <p:cond delay="0"/>
                                          </p:stCondLst>
                                        </p:cTn>
                                        <p:tgtEl>
                                          <p:spTgt spid="36"/>
                                        </p:tgtEl>
                                        <p:attrNameLst>
                                          <p:attrName>style.visibility</p:attrName>
                                        </p:attrNameLst>
                                      </p:cBhvr>
                                      <p:to>
                                        <p:strVal val="visible"/>
                                      </p:to>
                                    </p:set>
                                    <p:animEffect transition="in" filter="fade">
                                      <p:cBhvr>
                                        <p:cTn id="34" dur="2000"/>
                                        <p:tgtEl>
                                          <p:spTgt spid="36"/>
                                        </p:tgtEl>
                                      </p:cBhvr>
                                    </p:animEffect>
                                    <p:anim calcmode="lin" valueType="num">
                                      <p:cBhvr>
                                        <p:cTn id="35" dur="2000" fill="hold"/>
                                        <p:tgtEl>
                                          <p:spTgt spid="36"/>
                                        </p:tgtEl>
                                        <p:attrNameLst>
                                          <p:attrName>ppt_w</p:attrName>
                                        </p:attrNameLst>
                                      </p:cBhvr>
                                      <p:tavLst>
                                        <p:tav tm="0" fmla="#ppt_w*sin(2.5*pi*$)">
                                          <p:val>
                                            <p:fltVal val="0"/>
                                          </p:val>
                                        </p:tav>
                                        <p:tav tm="100000">
                                          <p:val>
                                            <p:fltVal val="1"/>
                                          </p:val>
                                        </p:tav>
                                      </p:tavLst>
                                    </p:anim>
                                    <p:anim calcmode="lin" valueType="num">
                                      <p:cBhvr>
                                        <p:cTn id="36" dur="2000" fill="hold"/>
                                        <p:tgtEl>
                                          <p:spTgt spid="36"/>
                                        </p:tgtEl>
                                        <p:attrNameLst>
                                          <p:attrName>ppt_h</p:attrName>
                                        </p:attrNameLst>
                                      </p:cBhvr>
                                      <p:tavLst>
                                        <p:tav tm="0">
                                          <p:val>
                                            <p:strVal val="#ppt_h"/>
                                          </p:val>
                                        </p:tav>
                                        <p:tav tm="100000">
                                          <p:val>
                                            <p:strVal val="#ppt_h"/>
                                          </p:val>
                                        </p:tav>
                                      </p:tavLst>
                                    </p:anim>
                                  </p:childTnLst>
                                </p:cTn>
                              </p:par>
                              <p:par>
                                <p:cTn id="37" presetID="45" presetClass="entr" presetSubtype="0" fill="hold" grpId="0" nodeType="withEffect">
                                  <p:stCondLst>
                                    <p:cond delay="0"/>
                                  </p:stCondLst>
                                  <p:childTnLst>
                                    <p:set>
                                      <p:cBhvr>
                                        <p:cTn id="38" dur="1" fill="hold">
                                          <p:stCondLst>
                                            <p:cond delay="0"/>
                                          </p:stCondLst>
                                        </p:cTn>
                                        <p:tgtEl>
                                          <p:spTgt spid="58"/>
                                        </p:tgtEl>
                                        <p:attrNameLst>
                                          <p:attrName>style.visibility</p:attrName>
                                        </p:attrNameLst>
                                      </p:cBhvr>
                                      <p:to>
                                        <p:strVal val="visible"/>
                                      </p:to>
                                    </p:set>
                                    <p:animEffect transition="in" filter="fade">
                                      <p:cBhvr>
                                        <p:cTn id="39" dur="2000"/>
                                        <p:tgtEl>
                                          <p:spTgt spid="58"/>
                                        </p:tgtEl>
                                      </p:cBhvr>
                                    </p:animEffect>
                                    <p:anim calcmode="lin" valueType="num">
                                      <p:cBhvr>
                                        <p:cTn id="40" dur="2000" fill="hold"/>
                                        <p:tgtEl>
                                          <p:spTgt spid="58"/>
                                        </p:tgtEl>
                                        <p:attrNameLst>
                                          <p:attrName>ppt_w</p:attrName>
                                        </p:attrNameLst>
                                      </p:cBhvr>
                                      <p:tavLst>
                                        <p:tav tm="0" fmla="#ppt_w*sin(2.5*pi*$)">
                                          <p:val>
                                            <p:fltVal val="0"/>
                                          </p:val>
                                        </p:tav>
                                        <p:tav tm="100000">
                                          <p:val>
                                            <p:fltVal val="1"/>
                                          </p:val>
                                        </p:tav>
                                      </p:tavLst>
                                    </p:anim>
                                    <p:anim calcmode="lin" valueType="num">
                                      <p:cBhvr>
                                        <p:cTn id="41" dur="2000" fill="hold"/>
                                        <p:tgtEl>
                                          <p:spTgt spid="58"/>
                                        </p:tgtEl>
                                        <p:attrNameLst>
                                          <p:attrName>ppt_h</p:attrName>
                                        </p:attrNameLst>
                                      </p:cBhvr>
                                      <p:tavLst>
                                        <p:tav tm="0">
                                          <p:val>
                                            <p:strVal val="#ppt_h"/>
                                          </p:val>
                                        </p:tav>
                                        <p:tav tm="100000">
                                          <p:val>
                                            <p:strVal val="#ppt_h"/>
                                          </p:val>
                                        </p:tav>
                                      </p:tavLst>
                                    </p:anim>
                                  </p:childTnLst>
                                </p:cTn>
                              </p:par>
                            </p:childTnLst>
                          </p:cTn>
                        </p:par>
                        <p:par>
                          <p:cTn id="42" fill="hold">
                            <p:stCondLst>
                              <p:cond delay="6000"/>
                            </p:stCondLst>
                            <p:childTnLst>
                              <p:par>
                                <p:cTn id="43" presetID="22" presetClass="entr" presetSubtype="4" fill="hold" nodeType="afterEffect">
                                  <p:stCondLst>
                                    <p:cond delay="0"/>
                                  </p:stCondLst>
                                  <p:childTnLst>
                                    <p:set>
                                      <p:cBhvr>
                                        <p:cTn id="44" dur="1" fill="hold">
                                          <p:stCondLst>
                                            <p:cond delay="0"/>
                                          </p:stCondLst>
                                        </p:cTn>
                                        <p:tgtEl>
                                          <p:spTgt spid="50"/>
                                        </p:tgtEl>
                                        <p:attrNameLst>
                                          <p:attrName>style.visibility</p:attrName>
                                        </p:attrNameLst>
                                      </p:cBhvr>
                                      <p:to>
                                        <p:strVal val="visible"/>
                                      </p:to>
                                    </p:set>
                                    <p:animEffect transition="in" filter="wipe(down)">
                                      <p:cBhvr>
                                        <p:cTn id="45" dur="500"/>
                                        <p:tgtEl>
                                          <p:spTgt spid="50"/>
                                        </p:tgtEl>
                                      </p:cBhvr>
                                    </p:animEffect>
                                  </p:childTnLst>
                                </p:cTn>
                              </p:par>
                            </p:childTnLst>
                          </p:cTn>
                        </p:par>
                        <p:par>
                          <p:cTn id="46" fill="hold">
                            <p:stCondLst>
                              <p:cond delay="6500"/>
                            </p:stCondLst>
                            <p:childTnLst>
                              <p:par>
                                <p:cTn id="47" presetID="22" presetClass="entr" presetSubtype="2" fill="hold" grpId="0" nodeType="afterEffect">
                                  <p:stCondLst>
                                    <p:cond delay="0"/>
                                  </p:stCondLst>
                                  <p:childTnLst>
                                    <p:set>
                                      <p:cBhvr>
                                        <p:cTn id="48" dur="1" fill="hold">
                                          <p:stCondLst>
                                            <p:cond delay="0"/>
                                          </p:stCondLst>
                                        </p:cTn>
                                        <p:tgtEl>
                                          <p:spTgt spid="49"/>
                                        </p:tgtEl>
                                        <p:attrNameLst>
                                          <p:attrName>style.visibility</p:attrName>
                                        </p:attrNameLst>
                                      </p:cBhvr>
                                      <p:to>
                                        <p:strVal val="visible"/>
                                      </p:to>
                                    </p:set>
                                    <p:animEffect transition="in" filter="wipe(right)">
                                      <p:cBhvr>
                                        <p:cTn id="49" dur="500"/>
                                        <p:tgtEl>
                                          <p:spTgt spid="49"/>
                                        </p:tgtEl>
                                      </p:cBhvr>
                                    </p:animEffect>
                                  </p:childTnLst>
                                </p:cTn>
                              </p:par>
                            </p:childTnLst>
                          </p:cTn>
                        </p:par>
                        <p:par>
                          <p:cTn id="50" fill="hold">
                            <p:stCondLst>
                              <p:cond delay="7000"/>
                            </p:stCondLst>
                            <p:childTnLst>
                              <p:par>
                                <p:cTn id="51" presetID="45" presetClass="entr" presetSubtype="0" fill="hold" grpId="0" nodeType="afterEffect">
                                  <p:stCondLst>
                                    <p:cond delay="0"/>
                                  </p:stCondLst>
                                  <p:childTnLst>
                                    <p:set>
                                      <p:cBhvr>
                                        <p:cTn id="52" dur="1" fill="hold">
                                          <p:stCondLst>
                                            <p:cond delay="0"/>
                                          </p:stCondLst>
                                        </p:cTn>
                                        <p:tgtEl>
                                          <p:spTgt spid="37"/>
                                        </p:tgtEl>
                                        <p:attrNameLst>
                                          <p:attrName>style.visibility</p:attrName>
                                        </p:attrNameLst>
                                      </p:cBhvr>
                                      <p:to>
                                        <p:strVal val="visible"/>
                                      </p:to>
                                    </p:set>
                                    <p:animEffect transition="in" filter="fade">
                                      <p:cBhvr>
                                        <p:cTn id="53" dur="2000"/>
                                        <p:tgtEl>
                                          <p:spTgt spid="37"/>
                                        </p:tgtEl>
                                      </p:cBhvr>
                                    </p:animEffect>
                                    <p:anim calcmode="lin" valueType="num">
                                      <p:cBhvr>
                                        <p:cTn id="54" dur="2000" fill="hold"/>
                                        <p:tgtEl>
                                          <p:spTgt spid="37"/>
                                        </p:tgtEl>
                                        <p:attrNameLst>
                                          <p:attrName>ppt_w</p:attrName>
                                        </p:attrNameLst>
                                      </p:cBhvr>
                                      <p:tavLst>
                                        <p:tav tm="0" fmla="#ppt_w*sin(2.5*pi*$)">
                                          <p:val>
                                            <p:fltVal val="0"/>
                                          </p:val>
                                        </p:tav>
                                        <p:tav tm="100000">
                                          <p:val>
                                            <p:fltVal val="1"/>
                                          </p:val>
                                        </p:tav>
                                      </p:tavLst>
                                    </p:anim>
                                    <p:anim calcmode="lin" valueType="num">
                                      <p:cBhvr>
                                        <p:cTn id="55" dur="2000" fill="hold"/>
                                        <p:tgtEl>
                                          <p:spTgt spid="37"/>
                                        </p:tgtEl>
                                        <p:attrNameLst>
                                          <p:attrName>ppt_h</p:attrName>
                                        </p:attrNameLst>
                                      </p:cBhvr>
                                      <p:tavLst>
                                        <p:tav tm="0">
                                          <p:val>
                                            <p:strVal val="#ppt_h"/>
                                          </p:val>
                                        </p:tav>
                                        <p:tav tm="100000">
                                          <p:val>
                                            <p:strVal val="#ppt_h"/>
                                          </p:val>
                                        </p:tav>
                                      </p:tavLst>
                                    </p:anim>
                                  </p:childTnLst>
                                </p:cTn>
                              </p:par>
                              <p:par>
                                <p:cTn id="56" presetID="45" presetClass="entr" presetSubtype="0" fill="hold" grpId="0" nodeType="withEffect">
                                  <p:stCondLst>
                                    <p:cond delay="0"/>
                                  </p:stCondLst>
                                  <p:childTnLst>
                                    <p:set>
                                      <p:cBhvr>
                                        <p:cTn id="57" dur="1" fill="hold">
                                          <p:stCondLst>
                                            <p:cond delay="0"/>
                                          </p:stCondLst>
                                        </p:cTn>
                                        <p:tgtEl>
                                          <p:spTgt spid="59"/>
                                        </p:tgtEl>
                                        <p:attrNameLst>
                                          <p:attrName>style.visibility</p:attrName>
                                        </p:attrNameLst>
                                      </p:cBhvr>
                                      <p:to>
                                        <p:strVal val="visible"/>
                                      </p:to>
                                    </p:set>
                                    <p:animEffect transition="in" filter="fade">
                                      <p:cBhvr>
                                        <p:cTn id="58" dur="2000"/>
                                        <p:tgtEl>
                                          <p:spTgt spid="59"/>
                                        </p:tgtEl>
                                      </p:cBhvr>
                                    </p:animEffect>
                                    <p:anim calcmode="lin" valueType="num">
                                      <p:cBhvr>
                                        <p:cTn id="59" dur="2000" fill="hold"/>
                                        <p:tgtEl>
                                          <p:spTgt spid="59"/>
                                        </p:tgtEl>
                                        <p:attrNameLst>
                                          <p:attrName>ppt_w</p:attrName>
                                        </p:attrNameLst>
                                      </p:cBhvr>
                                      <p:tavLst>
                                        <p:tav tm="0" fmla="#ppt_w*sin(2.5*pi*$)">
                                          <p:val>
                                            <p:fltVal val="0"/>
                                          </p:val>
                                        </p:tav>
                                        <p:tav tm="100000">
                                          <p:val>
                                            <p:fltVal val="1"/>
                                          </p:val>
                                        </p:tav>
                                      </p:tavLst>
                                    </p:anim>
                                    <p:anim calcmode="lin" valueType="num">
                                      <p:cBhvr>
                                        <p:cTn id="60" dur="2000" fill="hold"/>
                                        <p:tgtEl>
                                          <p:spTgt spid="59"/>
                                        </p:tgtEl>
                                        <p:attrNameLst>
                                          <p:attrName>ppt_h</p:attrName>
                                        </p:attrNameLst>
                                      </p:cBhvr>
                                      <p:tavLst>
                                        <p:tav tm="0">
                                          <p:val>
                                            <p:strVal val="#ppt_h"/>
                                          </p:val>
                                        </p:tav>
                                        <p:tav tm="100000">
                                          <p:val>
                                            <p:strVal val="#ppt_h"/>
                                          </p:val>
                                        </p:tav>
                                      </p:tavLst>
                                    </p:anim>
                                  </p:childTnLst>
                                </p:cTn>
                              </p:par>
                            </p:childTnLst>
                          </p:cTn>
                        </p:par>
                        <p:par>
                          <p:cTn id="61" fill="hold">
                            <p:stCondLst>
                              <p:cond delay="9000"/>
                            </p:stCondLst>
                            <p:childTnLst>
                              <p:par>
                                <p:cTn id="62" presetID="22" presetClass="entr" presetSubtype="4" fill="hold" nodeType="afterEffect">
                                  <p:stCondLst>
                                    <p:cond delay="0"/>
                                  </p:stCondLst>
                                  <p:childTnLst>
                                    <p:set>
                                      <p:cBhvr>
                                        <p:cTn id="63" dur="1" fill="hold">
                                          <p:stCondLst>
                                            <p:cond delay="0"/>
                                          </p:stCondLst>
                                        </p:cTn>
                                        <p:tgtEl>
                                          <p:spTgt spid="52"/>
                                        </p:tgtEl>
                                        <p:attrNameLst>
                                          <p:attrName>style.visibility</p:attrName>
                                        </p:attrNameLst>
                                      </p:cBhvr>
                                      <p:to>
                                        <p:strVal val="visible"/>
                                      </p:to>
                                    </p:set>
                                    <p:animEffect transition="in" filter="wipe(down)">
                                      <p:cBhvr>
                                        <p:cTn id="64" dur="500"/>
                                        <p:tgtEl>
                                          <p:spTgt spid="52"/>
                                        </p:tgtEl>
                                      </p:cBhvr>
                                    </p:animEffect>
                                  </p:childTnLst>
                                </p:cTn>
                              </p:par>
                            </p:childTnLst>
                          </p:cTn>
                        </p:par>
                        <p:par>
                          <p:cTn id="65" fill="hold">
                            <p:stCondLst>
                              <p:cond delay="9500"/>
                            </p:stCondLst>
                            <p:childTnLst>
                              <p:par>
                                <p:cTn id="66" presetID="22" presetClass="entr" presetSubtype="2" fill="hold" grpId="0" nodeType="afterEffect">
                                  <p:stCondLst>
                                    <p:cond delay="0"/>
                                  </p:stCondLst>
                                  <p:childTnLst>
                                    <p:set>
                                      <p:cBhvr>
                                        <p:cTn id="67" dur="1" fill="hold">
                                          <p:stCondLst>
                                            <p:cond delay="0"/>
                                          </p:stCondLst>
                                        </p:cTn>
                                        <p:tgtEl>
                                          <p:spTgt spid="51"/>
                                        </p:tgtEl>
                                        <p:attrNameLst>
                                          <p:attrName>style.visibility</p:attrName>
                                        </p:attrNameLst>
                                      </p:cBhvr>
                                      <p:to>
                                        <p:strVal val="visible"/>
                                      </p:to>
                                    </p:set>
                                    <p:animEffect transition="in" filter="wipe(right)">
                                      <p:cBhvr>
                                        <p:cTn id="68" dur="500"/>
                                        <p:tgtEl>
                                          <p:spTgt spid="51"/>
                                        </p:tgtEl>
                                      </p:cBhvr>
                                    </p:animEffect>
                                  </p:childTnLst>
                                </p:cTn>
                              </p:par>
                            </p:childTnLst>
                          </p:cTn>
                        </p:par>
                        <p:par>
                          <p:cTn id="69" fill="hold">
                            <p:stCondLst>
                              <p:cond delay="10000"/>
                            </p:stCondLst>
                            <p:childTnLst>
                              <p:par>
                                <p:cTn id="70" presetID="45" presetClass="entr" presetSubtype="0" fill="hold" grpId="0" nodeType="afterEffect">
                                  <p:stCondLst>
                                    <p:cond delay="0"/>
                                  </p:stCondLst>
                                  <p:childTnLst>
                                    <p:set>
                                      <p:cBhvr>
                                        <p:cTn id="71" dur="1" fill="hold">
                                          <p:stCondLst>
                                            <p:cond delay="0"/>
                                          </p:stCondLst>
                                        </p:cTn>
                                        <p:tgtEl>
                                          <p:spTgt spid="38"/>
                                        </p:tgtEl>
                                        <p:attrNameLst>
                                          <p:attrName>style.visibility</p:attrName>
                                        </p:attrNameLst>
                                      </p:cBhvr>
                                      <p:to>
                                        <p:strVal val="visible"/>
                                      </p:to>
                                    </p:set>
                                    <p:animEffect transition="in" filter="fade">
                                      <p:cBhvr>
                                        <p:cTn id="72" dur="2000"/>
                                        <p:tgtEl>
                                          <p:spTgt spid="38"/>
                                        </p:tgtEl>
                                      </p:cBhvr>
                                    </p:animEffect>
                                    <p:anim calcmode="lin" valueType="num">
                                      <p:cBhvr>
                                        <p:cTn id="73" dur="2000" fill="hold"/>
                                        <p:tgtEl>
                                          <p:spTgt spid="38"/>
                                        </p:tgtEl>
                                        <p:attrNameLst>
                                          <p:attrName>ppt_w</p:attrName>
                                        </p:attrNameLst>
                                      </p:cBhvr>
                                      <p:tavLst>
                                        <p:tav tm="0" fmla="#ppt_w*sin(2.5*pi*$)">
                                          <p:val>
                                            <p:fltVal val="0"/>
                                          </p:val>
                                        </p:tav>
                                        <p:tav tm="100000">
                                          <p:val>
                                            <p:fltVal val="1"/>
                                          </p:val>
                                        </p:tav>
                                      </p:tavLst>
                                    </p:anim>
                                    <p:anim calcmode="lin" valueType="num">
                                      <p:cBhvr>
                                        <p:cTn id="74" dur="2000" fill="hold"/>
                                        <p:tgtEl>
                                          <p:spTgt spid="38"/>
                                        </p:tgtEl>
                                        <p:attrNameLst>
                                          <p:attrName>ppt_h</p:attrName>
                                        </p:attrNameLst>
                                      </p:cBhvr>
                                      <p:tavLst>
                                        <p:tav tm="0">
                                          <p:val>
                                            <p:strVal val="#ppt_h"/>
                                          </p:val>
                                        </p:tav>
                                        <p:tav tm="100000">
                                          <p:val>
                                            <p:strVal val="#ppt_h"/>
                                          </p:val>
                                        </p:tav>
                                      </p:tavLst>
                                    </p:anim>
                                  </p:childTnLst>
                                </p:cTn>
                              </p:par>
                              <p:par>
                                <p:cTn id="75" presetID="45" presetClass="entr" presetSubtype="0" fill="hold" grpId="0" nodeType="withEffect">
                                  <p:stCondLst>
                                    <p:cond delay="0"/>
                                  </p:stCondLst>
                                  <p:childTnLst>
                                    <p:set>
                                      <p:cBhvr>
                                        <p:cTn id="76" dur="1" fill="hold">
                                          <p:stCondLst>
                                            <p:cond delay="0"/>
                                          </p:stCondLst>
                                        </p:cTn>
                                        <p:tgtEl>
                                          <p:spTgt spid="60"/>
                                        </p:tgtEl>
                                        <p:attrNameLst>
                                          <p:attrName>style.visibility</p:attrName>
                                        </p:attrNameLst>
                                      </p:cBhvr>
                                      <p:to>
                                        <p:strVal val="visible"/>
                                      </p:to>
                                    </p:set>
                                    <p:animEffect transition="in" filter="fade">
                                      <p:cBhvr>
                                        <p:cTn id="77" dur="2000"/>
                                        <p:tgtEl>
                                          <p:spTgt spid="60"/>
                                        </p:tgtEl>
                                      </p:cBhvr>
                                    </p:animEffect>
                                    <p:anim calcmode="lin" valueType="num">
                                      <p:cBhvr>
                                        <p:cTn id="78" dur="2000" fill="hold"/>
                                        <p:tgtEl>
                                          <p:spTgt spid="60"/>
                                        </p:tgtEl>
                                        <p:attrNameLst>
                                          <p:attrName>ppt_w</p:attrName>
                                        </p:attrNameLst>
                                      </p:cBhvr>
                                      <p:tavLst>
                                        <p:tav tm="0" fmla="#ppt_w*sin(2.5*pi*$)">
                                          <p:val>
                                            <p:fltVal val="0"/>
                                          </p:val>
                                        </p:tav>
                                        <p:tav tm="100000">
                                          <p:val>
                                            <p:fltVal val="1"/>
                                          </p:val>
                                        </p:tav>
                                      </p:tavLst>
                                    </p:anim>
                                    <p:anim calcmode="lin" valueType="num">
                                      <p:cBhvr>
                                        <p:cTn id="79" dur="2000" fill="hold"/>
                                        <p:tgtEl>
                                          <p:spTgt spid="60"/>
                                        </p:tgtEl>
                                        <p:attrNameLst>
                                          <p:attrName>ppt_h</p:attrName>
                                        </p:attrNameLst>
                                      </p:cBhvr>
                                      <p:tavLst>
                                        <p:tav tm="0">
                                          <p:val>
                                            <p:strVal val="#ppt_h"/>
                                          </p:val>
                                        </p:tav>
                                        <p:tav tm="100000">
                                          <p:val>
                                            <p:strVal val="#ppt_h"/>
                                          </p:val>
                                        </p:tav>
                                      </p:tavLst>
                                    </p:anim>
                                  </p:childTnLst>
                                </p:cTn>
                              </p:par>
                            </p:childTnLst>
                          </p:cTn>
                        </p:par>
                        <p:par>
                          <p:cTn id="80" fill="hold">
                            <p:stCondLst>
                              <p:cond delay="12000"/>
                            </p:stCondLst>
                            <p:childTnLst>
                              <p:par>
                                <p:cTn id="81" presetID="22" presetClass="entr" presetSubtype="4" fill="hold" nodeType="afterEffect">
                                  <p:stCondLst>
                                    <p:cond delay="0"/>
                                  </p:stCondLst>
                                  <p:childTnLst>
                                    <p:set>
                                      <p:cBhvr>
                                        <p:cTn id="82" dur="1" fill="hold">
                                          <p:stCondLst>
                                            <p:cond delay="0"/>
                                          </p:stCondLst>
                                        </p:cTn>
                                        <p:tgtEl>
                                          <p:spTgt spid="54"/>
                                        </p:tgtEl>
                                        <p:attrNameLst>
                                          <p:attrName>style.visibility</p:attrName>
                                        </p:attrNameLst>
                                      </p:cBhvr>
                                      <p:to>
                                        <p:strVal val="visible"/>
                                      </p:to>
                                    </p:set>
                                    <p:animEffect transition="in" filter="wipe(down)">
                                      <p:cBhvr>
                                        <p:cTn id="83" dur="500"/>
                                        <p:tgtEl>
                                          <p:spTgt spid="54"/>
                                        </p:tgtEl>
                                      </p:cBhvr>
                                    </p:animEffect>
                                  </p:childTnLst>
                                </p:cTn>
                              </p:par>
                            </p:childTnLst>
                          </p:cTn>
                        </p:par>
                        <p:par>
                          <p:cTn id="84" fill="hold">
                            <p:stCondLst>
                              <p:cond delay="12500"/>
                            </p:stCondLst>
                            <p:childTnLst>
                              <p:par>
                                <p:cTn id="85" presetID="22" presetClass="entr" presetSubtype="2" fill="hold" grpId="0" nodeType="afterEffect">
                                  <p:stCondLst>
                                    <p:cond delay="0"/>
                                  </p:stCondLst>
                                  <p:childTnLst>
                                    <p:set>
                                      <p:cBhvr>
                                        <p:cTn id="86" dur="1" fill="hold">
                                          <p:stCondLst>
                                            <p:cond delay="0"/>
                                          </p:stCondLst>
                                        </p:cTn>
                                        <p:tgtEl>
                                          <p:spTgt spid="53"/>
                                        </p:tgtEl>
                                        <p:attrNameLst>
                                          <p:attrName>style.visibility</p:attrName>
                                        </p:attrNameLst>
                                      </p:cBhvr>
                                      <p:to>
                                        <p:strVal val="visible"/>
                                      </p:to>
                                    </p:set>
                                    <p:animEffect transition="in" filter="wipe(right)">
                                      <p:cBhvr>
                                        <p:cTn id="87" dur="500"/>
                                        <p:tgtEl>
                                          <p:spTgt spid="53"/>
                                        </p:tgtEl>
                                      </p:cBhvr>
                                    </p:animEffect>
                                  </p:childTnLst>
                                </p:cTn>
                              </p:par>
                            </p:childTnLst>
                          </p:cTn>
                        </p:par>
                        <p:par>
                          <p:cTn id="88" fill="hold">
                            <p:stCondLst>
                              <p:cond delay="13000"/>
                            </p:stCondLst>
                            <p:childTnLst>
                              <p:par>
                                <p:cTn id="89" presetID="45" presetClass="entr" presetSubtype="0" fill="hold" grpId="0" nodeType="afterEffect">
                                  <p:stCondLst>
                                    <p:cond delay="0"/>
                                  </p:stCondLst>
                                  <p:childTnLst>
                                    <p:set>
                                      <p:cBhvr>
                                        <p:cTn id="90" dur="1" fill="hold">
                                          <p:stCondLst>
                                            <p:cond delay="0"/>
                                          </p:stCondLst>
                                        </p:cTn>
                                        <p:tgtEl>
                                          <p:spTgt spid="39"/>
                                        </p:tgtEl>
                                        <p:attrNameLst>
                                          <p:attrName>style.visibility</p:attrName>
                                        </p:attrNameLst>
                                      </p:cBhvr>
                                      <p:to>
                                        <p:strVal val="visible"/>
                                      </p:to>
                                    </p:set>
                                    <p:animEffect transition="in" filter="fade">
                                      <p:cBhvr>
                                        <p:cTn id="91" dur="2000"/>
                                        <p:tgtEl>
                                          <p:spTgt spid="39"/>
                                        </p:tgtEl>
                                      </p:cBhvr>
                                    </p:animEffect>
                                    <p:anim calcmode="lin" valueType="num">
                                      <p:cBhvr>
                                        <p:cTn id="92" dur="2000" fill="hold"/>
                                        <p:tgtEl>
                                          <p:spTgt spid="39"/>
                                        </p:tgtEl>
                                        <p:attrNameLst>
                                          <p:attrName>ppt_w</p:attrName>
                                        </p:attrNameLst>
                                      </p:cBhvr>
                                      <p:tavLst>
                                        <p:tav tm="0" fmla="#ppt_w*sin(2.5*pi*$)">
                                          <p:val>
                                            <p:fltVal val="0"/>
                                          </p:val>
                                        </p:tav>
                                        <p:tav tm="100000">
                                          <p:val>
                                            <p:fltVal val="1"/>
                                          </p:val>
                                        </p:tav>
                                      </p:tavLst>
                                    </p:anim>
                                    <p:anim calcmode="lin" valueType="num">
                                      <p:cBhvr>
                                        <p:cTn id="93" dur="2000" fill="hold"/>
                                        <p:tgtEl>
                                          <p:spTgt spid="39"/>
                                        </p:tgtEl>
                                        <p:attrNameLst>
                                          <p:attrName>ppt_h</p:attrName>
                                        </p:attrNameLst>
                                      </p:cBhvr>
                                      <p:tavLst>
                                        <p:tav tm="0">
                                          <p:val>
                                            <p:strVal val="#ppt_h"/>
                                          </p:val>
                                        </p:tav>
                                        <p:tav tm="100000">
                                          <p:val>
                                            <p:strVal val="#ppt_h"/>
                                          </p:val>
                                        </p:tav>
                                      </p:tavLst>
                                    </p:anim>
                                  </p:childTnLst>
                                </p:cTn>
                              </p:par>
                              <p:par>
                                <p:cTn id="94" presetID="45" presetClass="entr" presetSubtype="0" fill="hold" grpId="0" nodeType="withEffect">
                                  <p:stCondLst>
                                    <p:cond delay="0"/>
                                  </p:stCondLst>
                                  <p:childTnLst>
                                    <p:set>
                                      <p:cBhvr>
                                        <p:cTn id="95" dur="1" fill="hold">
                                          <p:stCondLst>
                                            <p:cond delay="0"/>
                                          </p:stCondLst>
                                        </p:cTn>
                                        <p:tgtEl>
                                          <p:spTgt spid="61"/>
                                        </p:tgtEl>
                                        <p:attrNameLst>
                                          <p:attrName>style.visibility</p:attrName>
                                        </p:attrNameLst>
                                      </p:cBhvr>
                                      <p:to>
                                        <p:strVal val="visible"/>
                                      </p:to>
                                    </p:set>
                                    <p:animEffect transition="in" filter="fade">
                                      <p:cBhvr>
                                        <p:cTn id="96" dur="2000"/>
                                        <p:tgtEl>
                                          <p:spTgt spid="61"/>
                                        </p:tgtEl>
                                      </p:cBhvr>
                                    </p:animEffect>
                                    <p:anim calcmode="lin" valueType="num">
                                      <p:cBhvr>
                                        <p:cTn id="97" dur="2000" fill="hold"/>
                                        <p:tgtEl>
                                          <p:spTgt spid="61"/>
                                        </p:tgtEl>
                                        <p:attrNameLst>
                                          <p:attrName>ppt_w</p:attrName>
                                        </p:attrNameLst>
                                      </p:cBhvr>
                                      <p:tavLst>
                                        <p:tav tm="0" fmla="#ppt_w*sin(2.5*pi*$)">
                                          <p:val>
                                            <p:fltVal val="0"/>
                                          </p:val>
                                        </p:tav>
                                        <p:tav tm="100000">
                                          <p:val>
                                            <p:fltVal val="1"/>
                                          </p:val>
                                        </p:tav>
                                      </p:tavLst>
                                    </p:anim>
                                    <p:anim calcmode="lin" valueType="num">
                                      <p:cBhvr>
                                        <p:cTn id="98" dur="2000" fill="hold"/>
                                        <p:tgtEl>
                                          <p:spTgt spid="61"/>
                                        </p:tgtEl>
                                        <p:attrNameLst>
                                          <p:attrName>ppt_h</p:attrName>
                                        </p:attrNameLst>
                                      </p:cBhvr>
                                      <p:tavLst>
                                        <p:tav tm="0">
                                          <p:val>
                                            <p:strVal val="#ppt_h"/>
                                          </p:val>
                                        </p:tav>
                                        <p:tav tm="100000">
                                          <p:val>
                                            <p:strVal val="#ppt_h"/>
                                          </p:val>
                                        </p:tav>
                                      </p:tavLst>
                                    </p:anim>
                                  </p:childTnLst>
                                </p:cTn>
                              </p:par>
                            </p:childTnLst>
                          </p:cTn>
                        </p:par>
                        <p:par>
                          <p:cTn id="99" fill="hold">
                            <p:stCondLst>
                              <p:cond delay="15000"/>
                            </p:stCondLst>
                            <p:childTnLst>
                              <p:par>
                                <p:cTn id="100" presetID="22" presetClass="entr" presetSubtype="4" fill="hold" nodeType="afterEffect">
                                  <p:stCondLst>
                                    <p:cond delay="0"/>
                                  </p:stCondLst>
                                  <p:childTnLst>
                                    <p:set>
                                      <p:cBhvr>
                                        <p:cTn id="101" dur="1" fill="hold">
                                          <p:stCondLst>
                                            <p:cond delay="0"/>
                                          </p:stCondLst>
                                        </p:cTn>
                                        <p:tgtEl>
                                          <p:spTgt spid="56"/>
                                        </p:tgtEl>
                                        <p:attrNameLst>
                                          <p:attrName>style.visibility</p:attrName>
                                        </p:attrNameLst>
                                      </p:cBhvr>
                                      <p:to>
                                        <p:strVal val="visible"/>
                                      </p:to>
                                    </p:set>
                                    <p:animEffect transition="in" filter="wipe(down)">
                                      <p:cBhvr>
                                        <p:cTn id="102" dur="500"/>
                                        <p:tgtEl>
                                          <p:spTgt spid="56"/>
                                        </p:tgtEl>
                                      </p:cBhvr>
                                    </p:animEffect>
                                  </p:childTnLst>
                                </p:cTn>
                              </p:par>
                            </p:childTnLst>
                          </p:cTn>
                        </p:par>
                        <p:par>
                          <p:cTn id="103" fill="hold">
                            <p:stCondLst>
                              <p:cond delay="15500"/>
                            </p:stCondLst>
                            <p:childTnLst>
                              <p:par>
                                <p:cTn id="104" presetID="22" presetClass="entr" presetSubtype="2" fill="hold" grpId="0" nodeType="afterEffect">
                                  <p:stCondLst>
                                    <p:cond delay="0"/>
                                  </p:stCondLst>
                                  <p:childTnLst>
                                    <p:set>
                                      <p:cBhvr>
                                        <p:cTn id="105" dur="1" fill="hold">
                                          <p:stCondLst>
                                            <p:cond delay="0"/>
                                          </p:stCondLst>
                                        </p:cTn>
                                        <p:tgtEl>
                                          <p:spTgt spid="55"/>
                                        </p:tgtEl>
                                        <p:attrNameLst>
                                          <p:attrName>style.visibility</p:attrName>
                                        </p:attrNameLst>
                                      </p:cBhvr>
                                      <p:to>
                                        <p:strVal val="visible"/>
                                      </p:to>
                                    </p:set>
                                    <p:animEffect transition="in" filter="wipe(right)">
                                      <p:cBhvr>
                                        <p:cTn id="106" dur="500"/>
                                        <p:tgtEl>
                                          <p:spTgt spid="5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 grpId="0" animBg="1"/>
      <p:bldP spid="36" grpId="0" animBg="1"/>
      <p:bldP spid="37" grpId="0" animBg="1"/>
      <p:bldP spid="38" grpId="0" animBg="1"/>
      <p:bldP spid="39" grpId="0" animBg="1"/>
      <p:bldP spid="40" grpId="0"/>
      <p:bldP spid="46" grpId="0"/>
      <p:bldP spid="49" grpId="0"/>
      <p:bldP spid="51" grpId="0"/>
      <p:bldP spid="53" grpId="0"/>
      <p:bldP spid="55" grpId="0"/>
      <p:bldP spid="57" grpId="0"/>
      <p:bldP spid="58" grpId="0"/>
      <p:bldP spid="59" grpId="0"/>
      <p:bldP spid="60" grpId="0"/>
      <p:bldP spid="61"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a:t>COLOR SET 26</a:t>
            </a:r>
          </a:p>
        </p:txBody>
      </p:sp>
      <p:sp>
        <p:nvSpPr>
          <p:cNvPr id="3" name="Subtitle 2"/>
          <p:cNvSpPr>
            <a:spLocks noGrp="1"/>
          </p:cNvSpPr>
          <p:nvPr>
            <p:ph type="subTitle" idx="1"/>
          </p:nvPr>
        </p:nvSpPr>
        <p:spPr/>
        <p:txBody>
          <a:bodyPr>
            <a:noAutofit/>
          </a:bodyPr>
          <a:lstStyle/>
          <a:p>
            <a:r>
              <a:rPr lang="en-US" sz="2000" dirty="0">
                <a:latin typeface="Candara" panose="020E0502030303020204" pitchFamily="34" charset="0"/>
              </a:rPr>
              <a:t>To find and download more slides for this color set, navigate to our PowerPoint website, then click the “</a:t>
            </a:r>
            <a:r>
              <a:rPr lang="en-US" sz="2000" b="1" dirty="0">
                <a:latin typeface="Candara" panose="020E0502030303020204" pitchFamily="34" charset="0"/>
              </a:rPr>
              <a:t>PowerPoint Slides &gt;&gt; Slide Color Sets</a:t>
            </a:r>
            <a:r>
              <a:rPr lang="en-US" sz="2000" dirty="0">
                <a:latin typeface="Candara" panose="020E0502030303020204" pitchFamily="34" charset="0"/>
              </a:rPr>
              <a:t>” in the main menu (also linked below). Then click the appropriate color set that matches this slide.</a:t>
            </a:r>
          </a:p>
          <a:p>
            <a:endParaRPr lang="en-US" sz="2000" dirty="0">
              <a:latin typeface="Candara" panose="020E0502030303020204" pitchFamily="34" charset="0"/>
            </a:endParaRPr>
          </a:p>
          <a:p>
            <a:r>
              <a:rPr lang="en-US" sz="2000" b="1" dirty="0">
                <a:latin typeface="Candara" panose="020E0502030303020204" pitchFamily="34" charset="0"/>
              </a:rPr>
              <a:t> http://slides.sage-fox.com/color-sets/</a:t>
            </a:r>
          </a:p>
        </p:txBody>
      </p:sp>
      <p:grpSp>
        <p:nvGrpSpPr>
          <p:cNvPr id="14" name="Group 13"/>
          <p:cNvGrpSpPr/>
          <p:nvPr/>
        </p:nvGrpSpPr>
        <p:grpSpPr>
          <a:xfrm>
            <a:off x="4640126" y="1849036"/>
            <a:ext cx="2377440" cy="467127"/>
            <a:chOff x="2696381" y="6137360"/>
            <a:chExt cx="2377440" cy="467127"/>
          </a:xfrm>
        </p:grpSpPr>
        <p:sp>
          <p:nvSpPr>
            <p:cNvPr id="15" name="Rectangle 14"/>
            <p:cNvSpPr/>
            <p:nvPr userDrawn="1"/>
          </p:nvSpPr>
          <p:spPr>
            <a:xfrm>
              <a:off x="2696381" y="6137360"/>
              <a:ext cx="2377440" cy="457200"/>
            </a:xfrm>
            <a:prstGeom prst="rect">
              <a:avLst/>
            </a:prstGeom>
            <a:solidFill>
              <a:srgbClr val="FFFFFF"/>
            </a:solidFill>
            <a:ln w="63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nvGrpSpPr>
            <p:cNvPr id="16" name="Group 15"/>
            <p:cNvGrpSpPr/>
            <p:nvPr/>
          </p:nvGrpSpPr>
          <p:grpSpPr>
            <a:xfrm>
              <a:off x="2771745" y="6150580"/>
              <a:ext cx="1490427" cy="419533"/>
              <a:chOff x="2771745" y="6150580"/>
              <a:chExt cx="1490427" cy="419533"/>
            </a:xfrm>
          </p:grpSpPr>
          <p:sp>
            <p:nvSpPr>
              <p:cNvPr id="18" name="Rounded Rectangle 17"/>
              <p:cNvSpPr/>
              <p:nvPr/>
            </p:nvSpPr>
            <p:spPr>
              <a:xfrm>
                <a:off x="2771745" y="6158692"/>
                <a:ext cx="228601" cy="411421"/>
              </a:xfrm>
              <a:prstGeom prst="roundRect">
                <a:avLst/>
              </a:prstGeom>
              <a:solidFill>
                <a:srgbClr val="34738D"/>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19" name="Rounded Rectangle 18"/>
              <p:cNvSpPr/>
              <p:nvPr/>
            </p:nvSpPr>
            <p:spPr>
              <a:xfrm>
                <a:off x="3024326" y="6158633"/>
                <a:ext cx="228601" cy="411421"/>
              </a:xfrm>
              <a:prstGeom prst="roundRect">
                <a:avLst/>
              </a:prstGeom>
              <a:solidFill>
                <a:srgbClr val="189A80"/>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solidFill>
                      <a:schemeClr val="bg1"/>
                    </a:solidFill>
                  </a:rPr>
                  <a:t> </a:t>
                </a:r>
              </a:p>
            </p:txBody>
          </p:sp>
          <p:sp>
            <p:nvSpPr>
              <p:cNvPr id="20" name="Rounded Rectangle 19"/>
              <p:cNvSpPr/>
              <p:nvPr/>
            </p:nvSpPr>
            <p:spPr>
              <a:xfrm>
                <a:off x="3274945" y="6158692"/>
                <a:ext cx="228600" cy="411421"/>
              </a:xfrm>
              <a:prstGeom prst="roundRect">
                <a:avLst/>
              </a:prstGeom>
              <a:solidFill>
                <a:srgbClr val="EF9D2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1" name="Rounded Rectangle 20"/>
              <p:cNvSpPr/>
              <p:nvPr/>
            </p:nvSpPr>
            <p:spPr>
              <a:xfrm>
                <a:off x="3527551" y="6158633"/>
                <a:ext cx="228600" cy="411421"/>
              </a:xfrm>
              <a:prstGeom prst="roundRect">
                <a:avLst/>
              </a:prstGeom>
              <a:solidFill>
                <a:srgbClr val="D34132"/>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2" name="Rounded Rectangle 21"/>
              <p:cNvSpPr/>
              <p:nvPr/>
            </p:nvSpPr>
            <p:spPr>
              <a:xfrm>
                <a:off x="3780966" y="6150639"/>
                <a:ext cx="228600" cy="411421"/>
              </a:xfrm>
              <a:prstGeom prst="roundRect">
                <a:avLst/>
              </a:prstGeom>
              <a:solidFill>
                <a:srgbClr val="564267"/>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sp>
            <p:nvSpPr>
              <p:cNvPr id="23" name="Rounded Rectangle 22"/>
              <p:cNvSpPr/>
              <p:nvPr/>
            </p:nvSpPr>
            <p:spPr>
              <a:xfrm>
                <a:off x="4033572" y="6150580"/>
                <a:ext cx="228600" cy="411421"/>
              </a:xfrm>
              <a:prstGeom prst="roundRect">
                <a:avLst/>
              </a:prstGeom>
              <a:solidFill>
                <a:srgbClr val="686868"/>
              </a:solidFill>
              <a:ln w="6350">
                <a:solidFill>
                  <a:srgbClr val="56595E"/>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chemeClr val="bg1"/>
                  </a:solidFill>
                </a:endParaRPr>
              </a:p>
            </p:txBody>
          </p:sp>
        </p:grpSp>
        <p:sp>
          <p:nvSpPr>
            <p:cNvPr id="17" name="TextBox 16"/>
            <p:cNvSpPr txBox="1"/>
            <p:nvPr/>
          </p:nvSpPr>
          <p:spPr>
            <a:xfrm>
              <a:off x="4280176" y="6150580"/>
              <a:ext cx="731520" cy="453907"/>
            </a:xfrm>
            <a:prstGeom prst="rect">
              <a:avLst/>
            </a:prstGeom>
            <a:noFill/>
            <a:effectLst/>
          </p:spPr>
          <p:txBody>
            <a:bodyPr wrap="square" rtlCol="0">
              <a:spAutoFit/>
            </a:bodyPr>
            <a:lstStyle/>
            <a:p>
              <a:pPr algn="ctr">
                <a:lnSpc>
                  <a:spcPts val="1400"/>
                </a:lnSpc>
              </a:pPr>
              <a:r>
                <a:rPr lang="en-US" sz="1400" dirty="0">
                  <a:solidFill>
                    <a:srgbClr val="56595E"/>
                  </a:solidFill>
                  <a:latin typeface="Candara" panose="020E0502030303020204" pitchFamily="34" charset="0"/>
                </a:rPr>
                <a:t>COLOR SET 26</a:t>
              </a:r>
            </a:p>
          </p:txBody>
        </p:sp>
      </p:grpSp>
      <p:pic>
        <p:nvPicPr>
          <p:cNvPr id="24" name="Picture 23">
            <a:hlinkClick r:id="rId2"/>
            <a:extLst>
              <a:ext uri="{FF2B5EF4-FFF2-40B4-BE49-F238E27FC236}">
                <a16:creationId xmlns:a16="http://schemas.microsoft.com/office/drawing/2014/main" id="{A5F93110-4EDC-43BF-BC6C-5C49DE81A0BD}"/>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407445251"/>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Allowed Actions:</a:t>
            </a:r>
          </a:p>
          <a:p>
            <a:r>
              <a:rPr lang="en-US" sz="1600" dirty="0">
                <a:solidFill>
                  <a:schemeClr val="tx1"/>
                </a:solidFill>
                <a:latin typeface="Candara" panose="020E0502030303020204" pitchFamily="34" charset="0"/>
              </a:rPr>
              <a:t>You are free to use for school, personal or business presentations. Just delete this slide and edit or delete other slides to fit your needs. No fees, no royalties, just free PowerPoint Templates for you to use as you wish. If you are an educator and would like to have your classes use our templates, we have a PowerPoint you can use to guide them through usage of our site, and modification of our templates. This PowerPoint is available for download on all our templates pages, in the right sidebar (scroll down about halfway).</a:t>
            </a:r>
          </a:p>
          <a:p>
            <a:r>
              <a:rPr lang="en-US" sz="2000" b="1" u="sng" dirty="0">
                <a:solidFill>
                  <a:schemeClr val="tx1"/>
                </a:solidFill>
                <a:latin typeface="Candara" panose="020E0502030303020204" pitchFamily="34" charset="0"/>
              </a:rPr>
              <a:t>Not Allowed:</a:t>
            </a:r>
          </a:p>
          <a:p>
            <a:r>
              <a:rPr lang="en-US" sz="1600" dirty="0">
                <a:solidFill>
                  <a:schemeClr val="tx1"/>
                </a:solidFill>
                <a:latin typeface="Candara" panose="020E0502030303020204" pitchFamily="34" charset="0"/>
              </a:rPr>
              <a:t>You are not authorized to redistribute in any manner. Even if you edit this document, it will still contain our hidden copyright watermark. As long as any product contains our hidden watermark, it is considered our intellectual property, with full protections under the law. If you are an educator, you are free to download and provide to your class as needed, at your discretion. </a:t>
            </a:r>
          </a:p>
          <a:p>
            <a:r>
              <a:rPr lang="en-US" sz="2000" b="1" u="sng" dirty="0">
                <a:solidFill>
                  <a:schemeClr val="tx1"/>
                </a:solidFill>
                <a:latin typeface="Candara" panose="020E0502030303020204" pitchFamily="34" charset="0"/>
              </a:rPr>
              <a:t>Image Usage Rights:</a:t>
            </a:r>
          </a:p>
          <a:p>
            <a:r>
              <a:rPr lang="en-US" sz="1600" dirty="0">
                <a:solidFill>
                  <a:schemeClr val="tx1"/>
                </a:solidFill>
                <a:latin typeface="Candara" panose="020E0502030303020204" pitchFamily="34" charset="0"/>
              </a:rPr>
              <a:t>Most of our images are licensed through Shutterstock, for use within our PowerPoint Templates only. You are free to modify and transfer photos between our templates, but use outside our templates could constitute a copyright violation. By providing these PowerPoint Templates to you, we are not transferring any of our licensing of images to be used outside these templates.</a:t>
            </a:r>
          </a:p>
        </p:txBody>
      </p:sp>
      <p:sp>
        <p:nvSpPr>
          <p:cNvPr id="2" name="Title 1"/>
          <p:cNvSpPr>
            <a:spLocks noGrp="1"/>
          </p:cNvSpPr>
          <p:nvPr>
            <p:ph type="title" idx="4294967295"/>
          </p:nvPr>
        </p:nvSpPr>
        <p:spPr>
          <a:xfrm>
            <a:off x="3006968" y="366713"/>
            <a:ext cx="6277709" cy="712787"/>
          </a:xfrm>
        </p:spPr>
        <p:txBody>
          <a:bodyPr>
            <a:normAutofit/>
          </a:bodyPr>
          <a:lstStyle/>
          <a:p>
            <a:pPr algn="ctr"/>
            <a:r>
              <a:rPr lang="en-US" sz="3200" dirty="0">
                <a:latin typeface="Candara" panose="020E0502030303020204" pitchFamily="34" charset="0"/>
              </a:rPr>
              <a:t>Copyright Notice</a:t>
            </a:r>
          </a:p>
        </p:txBody>
      </p:sp>
      <p:sp>
        <p:nvSpPr>
          <p:cNvPr id="5" name="TextBox 4"/>
          <p:cNvSpPr txBox="1"/>
          <p:nvPr/>
        </p:nvSpPr>
        <p:spPr>
          <a:xfrm>
            <a:off x="3913433" y="1197770"/>
            <a:ext cx="4365133" cy="461665"/>
          </a:xfrm>
          <a:prstGeom prst="rect">
            <a:avLst/>
          </a:prstGeom>
          <a:solidFill>
            <a:srgbClr val="FF0000"/>
          </a:solidFill>
          <a:ln w="12700">
            <a:solidFill>
              <a:schemeClr val="tx1"/>
            </a:solidFill>
          </a:ln>
        </p:spPr>
        <p:txBody>
          <a:bodyPr wrap="square" rtlCol="0">
            <a:spAutoFit/>
          </a:bodyPr>
          <a:lstStyle/>
          <a:p>
            <a:pPr algn="ctr"/>
            <a:r>
              <a:rPr lang="en-US" sz="2400" dirty="0"/>
              <a:t>© 2015-2017 sage-fox.com</a:t>
            </a:r>
          </a:p>
        </p:txBody>
      </p:sp>
      <p:pic>
        <p:nvPicPr>
          <p:cNvPr id="6" name="Picture 5">
            <a:hlinkClick r:id="rId2"/>
            <a:extLst>
              <a:ext uri="{FF2B5EF4-FFF2-40B4-BE49-F238E27FC236}">
                <a16:creationId xmlns:a16="http://schemas.microsoft.com/office/drawing/2014/main" id="{6A78B3AE-577E-41C8-ABB4-6741A23FD9E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20652604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6871"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Background Images:</a:t>
            </a:r>
          </a:p>
          <a:p>
            <a:r>
              <a:rPr lang="en-US" sz="1600" dirty="0">
                <a:solidFill>
                  <a:schemeClr val="tx1"/>
                </a:solidFill>
                <a:latin typeface="Candara" panose="020E0502030303020204" pitchFamily="34" charset="0"/>
              </a:rPr>
              <a:t>Many of our slides have background images, which you may want to replace or remove to fit your needs. To modify, right click the slide (in the left preview panel) and choose “format background” from the dropdown menu. A “format background” screen will open to the right of the slide. To replace image, choose “file” from the insert section to browse your computer, or “online” to search the internet.</a:t>
            </a:r>
          </a:p>
          <a:p>
            <a:r>
              <a:rPr lang="en-US" sz="2000" b="1" u="sng" dirty="0">
                <a:solidFill>
                  <a:schemeClr val="tx1"/>
                </a:solidFill>
                <a:latin typeface="Candara" panose="020E0502030303020204" pitchFamily="34" charset="0"/>
              </a:rPr>
              <a:t>Changing Image Elements :</a:t>
            </a:r>
          </a:p>
          <a:p>
            <a:r>
              <a:rPr lang="en-US" sz="1600" dirty="0">
                <a:solidFill>
                  <a:schemeClr val="tx1"/>
                </a:solidFill>
                <a:latin typeface="Candara" panose="020E0502030303020204" pitchFamily="34" charset="0"/>
              </a:rPr>
              <a:t>Simply right click the image and choose the “change picture” option, and it will give you options to browse your computer or search online. Some images will not allow the “change picture” option, for these right click anywhere within the image, then choose “format picture” from the drop down menu. Click the “fill” icon in the right screen, then click the File button to browse and find your image.</a:t>
            </a:r>
          </a:p>
          <a:p>
            <a:r>
              <a:rPr lang="en-US" sz="2000" b="1" u="sng" dirty="0">
                <a:solidFill>
                  <a:schemeClr val="tx1"/>
                </a:solidFill>
                <a:latin typeface="Candara" panose="020E0502030303020204" pitchFamily="34" charset="0"/>
              </a:rPr>
              <a:t>Color Transparency Screen:</a:t>
            </a:r>
          </a:p>
          <a:p>
            <a:r>
              <a:rPr lang="en-US" sz="1600" dirty="0">
                <a:solidFill>
                  <a:schemeClr val="tx1"/>
                </a:solidFill>
                <a:latin typeface="Candara" panose="020E0502030303020204" pitchFamily="34" charset="0"/>
              </a:rPr>
              <a:t>Many of our slides have colored screen with varying transparency levels to allow a background image to be used, and still allow page content to be easily seen. Without this screen, background images could be too distracting, making content harder to discern, taking the focus away from the presentation. To modify color, change transparency, or remove this screen, you will have to go to the master screen, then edit or delete this screen on the first Master Slide.</a:t>
            </a:r>
          </a:p>
          <a:p>
            <a:r>
              <a:rPr lang="en-US" sz="1600" dirty="0">
                <a:solidFill>
                  <a:schemeClr val="tx1"/>
                </a:solidFill>
                <a:latin typeface="Candara" panose="020E0502030303020204" pitchFamily="34" charset="0"/>
              </a:rPr>
              <a:t>On the first master slide, right click the screen. Then choose ‘format shape” from the dropdown box. You will now see a color selector box and transparency options to the right. Make changes to get the desired results you are looking for. If you want to just remove this screen, choose “cut” from the dropdown menu when you right click it.</a:t>
            </a:r>
          </a:p>
        </p:txBody>
      </p:sp>
      <p:sp>
        <p:nvSpPr>
          <p:cNvPr id="2" name="Title 1"/>
          <p:cNvSpPr>
            <a:spLocks noGrp="1"/>
          </p:cNvSpPr>
          <p:nvPr>
            <p:ph type="title" idx="4294967295"/>
          </p:nvPr>
        </p:nvSpPr>
        <p:spPr>
          <a:xfrm>
            <a:off x="3640014" y="365125"/>
            <a:ext cx="5011617" cy="712788"/>
          </a:xfrm>
        </p:spPr>
        <p:txBody>
          <a:bodyPr>
            <a:normAutofit/>
          </a:bodyPr>
          <a:lstStyle/>
          <a:p>
            <a:pPr algn="ctr"/>
            <a:r>
              <a:rPr lang="en-US" sz="3200" dirty="0">
                <a:latin typeface="Candara" panose="020E0502030303020204" pitchFamily="34" charset="0"/>
              </a:rPr>
              <a:t>Image Tips</a:t>
            </a:r>
          </a:p>
        </p:txBody>
      </p:sp>
      <p:pic>
        <p:nvPicPr>
          <p:cNvPr id="5" name="Picture 4">
            <a:hlinkClick r:id="rId2"/>
            <a:extLst>
              <a:ext uri="{FF2B5EF4-FFF2-40B4-BE49-F238E27FC236}">
                <a16:creationId xmlns:a16="http://schemas.microsoft.com/office/drawing/2014/main" id="{6967A200-0640-44DA-9E84-54576A4F457E}"/>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309221314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sz="2000" b="1" u="sng" dirty="0">
                <a:solidFill>
                  <a:schemeClr val="tx1"/>
                </a:solidFill>
                <a:latin typeface="Candara" panose="020E0502030303020204" pitchFamily="34" charset="0"/>
              </a:rPr>
              <a:t>Animations:</a:t>
            </a:r>
          </a:p>
          <a:p>
            <a:r>
              <a:rPr lang="en-US" sz="1600" dirty="0">
                <a:solidFill>
                  <a:schemeClr val="tx1"/>
                </a:solidFill>
                <a:latin typeface="Candara" panose="020E0502030303020204" pitchFamily="34" charset="0"/>
              </a:rPr>
              <a:t>Many of our slides have animations. You can edit properties of each by navigating to the “Animations” tab, then selecting each object and modifying to your desired effects. To completely REMOVE all animations on a slide,  navigate to a slide and click anywhere within that slide, then on your keyboard hit CTRL + A (this will highlight all elements). Now click the “none” option from the animation menu, and all animations will now be gone.</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Slide Pause:</a:t>
            </a:r>
          </a:p>
          <a:p>
            <a:r>
              <a:rPr lang="en-US" sz="1600" dirty="0">
                <a:solidFill>
                  <a:schemeClr val="tx1"/>
                </a:solidFill>
                <a:latin typeface="Candara" panose="020E0502030303020204" pitchFamily="34" charset="0"/>
              </a:rPr>
              <a:t>Sometimes you may want a slide pause… example, you want each bullet point to load, and be able to talk about before moving to the next. To do this, select the element that you want delayed, then in the toolbar above change “ After previous” to “on click”. Now the slide will stop before that element, and will not proceed until you hit the next button. </a:t>
            </a:r>
          </a:p>
          <a:p>
            <a:endParaRPr lang="en-US" sz="1600"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Animation Changes:</a:t>
            </a:r>
          </a:p>
          <a:p>
            <a:r>
              <a:rPr lang="en-US" sz="1600" dirty="0">
                <a:solidFill>
                  <a:schemeClr val="tx1"/>
                </a:solidFill>
                <a:latin typeface="Candara" panose="020E0502030303020204" pitchFamily="34" charset="0"/>
              </a:rPr>
              <a:t>To speed up, slow down, or change animation effect, click the element you want changed. In the toolbar above change the duration up or down, or select the desired transition. This must be completed for each element on the page that you want changed.</a:t>
            </a:r>
          </a:p>
          <a:p>
            <a:endParaRPr lang="en-US" dirty="0">
              <a:solidFill>
                <a:schemeClr val="tx1"/>
              </a:solidFill>
              <a:latin typeface="Candara" panose="020E0502030303020204" pitchFamily="34" charset="0"/>
            </a:endParaRPr>
          </a:p>
          <a:p>
            <a:r>
              <a:rPr lang="en-US" sz="2000" b="1" u="sng" dirty="0">
                <a:solidFill>
                  <a:schemeClr val="tx1"/>
                </a:solidFill>
                <a:latin typeface="Candara" panose="020E0502030303020204" pitchFamily="34" charset="0"/>
              </a:rPr>
              <a:t>Transitions:</a:t>
            </a:r>
          </a:p>
          <a:p>
            <a:r>
              <a:rPr lang="en-US" sz="1600" dirty="0">
                <a:solidFill>
                  <a:schemeClr val="tx1"/>
                </a:solidFill>
                <a:latin typeface="Candara" panose="020E0502030303020204" pitchFamily="34" charset="0"/>
              </a:rPr>
              <a:t>Some of our templates have transitions (graphic effects on slide change). To see if a template has transitions or how it would look in presentation mode, click the View&gt;Reading View options on the menu above. If you want to add, remove or modify transitions, click the slide, then click the Transitions tab at top of page. Select “none” to remove, or select the appropriate effect to add/modify. This must be done to each slide, as changes only affect the slide you are currently working on.</a:t>
            </a:r>
          </a:p>
        </p:txBody>
      </p:sp>
      <p:sp>
        <p:nvSpPr>
          <p:cNvPr id="2" name="Title 1"/>
          <p:cNvSpPr>
            <a:spLocks noGrp="1"/>
          </p:cNvSpPr>
          <p:nvPr>
            <p:ph type="title" idx="4294967295"/>
          </p:nvPr>
        </p:nvSpPr>
        <p:spPr>
          <a:xfrm>
            <a:off x="2910254" y="365125"/>
            <a:ext cx="6427177" cy="712788"/>
          </a:xfrm>
        </p:spPr>
        <p:txBody>
          <a:bodyPr>
            <a:normAutofit/>
          </a:bodyPr>
          <a:lstStyle/>
          <a:p>
            <a:pPr algn="ctr"/>
            <a:r>
              <a:rPr lang="en-US" sz="3200" dirty="0">
                <a:latin typeface="Candara" panose="020E0502030303020204" pitchFamily="34" charset="0"/>
              </a:rPr>
              <a:t>Transition &amp; Animation</a:t>
            </a:r>
            <a:r>
              <a:rPr lang="en-US" sz="3200" baseline="0" dirty="0">
                <a:latin typeface="Candara" panose="020E0502030303020204" pitchFamily="34" charset="0"/>
              </a:rPr>
              <a:t> Tips</a:t>
            </a:r>
            <a:endParaRPr lang="en-US" sz="32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C7D404AA-66E4-4897-B645-3012DF02FA90}"/>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188891735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0" y="0"/>
            <a:ext cx="12192000" cy="6858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endParaRPr lang="en-US" dirty="0"/>
          </a:p>
          <a:p>
            <a:endParaRPr lang="en-US" sz="2400" dirty="0">
              <a:solidFill>
                <a:schemeClr val="tx1"/>
              </a:solidFill>
            </a:endParaRPr>
          </a:p>
          <a:p>
            <a:r>
              <a:rPr lang="en-US" sz="1600" dirty="0">
                <a:solidFill>
                  <a:schemeClr val="tx1"/>
                </a:solidFill>
                <a:latin typeface="Candara" panose="020E0502030303020204" pitchFamily="34" charset="0"/>
              </a:rPr>
              <a:t>We are a free service, and we will never ask for money. We do however ask that you support us by letting others know about our free service. We maintain operations through advertisements on the site, so the more people who visit our site, the easier it will be for us to maintain costs for servers, continue new development, etc. </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There are many ways to help get the word out:</a:t>
            </a:r>
          </a:p>
          <a:p>
            <a:pPr marL="457200" indent="-457200">
              <a:buAutoNum type="arabicParenR"/>
            </a:pPr>
            <a:r>
              <a:rPr lang="en-US" sz="1600" dirty="0">
                <a:solidFill>
                  <a:schemeClr val="tx1"/>
                </a:solidFill>
                <a:latin typeface="Candara" panose="020E0502030303020204" pitchFamily="34" charset="0"/>
              </a:rPr>
              <a:t>Social media likes and shares.</a:t>
            </a:r>
          </a:p>
          <a:p>
            <a:pPr marL="457200" indent="-457200">
              <a:buAutoNum type="arabicParenR"/>
            </a:pPr>
            <a:r>
              <a:rPr lang="en-US" sz="1600" dirty="0">
                <a:solidFill>
                  <a:schemeClr val="tx1"/>
                </a:solidFill>
                <a:latin typeface="Candara" panose="020E0502030303020204" pitchFamily="34" charset="0"/>
              </a:rPr>
              <a:t>Forum posts in communities you are already members (please do not spam).</a:t>
            </a:r>
          </a:p>
          <a:p>
            <a:pPr marL="457200" indent="-457200">
              <a:buAutoNum type="arabicParenR"/>
            </a:pPr>
            <a:r>
              <a:rPr lang="en-US" sz="1600" dirty="0">
                <a:solidFill>
                  <a:schemeClr val="tx1"/>
                </a:solidFill>
                <a:latin typeface="Candara" panose="020E0502030303020204" pitchFamily="34" charset="0"/>
              </a:rPr>
              <a:t>Telling classmates, teachers, coworkers about our PowerPoint Templates.</a:t>
            </a:r>
          </a:p>
          <a:p>
            <a:pPr marL="457200" indent="-457200">
              <a:buAutoNum type="arabicParenR"/>
            </a:pPr>
            <a:r>
              <a:rPr lang="en-US" sz="1600" dirty="0">
                <a:solidFill>
                  <a:schemeClr val="tx1"/>
                </a:solidFill>
                <a:latin typeface="Candara" panose="020E0502030303020204" pitchFamily="34" charset="0"/>
              </a:rPr>
              <a:t>Placing one of our banners on your website, blog, etc.</a:t>
            </a:r>
          </a:p>
          <a:p>
            <a:endParaRPr lang="en-US" sz="1600" dirty="0">
              <a:solidFill>
                <a:schemeClr val="tx1"/>
              </a:solidFill>
              <a:latin typeface="Candara" panose="020E0502030303020204" pitchFamily="34" charset="0"/>
            </a:endParaRPr>
          </a:p>
          <a:p>
            <a:r>
              <a:rPr lang="en-US" sz="1600" dirty="0">
                <a:solidFill>
                  <a:schemeClr val="tx1"/>
                </a:solidFill>
                <a:latin typeface="Candara" panose="020E0502030303020204" pitchFamily="34" charset="0"/>
              </a:rPr>
              <a:t>Note: If you click the “site pages” menu on our website, you will see a “link to us” page, which contains various banners and codes for you to easily insert text or image links into forums, websites, etc.</a:t>
            </a:r>
          </a:p>
          <a:p>
            <a:endParaRPr lang="en-US" dirty="0"/>
          </a:p>
        </p:txBody>
      </p:sp>
      <p:sp>
        <p:nvSpPr>
          <p:cNvPr id="2" name="Title 1"/>
          <p:cNvSpPr>
            <a:spLocks noGrp="1"/>
          </p:cNvSpPr>
          <p:nvPr>
            <p:ph type="title" idx="4294967295"/>
          </p:nvPr>
        </p:nvSpPr>
        <p:spPr>
          <a:xfrm>
            <a:off x="2215661" y="444256"/>
            <a:ext cx="6585439" cy="712788"/>
          </a:xfrm>
        </p:spPr>
        <p:txBody>
          <a:bodyPr>
            <a:normAutofit/>
          </a:bodyPr>
          <a:lstStyle/>
          <a:p>
            <a:pPr algn="ctr"/>
            <a:r>
              <a:rPr lang="en-US" sz="2400" dirty="0">
                <a:latin typeface="Candara" panose="020E0502030303020204" pitchFamily="34" charset="0"/>
              </a:rPr>
              <a:t>Please Support SageFox Free</a:t>
            </a:r>
            <a:r>
              <a:rPr lang="en-US" sz="2400" baseline="0" dirty="0">
                <a:latin typeface="Candara" panose="020E0502030303020204" pitchFamily="34" charset="0"/>
              </a:rPr>
              <a:t> PowerPoint</a:t>
            </a:r>
            <a:endParaRPr lang="en-US" sz="2400" dirty="0">
              <a:latin typeface="Candara" panose="020E0502030303020204" pitchFamily="34" charset="0"/>
            </a:endParaRPr>
          </a:p>
        </p:txBody>
      </p:sp>
      <p:pic>
        <p:nvPicPr>
          <p:cNvPr id="5" name="Picture 4">
            <a:hlinkClick r:id="rId2"/>
            <a:extLst>
              <a:ext uri="{FF2B5EF4-FFF2-40B4-BE49-F238E27FC236}">
                <a16:creationId xmlns:a16="http://schemas.microsoft.com/office/drawing/2014/main" id="{D86F55ED-9ED7-45F5-954C-4B35132F5DD5}"/>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1804125" y="6778911"/>
            <a:ext cx="365760" cy="98854"/>
          </a:xfrm>
          <a:prstGeom prst="rect">
            <a:avLst/>
          </a:prstGeom>
          <a:noFill/>
          <a:effectLst>
            <a:glow rad="63500">
              <a:schemeClr val="bg1">
                <a:alpha val="45000"/>
              </a:schemeClr>
            </a:glow>
          </a:effectLst>
        </p:spPr>
      </p:pic>
    </p:spTree>
    <p:extLst>
      <p:ext uri="{BB962C8B-B14F-4D97-AF65-F5344CB8AC3E}">
        <p14:creationId xmlns:p14="http://schemas.microsoft.com/office/powerpoint/2010/main" val="406130665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1584</TotalTime>
  <Words>1281</Words>
  <Application>Microsoft Office PowerPoint</Application>
  <PresentationFormat>Widescreen</PresentationFormat>
  <Paragraphs>68</Paragraphs>
  <Slides>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6</vt:i4>
      </vt:variant>
    </vt:vector>
  </HeadingPairs>
  <TitlesOfParts>
    <vt:vector size="12" baseType="lpstr">
      <vt:lpstr>Arial</vt:lpstr>
      <vt:lpstr>Calibri</vt:lpstr>
      <vt:lpstr>Calibri Light</vt:lpstr>
      <vt:lpstr>Candara</vt:lpstr>
      <vt:lpstr>Lato</vt:lpstr>
      <vt:lpstr>Office Theme</vt:lpstr>
      <vt:lpstr>PowerPoint Presentation</vt:lpstr>
      <vt:lpstr>COLOR SET 26</vt:lpstr>
      <vt:lpstr>Copyright Notice</vt:lpstr>
      <vt:lpstr>Image Tips</vt:lpstr>
      <vt:lpstr>Transition &amp; Animation Tips</vt:lpstr>
      <vt:lpstr>Please Support SageFox Free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Copyright Notice</dc:title>
  <dc:creator>james</dc:creator>
  <cp:lastModifiedBy>james</cp:lastModifiedBy>
  <cp:revision>334</cp:revision>
  <dcterms:created xsi:type="dcterms:W3CDTF">2016-09-28T22:08:47Z</dcterms:created>
  <dcterms:modified xsi:type="dcterms:W3CDTF">2018-02-19T21:15:28Z</dcterms:modified>
</cp:coreProperties>
</file>