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7224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F4A82A38-BBAA-4DC0-BD89-F77FABFC0B33}"/>
              </a:ext>
            </a:extLst>
          </p:cNvPr>
          <p:cNvGrpSpPr/>
          <p:nvPr/>
        </p:nvGrpSpPr>
        <p:grpSpPr>
          <a:xfrm>
            <a:off x="6553200" y="1417319"/>
            <a:ext cx="4550664" cy="3383280"/>
            <a:chOff x="6637189" y="1325880"/>
            <a:chExt cx="4550664" cy="3383280"/>
          </a:xfrm>
        </p:grpSpPr>
        <p:grpSp>
          <p:nvGrpSpPr>
            <p:cNvPr id="5" name="Group 4">
              <a:extLst>
                <a:ext uri="{FF2B5EF4-FFF2-40B4-BE49-F238E27FC236}">
                  <a16:creationId xmlns:a16="http://schemas.microsoft.com/office/drawing/2014/main" id="{4860B1F6-2648-4EF5-AEA7-93ADDEF5D70A}"/>
                </a:ext>
              </a:extLst>
            </p:cNvPr>
            <p:cNvGrpSpPr>
              <a:grpSpLocks noChangeAspect="1"/>
            </p:cNvGrpSpPr>
            <p:nvPr/>
          </p:nvGrpSpPr>
          <p:grpSpPr>
            <a:xfrm>
              <a:off x="6637189" y="1325880"/>
              <a:ext cx="4550664" cy="3383280"/>
              <a:chOff x="6494235" y="1286305"/>
              <a:chExt cx="4749013" cy="3530746"/>
            </a:xfrm>
          </p:grpSpPr>
          <p:sp>
            <p:nvSpPr>
              <p:cNvPr id="119" name="Freeform: Shape 118">
                <a:extLst>
                  <a:ext uri="{FF2B5EF4-FFF2-40B4-BE49-F238E27FC236}">
                    <a16:creationId xmlns:a16="http://schemas.microsoft.com/office/drawing/2014/main" id="{0824F9FE-821F-472C-B68A-F8B8D2B036AD}"/>
                  </a:ext>
                </a:extLst>
              </p:cNvPr>
              <p:cNvSpPr/>
              <p:nvPr/>
            </p:nvSpPr>
            <p:spPr>
              <a:xfrm>
                <a:off x="6494235"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157E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2" name="Freeform: Shape 121">
                <a:extLst>
                  <a:ext uri="{FF2B5EF4-FFF2-40B4-BE49-F238E27FC236}">
                    <a16:creationId xmlns:a16="http://schemas.microsoft.com/office/drawing/2014/main" id="{D1C1C179-0FDA-447C-9181-87C1364C7713}"/>
                  </a:ext>
                </a:extLst>
              </p:cNvPr>
              <p:cNvSpPr/>
              <p:nvPr/>
            </p:nvSpPr>
            <p:spPr>
              <a:xfrm>
                <a:off x="6496454"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24" name="Text Box 10">
              <a:extLst>
                <a:ext uri="{FF2B5EF4-FFF2-40B4-BE49-F238E27FC236}">
                  <a16:creationId xmlns:a16="http://schemas.microsoft.com/office/drawing/2014/main" id="{BDEA75F2-3F58-4F69-B15F-B1F437745218}"/>
                </a:ext>
              </a:extLst>
            </p:cNvPr>
            <p:cNvSpPr txBox="1">
              <a:spLocks noChangeArrowheads="1"/>
            </p:cNvSpPr>
            <p:nvPr/>
          </p:nvSpPr>
          <p:spPr bwMode="auto">
            <a:xfrm>
              <a:off x="7761400" y="1397623"/>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 name="Group 5">
            <a:extLst>
              <a:ext uri="{FF2B5EF4-FFF2-40B4-BE49-F238E27FC236}">
                <a16:creationId xmlns:a16="http://schemas.microsoft.com/office/drawing/2014/main" id="{8AE8B4D5-4541-4A92-8E06-1ACA833521CE}"/>
              </a:ext>
            </a:extLst>
          </p:cNvPr>
          <p:cNvGrpSpPr/>
          <p:nvPr/>
        </p:nvGrpSpPr>
        <p:grpSpPr>
          <a:xfrm>
            <a:off x="1011936" y="1417319"/>
            <a:ext cx="4550664" cy="3383280"/>
            <a:chOff x="970845" y="1325880"/>
            <a:chExt cx="4550664" cy="3383280"/>
          </a:xfrm>
        </p:grpSpPr>
        <p:grpSp>
          <p:nvGrpSpPr>
            <p:cNvPr id="3" name="Group 2">
              <a:extLst>
                <a:ext uri="{FF2B5EF4-FFF2-40B4-BE49-F238E27FC236}">
                  <a16:creationId xmlns:a16="http://schemas.microsoft.com/office/drawing/2014/main" id="{123F3761-2D9B-4CD8-B1AF-C332B2E03645}"/>
                </a:ext>
              </a:extLst>
            </p:cNvPr>
            <p:cNvGrpSpPr>
              <a:grpSpLocks noChangeAspect="1"/>
            </p:cNvGrpSpPr>
            <p:nvPr/>
          </p:nvGrpSpPr>
          <p:grpSpPr>
            <a:xfrm>
              <a:off x="970845" y="1325880"/>
              <a:ext cx="4550664" cy="3383280"/>
              <a:chOff x="757341" y="1286305"/>
              <a:chExt cx="4749013" cy="3530746"/>
            </a:xfrm>
          </p:grpSpPr>
          <p:sp>
            <p:nvSpPr>
              <p:cNvPr id="111" name="Freeform: Shape 110">
                <a:extLst>
                  <a:ext uri="{FF2B5EF4-FFF2-40B4-BE49-F238E27FC236}">
                    <a16:creationId xmlns:a16="http://schemas.microsoft.com/office/drawing/2014/main" id="{B0C0FA1F-DC87-487D-91E8-79B586CE402D}"/>
                  </a:ext>
                </a:extLst>
              </p:cNvPr>
              <p:cNvSpPr/>
              <p:nvPr/>
            </p:nvSpPr>
            <p:spPr>
              <a:xfrm>
                <a:off x="757341"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36B8E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4" name="Freeform: Shape 113">
                <a:extLst>
                  <a:ext uri="{FF2B5EF4-FFF2-40B4-BE49-F238E27FC236}">
                    <a16:creationId xmlns:a16="http://schemas.microsoft.com/office/drawing/2014/main" id="{1DD0F210-F425-4A8D-966A-05E61B68AFD7}"/>
                  </a:ext>
                </a:extLst>
              </p:cNvPr>
              <p:cNvSpPr/>
              <p:nvPr/>
            </p:nvSpPr>
            <p:spPr>
              <a:xfrm>
                <a:off x="759560"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028112" y="1396434"/>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6" name="Group 55">
            <a:extLst>
              <a:ext uri="{FF2B5EF4-FFF2-40B4-BE49-F238E27FC236}">
                <a16:creationId xmlns:a16="http://schemas.microsoft.com/office/drawing/2014/main" id="{99F0F8A4-057B-47A9-A01A-9490AF245A40}"/>
              </a:ext>
            </a:extLst>
          </p:cNvPr>
          <p:cNvGrpSpPr/>
          <p:nvPr/>
        </p:nvGrpSpPr>
        <p:grpSpPr>
          <a:xfrm>
            <a:off x="1293819" y="50291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83" name="Group 82">
            <a:extLst>
              <a:ext uri="{FF2B5EF4-FFF2-40B4-BE49-F238E27FC236}">
                <a16:creationId xmlns:a16="http://schemas.microsoft.com/office/drawing/2014/main" id="{DBE1956E-64CF-4A74-9BFC-01A53C8CE7A9}"/>
              </a:ext>
            </a:extLst>
          </p:cNvPr>
          <p:cNvGrpSpPr/>
          <p:nvPr/>
        </p:nvGrpSpPr>
        <p:grpSpPr>
          <a:xfrm>
            <a:off x="3461725" y="5029199"/>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5" name="TextBox 114">
            <a:extLst>
              <a:ext uri="{FF2B5EF4-FFF2-40B4-BE49-F238E27FC236}">
                <a16:creationId xmlns:a16="http://schemas.microsoft.com/office/drawing/2014/main" id="{C02F3B7D-4DEF-468C-8CA9-9C844D3B59BA}"/>
              </a:ext>
            </a:extLst>
          </p:cNvPr>
          <p:cNvSpPr txBox="1"/>
          <p:nvPr/>
        </p:nvSpPr>
        <p:spPr>
          <a:xfrm>
            <a:off x="1105098"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grpSp>
        <p:nvGrpSpPr>
          <p:cNvPr id="117" name="Group 116">
            <a:extLst>
              <a:ext uri="{FF2B5EF4-FFF2-40B4-BE49-F238E27FC236}">
                <a16:creationId xmlns:a16="http://schemas.microsoft.com/office/drawing/2014/main" id="{E6B0B9C4-B49C-43C6-B9B4-A5C50EB26C71}"/>
              </a:ext>
            </a:extLst>
          </p:cNvPr>
          <p:cNvGrpSpPr/>
          <p:nvPr/>
        </p:nvGrpSpPr>
        <p:grpSpPr>
          <a:xfrm>
            <a:off x="6902027" y="5029199"/>
            <a:ext cx="1757172" cy="1752601"/>
            <a:chOff x="2357628" y="4953000"/>
            <a:chExt cx="1757172" cy="1752601"/>
          </a:xfrm>
          <a:effectLst>
            <a:outerShdw blurRad="50800" dist="38100" dir="2700000" algn="tl" rotWithShape="0">
              <a:prstClr val="black">
                <a:alpha val="40000"/>
              </a:prstClr>
            </a:outerShdw>
          </a:effectLst>
        </p:grpSpPr>
        <p:sp>
          <p:nvSpPr>
            <p:cNvPr id="161" name="Freeform: Shape 160">
              <a:extLst>
                <a:ext uri="{FF2B5EF4-FFF2-40B4-BE49-F238E27FC236}">
                  <a16:creationId xmlns:a16="http://schemas.microsoft.com/office/drawing/2014/main" id="{86B89E0C-4820-4B56-A046-1DE22772ACA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Freeform: Shape 161">
              <a:extLst>
                <a:ext uri="{FF2B5EF4-FFF2-40B4-BE49-F238E27FC236}">
                  <a16:creationId xmlns:a16="http://schemas.microsoft.com/office/drawing/2014/main" id="{1B327CE3-136D-461A-ADB3-0416F379DDA3}"/>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8D045F20-5195-40CD-A78A-B4CF180BB6C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118" name="Group 117">
            <a:extLst>
              <a:ext uri="{FF2B5EF4-FFF2-40B4-BE49-F238E27FC236}">
                <a16:creationId xmlns:a16="http://schemas.microsoft.com/office/drawing/2014/main" id="{770E1856-6F36-4F39-901A-3D1AEF21EC79}"/>
              </a:ext>
            </a:extLst>
          </p:cNvPr>
          <p:cNvGrpSpPr/>
          <p:nvPr/>
        </p:nvGrpSpPr>
        <p:grpSpPr>
          <a:xfrm>
            <a:off x="9073539" y="5029199"/>
            <a:ext cx="1757172" cy="1752601"/>
            <a:chOff x="2357628" y="4953000"/>
            <a:chExt cx="1757172" cy="1752601"/>
          </a:xfrm>
          <a:effectLst>
            <a:outerShdw blurRad="50800" dist="38100" dir="2700000" algn="tl" rotWithShape="0">
              <a:prstClr val="black">
                <a:alpha val="40000"/>
              </a:prstClr>
            </a:outerShdw>
          </a:effectLst>
        </p:grpSpPr>
        <p:sp>
          <p:nvSpPr>
            <p:cNvPr id="159" name="Freeform: Shape 158">
              <a:extLst>
                <a:ext uri="{FF2B5EF4-FFF2-40B4-BE49-F238E27FC236}">
                  <a16:creationId xmlns:a16="http://schemas.microsoft.com/office/drawing/2014/main" id="{50F83A99-6B4F-414D-8A43-D05618D9010E}"/>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Freeform: Shape 159">
              <a:extLst>
                <a:ext uri="{FF2B5EF4-FFF2-40B4-BE49-F238E27FC236}">
                  <a16:creationId xmlns:a16="http://schemas.microsoft.com/office/drawing/2014/main" id="{FB3925EE-2AA7-4697-B075-3FFCD54AC41E}"/>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3"/>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3" name="TextBox 122">
            <a:extLst>
              <a:ext uri="{FF2B5EF4-FFF2-40B4-BE49-F238E27FC236}">
                <a16:creationId xmlns:a16="http://schemas.microsoft.com/office/drawing/2014/main" id="{3D7109ED-F534-48D8-815B-42B43070C43D}"/>
              </a:ext>
            </a:extLst>
          </p:cNvPr>
          <p:cNvSpPr txBox="1"/>
          <p:nvPr/>
        </p:nvSpPr>
        <p:spPr>
          <a:xfrm>
            <a:off x="6716912"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sp>
        <p:nvSpPr>
          <p:cNvPr id="164" name="TextBox 163">
            <a:extLst>
              <a:ext uri="{FF2B5EF4-FFF2-40B4-BE49-F238E27FC236}">
                <a16:creationId xmlns:a16="http://schemas.microsoft.com/office/drawing/2014/main" id="{B5B62B37-C0CC-4A68-90C6-370B58B1386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grpSp>
        <p:nvGrpSpPr>
          <p:cNvPr id="92" name="Group 91">
            <a:extLst>
              <a:ext uri="{FF2B5EF4-FFF2-40B4-BE49-F238E27FC236}">
                <a16:creationId xmlns:a16="http://schemas.microsoft.com/office/drawing/2014/main" id="{508BB36A-9C03-4FF4-BC6E-B92D18EA05B7}"/>
              </a:ext>
            </a:extLst>
          </p:cNvPr>
          <p:cNvGrpSpPr/>
          <p:nvPr/>
        </p:nvGrpSpPr>
        <p:grpSpPr>
          <a:xfrm>
            <a:off x="3707947" y="4658254"/>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5" name="Group 64">
            <a:extLst>
              <a:ext uri="{FF2B5EF4-FFF2-40B4-BE49-F238E27FC236}">
                <a16:creationId xmlns:a16="http://schemas.microsoft.com/office/drawing/2014/main" id="{AFB26356-8BDC-471E-B318-3A5EF63A346A}"/>
              </a:ext>
            </a:extLst>
          </p:cNvPr>
          <p:cNvGrpSpPr/>
          <p:nvPr/>
        </p:nvGrpSpPr>
        <p:grpSpPr>
          <a:xfrm>
            <a:off x="1510330" y="4658254"/>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0" name="Group 119">
            <a:extLst>
              <a:ext uri="{FF2B5EF4-FFF2-40B4-BE49-F238E27FC236}">
                <a16:creationId xmlns:a16="http://schemas.microsoft.com/office/drawing/2014/main" id="{F09D3E81-ABAB-449C-8860-8255662636DF}"/>
              </a:ext>
            </a:extLst>
          </p:cNvPr>
          <p:cNvGrpSpPr/>
          <p:nvPr/>
        </p:nvGrpSpPr>
        <p:grpSpPr>
          <a:xfrm>
            <a:off x="9319761" y="4658254"/>
            <a:ext cx="1280160" cy="498490"/>
            <a:chOff x="2596134" y="4587088"/>
            <a:chExt cx="1280160" cy="498490"/>
          </a:xfrm>
        </p:grpSpPr>
        <p:grpSp>
          <p:nvGrpSpPr>
            <p:cNvPr id="144" name="Group 143">
              <a:extLst>
                <a:ext uri="{FF2B5EF4-FFF2-40B4-BE49-F238E27FC236}">
                  <a16:creationId xmlns:a16="http://schemas.microsoft.com/office/drawing/2014/main" id="{AF47AB5B-A222-4575-9EC7-3C0DB31439EC}"/>
                </a:ext>
              </a:extLst>
            </p:cNvPr>
            <p:cNvGrpSpPr>
              <a:grpSpLocks noChangeAspect="1"/>
            </p:cNvGrpSpPr>
            <p:nvPr/>
          </p:nvGrpSpPr>
          <p:grpSpPr>
            <a:xfrm>
              <a:off x="2596134" y="4983480"/>
              <a:ext cx="1280160" cy="102098"/>
              <a:chOff x="914400" y="1066800"/>
              <a:chExt cx="1490472" cy="118872"/>
            </a:xfrm>
          </p:grpSpPr>
          <p:sp>
            <p:nvSpPr>
              <p:cNvPr id="155" name="Oval 154">
                <a:extLst>
                  <a:ext uri="{FF2B5EF4-FFF2-40B4-BE49-F238E27FC236}">
                    <a16:creationId xmlns:a16="http://schemas.microsoft.com/office/drawing/2014/main" id="{C06800D5-BDEF-4A63-AAC5-B8AFEE9E4CF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7B5A544E-A4FC-4818-8809-92C775C284D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31753CF5-F179-4786-ACAA-37545AD18F0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FA4CB2C2-0948-4CE0-B487-9D63128501B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5" name="Group 144">
              <a:extLst>
                <a:ext uri="{FF2B5EF4-FFF2-40B4-BE49-F238E27FC236}">
                  <a16:creationId xmlns:a16="http://schemas.microsoft.com/office/drawing/2014/main" id="{6130470D-FB20-4337-9FD8-59BD848A681A}"/>
                </a:ext>
              </a:extLst>
            </p:cNvPr>
            <p:cNvGrpSpPr>
              <a:grpSpLocks noChangeAspect="1"/>
            </p:cNvGrpSpPr>
            <p:nvPr/>
          </p:nvGrpSpPr>
          <p:grpSpPr>
            <a:xfrm>
              <a:off x="2596134" y="4587088"/>
              <a:ext cx="1280160" cy="102098"/>
              <a:chOff x="914400" y="1066800"/>
              <a:chExt cx="1490472" cy="118872"/>
            </a:xfrm>
          </p:grpSpPr>
          <p:sp>
            <p:nvSpPr>
              <p:cNvPr id="151" name="Oval 150">
                <a:extLst>
                  <a:ext uri="{FF2B5EF4-FFF2-40B4-BE49-F238E27FC236}">
                    <a16:creationId xmlns:a16="http://schemas.microsoft.com/office/drawing/2014/main" id="{F585CB16-3D12-4FA7-8E6D-EC49B4094EF6}"/>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038EF4AA-653D-42E2-8A1B-682C5E1DE92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5463E49B-4B8D-42D2-9A76-DFE902995FA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44E46362-E47F-46B4-82F5-7B376CED2A7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5AD8F524-5D9F-498F-8B9B-A5CFFFE7B600}"/>
                </a:ext>
              </a:extLst>
            </p:cNvPr>
            <p:cNvGrpSpPr/>
            <p:nvPr/>
          </p:nvGrpSpPr>
          <p:grpSpPr>
            <a:xfrm>
              <a:off x="2624328" y="4617720"/>
              <a:ext cx="1225296" cy="441364"/>
              <a:chOff x="2624328" y="4617720"/>
              <a:chExt cx="1225296" cy="441364"/>
            </a:xfrm>
          </p:grpSpPr>
          <p:sp>
            <p:nvSpPr>
              <p:cNvPr id="147" name="Freeform: Shape 146">
                <a:extLst>
                  <a:ext uri="{FF2B5EF4-FFF2-40B4-BE49-F238E27FC236}">
                    <a16:creationId xmlns:a16="http://schemas.microsoft.com/office/drawing/2014/main" id="{8250C982-39A6-4FD0-A966-E872794A3CB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E0E22380-A5AD-4A0C-B8B0-D13B91E5485E}"/>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1C73A476-5225-4C66-9FE0-C5C476610E8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FB1963A6-DB10-4016-A882-B23572BE45B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DA020C46-F0AC-48B5-97F6-EDDE62AE9808}"/>
              </a:ext>
            </a:extLst>
          </p:cNvPr>
          <p:cNvGrpSpPr/>
          <p:nvPr/>
        </p:nvGrpSpPr>
        <p:grpSpPr>
          <a:xfrm>
            <a:off x="7122144" y="4658254"/>
            <a:ext cx="1280160" cy="498490"/>
            <a:chOff x="2596134" y="4587088"/>
            <a:chExt cx="1280160" cy="498490"/>
          </a:xfrm>
        </p:grpSpPr>
        <p:grpSp>
          <p:nvGrpSpPr>
            <p:cNvPr id="125" name="Group 124">
              <a:extLst>
                <a:ext uri="{FF2B5EF4-FFF2-40B4-BE49-F238E27FC236}">
                  <a16:creationId xmlns:a16="http://schemas.microsoft.com/office/drawing/2014/main" id="{37DB3D04-5EDA-4BEC-86BE-69EDC21A6334}"/>
                </a:ext>
              </a:extLst>
            </p:cNvPr>
            <p:cNvGrpSpPr>
              <a:grpSpLocks noChangeAspect="1"/>
            </p:cNvGrpSpPr>
            <p:nvPr/>
          </p:nvGrpSpPr>
          <p:grpSpPr>
            <a:xfrm>
              <a:off x="2596134" y="4983480"/>
              <a:ext cx="1280160" cy="102098"/>
              <a:chOff x="914400" y="1066800"/>
              <a:chExt cx="1490472" cy="118872"/>
            </a:xfrm>
          </p:grpSpPr>
          <p:sp>
            <p:nvSpPr>
              <p:cNvPr id="136" name="Oval 135">
                <a:extLst>
                  <a:ext uri="{FF2B5EF4-FFF2-40B4-BE49-F238E27FC236}">
                    <a16:creationId xmlns:a16="http://schemas.microsoft.com/office/drawing/2014/main" id="{FB5446E7-761C-4CA3-8C7B-D0D7E2C31FA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4150F2C9-1CAB-4B18-9ED8-3325F25F7E1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F5A1AEFA-4C23-4152-9570-1E4BFED1D8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FB7A655B-B8A4-49F3-B548-4B7212D0D8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a:extLst>
                <a:ext uri="{FF2B5EF4-FFF2-40B4-BE49-F238E27FC236}">
                  <a16:creationId xmlns:a16="http://schemas.microsoft.com/office/drawing/2014/main" id="{39E8773F-C7BC-4E58-88C7-7A653E192083}"/>
                </a:ext>
              </a:extLst>
            </p:cNvPr>
            <p:cNvGrpSpPr>
              <a:grpSpLocks noChangeAspect="1"/>
            </p:cNvGrpSpPr>
            <p:nvPr/>
          </p:nvGrpSpPr>
          <p:grpSpPr>
            <a:xfrm>
              <a:off x="2596134" y="4587088"/>
              <a:ext cx="1280160" cy="102098"/>
              <a:chOff x="914400" y="1066800"/>
              <a:chExt cx="1490472" cy="118872"/>
            </a:xfrm>
          </p:grpSpPr>
          <p:sp>
            <p:nvSpPr>
              <p:cNvPr id="132" name="Oval 131">
                <a:extLst>
                  <a:ext uri="{FF2B5EF4-FFF2-40B4-BE49-F238E27FC236}">
                    <a16:creationId xmlns:a16="http://schemas.microsoft.com/office/drawing/2014/main" id="{11F53AD9-88E4-4D67-9A14-869F2B3212F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1A5968C3-C794-4A80-B855-5DA799C399E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0D04676F-07D6-44DA-A921-77B9CEE4DF7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D2E59FC6-FBD9-491B-A3D3-E0DD3384A71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AD2D0699-8A0E-4AD8-B94F-2835AEB48C8E}"/>
                </a:ext>
              </a:extLst>
            </p:cNvPr>
            <p:cNvGrpSpPr/>
            <p:nvPr/>
          </p:nvGrpSpPr>
          <p:grpSpPr>
            <a:xfrm>
              <a:off x="2624328" y="4617720"/>
              <a:ext cx="1225296" cy="441364"/>
              <a:chOff x="2624328" y="4617720"/>
              <a:chExt cx="1225296" cy="441364"/>
            </a:xfrm>
          </p:grpSpPr>
          <p:sp>
            <p:nvSpPr>
              <p:cNvPr id="128" name="Freeform: Shape 127">
                <a:extLst>
                  <a:ext uri="{FF2B5EF4-FFF2-40B4-BE49-F238E27FC236}">
                    <a16:creationId xmlns:a16="http://schemas.microsoft.com/office/drawing/2014/main" id="{C69BDDAD-8BD1-481C-A83A-BF40D566740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47075B5D-A3E5-4F76-8EBC-6D147700E1F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9FC3B579-EC60-477A-BC3A-85FD64FCAC1C}"/>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285E4981-A6A9-4030-BA32-75D563760E6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108" name="Picture 107">
            <a:hlinkClick r:id="rId4"/>
            <a:extLst>
              <a:ext uri="{FF2B5EF4-FFF2-40B4-BE49-F238E27FC236}">
                <a16:creationId xmlns:a16="http://schemas.microsoft.com/office/drawing/2014/main" id="{D93C3BE8-2588-4080-8691-6DAECED5FB5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3671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wipe(left)">
                                      <p:cBhvr>
                                        <p:cTn id="7" dur="1000"/>
                                        <p:tgtEl>
                                          <p:spTgt spid="164"/>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900" decel="100000" fill="hold"/>
                                        <p:tgtEl>
                                          <p:spTgt spid="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grpId="0" nodeType="afterEffect">
                                  <p:stCondLst>
                                    <p:cond delay="0"/>
                                  </p:stCondLst>
                                  <p:childTnLst>
                                    <p:set>
                                      <p:cBhvr>
                                        <p:cTn id="17" dur="1" fill="hold">
                                          <p:stCondLst>
                                            <p:cond delay="0"/>
                                          </p:stCondLst>
                                        </p:cTn>
                                        <p:tgtEl>
                                          <p:spTgt spid="115"/>
                                        </p:tgtEl>
                                        <p:attrNameLst>
                                          <p:attrName>style.visibility</p:attrName>
                                        </p:attrNameLst>
                                      </p:cBhvr>
                                      <p:to>
                                        <p:strVal val="visible"/>
                                      </p:to>
                                    </p:set>
                                    <p:animEffect transition="in" filter="wipe(up)">
                                      <p:cBhvr>
                                        <p:cTn id="18" dur="750"/>
                                        <p:tgtEl>
                                          <p:spTgt spid="115"/>
                                        </p:tgtEl>
                                      </p:cBhvr>
                                    </p:animEffect>
                                  </p:childTnLst>
                                </p:cTn>
                              </p:par>
                            </p:childTnLst>
                          </p:cTn>
                        </p:par>
                        <p:par>
                          <p:cTn id="19" fill="hold">
                            <p:stCondLst>
                              <p:cond delay="2750"/>
                            </p:stCondLst>
                            <p:childTnLst>
                              <p:par>
                                <p:cTn id="20" presetID="22" presetClass="entr" presetSubtype="1" fill="hold" nodeType="after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wipe(up)">
                                      <p:cBhvr>
                                        <p:cTn id="22" dur="1000"/>
                                        <p:tgtEl>
                                          <p:spTgt spid="65"/>
                                        </p:tgtEl>
                                      </p:cBhvr>
                                    </p:animEffect>
                                  </p:childTnLst>
                                </p:cTn>
                              </p:par>
                              <p:par>
                                <p:cTn id="23" presetID="42"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fade">
                                      <p:cBhvr>
                                        <p:cTn id="25" dur="1000"/>
                                        <p:tgtEl>
                                          <p:spTgt spid="56"/>
                                        </p:tgtEl>
                                      </p:cBhvr>
                                    </p:animEffect>
                                    <p:anim calcmode="lin" valueType="num">
                                      <p:cBhvr>
                                        <p:cTn id="26" dur="1000" fill="hold"/>
                                        <p:tgtEl>
                                          <p:spTgt spid="56"/>
                                        </p:tgtEl>
                                        <p:attrNameLst>
                                          <p:attrName>ppt_x</p:attrName>
                                        </p:attrNameLst>
                                      </p:cBhvr>
                                      <p:tavLst>
                                        <p:tav tm="0">
                                          <p:val>
                                            <p:strVal val="#ppt_x"/>
                                          </p:val>
                                        </p:tav>
                                        <p:tav tm="100000">
                                          <p:val>
                                            <p:strVal val="#ppt_x"/>
                                          </p:val>
                                        </p:tav>
                                      </p:tavLst>
                                    </p:anim>
                                    <p:anim calcmode="lin" valueType="num">
                                      <p:cBhvr>
                                        <p:cTn id="27" dur="1000" fill="hold"/>
                                        <p:tgtEl>
                                          <p:spTgt spid="56"/>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1" fill="hold" nodeType="afterEffect">
                                  <p:stCondLst>
                                    <p:cond delay="0"/>
                                  </p:stCondLst>
                                  <p:childTnLst>
                                    <p:set>
                                      <p:cBhvr>
                                        <p:cTn id="30" dur="1" fill="hold">
                                          <p:stCondLst>
                                            <p:cond delay="0"/>
                                          </p:stCondLst>
                                        </p:cTn>
                                        <p:tgtEl>
                                          <p:spTgt spid="92"/>
                                        </p:tgtEl>
                                        <p:attrNameLst>
                                          <p:attrName>style.visibility</p:attrName>
                                        </p:attrNameLst>
                                      </p:cBhvr>
                                      <p:to>
                                        <p:strVal val="visible"/>
                                      </p:to>
                                    </p:set>
                                    <p:animEffect transition="in" filter="wipe(up)">
                                      <p:cBhvr>
                                        <p:cTn id="31" dur="1000"/>
                                        <p:tgtEl>
                                          <p:spTgt spid="92"/>
                                        </p:tgtEl>
                                      </p:cBhvr>
                                    </p:animEffect>
                                  </p:childTnLst>
                                </p:cTn>
                              </p:par>
                              <p:par>
                                <p:cTn id="32" presetID="42" presetClass="entr" presetSubtype="0" fill="hold" nodeType="with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1000"/>
                                        <p:tgtEl>
                                          <p:spTgt spid="83"/>
                                        </p:tgtEl>
                                      </p:cBhvr>
                                    </p:animEffect>
                                    <p:anim calcmode="lin" valueType="num">
                                      <p:cBhvr>
                                        <p:cTn id="35" dur="1000" fill="hold"/>
                                        <p:tgtEl>
                                          <p:spTgt spid="83"/>
                                        </p:tgtEl>
                                        <p:attrNameLst>
                                          <p:attrName>ppt_x</p:attrName>
                                        </p:attrNameLst>
                                      </p:cBhvr>
                                      <p:tavLst>
                                        <p:tav tm="0">
                                          <p:val>
                                            <p:strVal val="#ppt_x"/>
                                          </p:val>
                                        </p:tav>
                                        <p:tav tm="100000">
                                          <p:val>
                                            <p:strVal val="#ppt_x"/>
                                          </p:val>
                                        </p:tav>
                                      </p:tavLst>
                                    </p:anim>
                                    <p:anim calcmode="lin" valueType="num">
                                      <p:cBhvr>
                                        <p:cTn id="36" dur="1000" fill="hold"/>
                                        <p:tgtEl>
                                          <p:spTgt spid="83"/>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37" presetClass="entr" presetSubtype="0"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900" decel="100000" fill="hold"/>
                                        <p:tgtEl>
                                          <p:spTgt spid="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23"/>
                                        </p:tgtEl>
                                        <p:attrNameLst>
                                          <p:attrName>style.visibility</p:attrName>
                                        </p:attrNameLst>
                                      </p:cBhvr>
                                      <p:to>
                                        <p:strVal val="visible"/>
                                      </p:to>
                                    </p:set>
                                    <p:animEffect transition="in" filter="wipe(up)">
                                      <p:cBhvr>
                                        <p:cTn id="47" dur="750"/>
                                        <p:tgtEl>
                                          <p:spTgt spid="123"/>
                                        </p:tgtEl>
                                      </p:cBhvr>
                                    </p:animEffect>
                                  </p:childTnLst>
                                </p:cTn>
                              </p:par>
                            </p:childTnLst>
                          </p:cTn>
                        </p:par>
                        <p:par>
                          <p:cTn id="48" fill="hold">
                            <p:stCondLst>
                              <p:cond delay="6500"/>
                            </p:stCondLst>
                            <p:childTnLst>
                              <p:par>
                                <p:cTn id="49" presetID="22" presetClass="entr" presetSubtype="1" fill="hold" nodeType="afterEffect">
                                  <p:stCondLst>
                                    <p:cond delay="0"/>
                                  </p:stCondLst>
                                  <p:childTnLst>
                                    <p:set>
                                      <p:cBhvr>
                                        <p:cTn id="50" dur="1" fill="hold">
                                          <p:stCondLst>
                                            <p:cond delay="0"/>
                                          </p:stCondLst>
                                        </p:cTn>
                                        <p:tgtEl>
                                          <p:spTgt spid="121"/>
                                        </p:tgtEl>
                                        <p:attrNameLst>
                                          <p:attrName>style.visibility</p:attrName>
                                        </p:attrNameLst>
                                      </p:cBhvr>
                                      <p:to>
                                        <p:strVal val="visible"/>
                                      </p:to>
                                    </p:set>
                                    <p:animEffect transition="in" filter="wipe(up)">
                                      <p:cBhvr>
                                        <p:cTn id="51" dur="1000"/>
                                        <p:tgtEl>
                                          <p:spTgt spid="121"/>
                                        </p:tgtEl>
                                      </p:cBhvr>
                                    </p:animEffect>
                                  </p:childTnLst>
                                </p:cTn>
                              </p:par>
                              <p:par>
                                <p:cTn id="52" presetID="42" presetClass="entr" presetSubtype="0" fill="hold" nodeType="withEffect">
                                  <p:stCondLst>
                                    <p:cond delay="0"/>
                                  </p:stCondLst>
                                  <p:childTnLst>
                                    <p:set>
                                      <p:cBhvr>
                                        <p:cTn id="53" dur="1" fill="hold">
                                          <p:stCondLst>
                                            <p:cond delay="0"/>
                                          </p:stCondLst>
                                        </p:cTn>
                                        <p:tgtEl>
                                          <p:spTgt spid="117"/>
                                        </p:tgtEl>
                                        <p:attrNameLst>
                                          <p:attrName>style.visibility</p:attrName>
                                        </p:attrNameLst>
                                      </p:cBhvr>
                                      <p:to>
                                        <p:strVal val="visible"/>
                                      </p:to>
                                    </p:set>
                                    <p:animEffect transition="in" filter="fade">
                                      <p:cBhvr>
                                        <p:cTn id="54" dur="1000"/>
                                        <p:tgtEl>
                                          <p:spTgt spid="117"/>
                                        </p:tgtEl>
                                      </p:cBhvr>
                                    </p:animEffect>
                                    <p:anim calcmode="lin" valueType="num">
                                      <p:cBhvr>
                                        <p:cTn id="55" dur="1000" fill="hold"/>
                                        <p:tgtEl>
                                          <p:spTgt spid="117"/>
                                        </p:tgtEl>
                                        <p:attrNameLst>
                                          <p:attrName>ppt_x</p:attrName>
                                        </p:attrNameLst>
                                      </p:cBhvr>
                                      <p:tavLst>
                                        <p:tav tm="0">
                                          <p:val>
                                            <p:strVal val="#ppt_x"/>
                                          </p:val>
                                        </p:tav>
                                        <p:tav tm="100000">
                                          <p:val>
                                            <p:strVal val="#ppt_x"/>
                                          </p:val>
                                        </p:tav>
                                      </p:tavLst>
                                    </p:anim>
                                    <p:anim calcmode="lin" valueType="num">
                                      <p:cBhvr>
                                        <p:cTn id="56" dur="1000" fill="hold"/>
                                        <p:tgtEl>
                                          <p:spTgt spid="117"/>
                                        </p:tgtEl>
                                        <p:attrNameLst>
                                          <p:attrName>ppt_y</p:attrName>
                                        </p:attrNameLst>
                                      </p:cBhvr>
                                      <p:tavLst>
                                        <p:tav tm="0">
                                          <p:val>
                                            <p:strVal val="#ppt_y+.1"/>
                                          </p:val>
                                        </p:tav>
                                        <p:tav tm="100000">
                                          <p:val>
                                            <p:strVal val="#ppt_y"/>
                                          </p:val>
                                        </p:tav>
                                      </p:tavLst>
                                    </p:anim>
                                  </p:childTnLst>
                                </p:cTn>
                              </p:par>
                            </p:childTnLst>
                          </p:cTn>
                        </p:par>
                        <p:par>
                          <p:cTn id="57" fill="hold">
                            <p:stCondLst>
                              <p:cond delay="7500"/>
                            </p:stCondLst>
                            <p:childTnLst>
                              <p:par>
                                <p:cTn id="58" presetID="22" presetClass="entr" presetSubtype="1" fill="hold" nodeType="afterEffect">
                                  <p:stCondLst>
                                    <p:cond delay="0"/>
                                  </p:stCondLst>
                                  <p:childTnLst>
                                    <p:set>
                                      <p:cBhvr>
                                        <p:cTn id="59" dur="1" fill="hold">
                                          <p:stCondLst>
                                            <p:cond delay="0"/>
                                          </p:stCondLst>
                                        </p:cTn>
                                        <p:tgtEl>
                                          <p:spTgt spid="120"/>
                                        </p:tgtEl>
                                        <p:attrNameLst>
                                          <p:attrName>style.visibility</p:attrName>
                                        </p:attrNameLst>
                                      </p:cBhvr>
                                      <p:to>
                                        <p:strVal val="visible"/>
                                      </p:to>
                                    </p:set>
                                    <p:animEffect transition="in" filter="wipe(up)">
                                      <p:cBhvr>
                                        <p:cTn id="60" dur="1000"/>
                                        <p:tgtEl>
                                          <p:spTgt spid="120"/>
                                        </p:tgtEl>
                                      </p:cBhvr>
                                    </p:animEffect>
                                  </p:childTnLst>
                                </p:cTn>
                              </p:par>
                              <p:par>
                                <p:cTn id="61" presetID="42" presetClass="entr" presetSubtype="0" fill="hold" nodeType="withEffect">
                                  <p:stCondLst>
                                    <p:cond delay="0"/>
                                  </p:stCondLst>
                                  <p:childTnLst>
                                    <p:set>
                                      <p:cBhvr>
                                        <p:cTn id="62" dur="1" fill="hold">
                                          <p:stCondLst>
                                            <p:cond delay="0"/>
                                          </p:stCondLst>
                                        </p:cTn>
                                        <p:tgtEl>
                                          <p:spTgt spid="118"/>
                                        </p:tgtEl>
                                        <p:attrNameLst>
                                          <p:attrName>style.visibility</p:attrName>
                                        </p:attrNameLst>
                                      </p:cBhvr>
                                      <p:to>
                                        <p:strVal val="visible"/>
                                      </p:to>
                                    </p:set>
                                    <p:animEffect transition="in" filter="fade">
                                      <p:cBhvr>
                                        <p:cTn id="63" dur="1000"/>
                                        <p:tgtEl>
                                          <p:spTgt spid="118"/>
                                        </p:tgtEl>
                                      </p:cBhvr>
                                    </p:animEffect>
                                    <p:anim calcmode="lin" valueType="num">
                                      <p:cBhvr>
                                        <p:cTn id="64" dur="1000" fill="hold"/>
                                        <p:tgtEl>
                                          <p:spTgt spid="118"/>
                                        </p:tgtEl>
                                        <p:attrNameLst>
                                          <p:attrName>ppt_x</p:attrName>
                                        </p:attrNameLst>
                                      </p:cBhvr>
                                      <p:tavLst>
                                        <p:tav tm="0">
                                          <p:val>
                                            <p:strVal val="#ppt_x"/>
                                          </p:val>
                                        </p:tav>
                                        <p:tav tm="100000">
                                          <p:val>
                                            <p:strVal val="#ppt_x"/>
                                          </p:val>
                                        </p:tav>
                                      </p:tavLst>
                                    </p:anim>
                                    <p:anim calcmode="lin" valueType="num">
                                      <p:cBhvr>
                                        <p:cTn id="65" dur="1000" fill="hold"/>
                                        <p:tgtEl>
                                          <p:spTgt spid="1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p:bldP spid="123" grpId="0"/>
      <p:bldP spid="1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1895</TotalTime>
  <Words>1420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2019-07-22T21:09:05Z</dcterms:modified>
</cp:coreProperties>
</file>