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722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50800" dist="38100" dir="2700000" algn="tl"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50800" dist="38100" dir="2700000" algn="tl"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D93C3BE8-2588-4080-8691-6DAECED5FB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1895</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2019-07-22T21:09:05Z</dcterms:modified>
</cp:coreProperties>
</file>