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0-656C-4D55-9DDB-231361CB1F4B}"/>
              </c:ext>
            </c:extLst>
          </c:dPt>
          <c:dPt>
            <c:idx val="1"/>
            <c:bubble3D val="0"/>
            <c:spPr>
              <a:solidFill>
                <a:srgbClr val="0967B9"/>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0-B2A5-401C-B39A-E6E31213C0DE}"/>
              </c:ext>
            </c:extLst>
          </c:dPt>
          <c:dPt>
            <c:idx val="1"/>
            <c:bubble3D val="0"/>
            <c:spPr>
              <a:solidFill>
                <a:srgbClr val="239BD3"/>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0-6140-4D1E-9F01-4D81B5C57F6D}"/>
              </c:ext>
            </c:extLst>
          </c:dPt>
          <c:dPt>
            <c:idx val="1"/>
            <c:bubble3D val="0"/>
            <c:spPr>
              <a:solidFill>
                <a:srgbClr val="44D7FB"/>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02924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600" dirty="0">
                <a:solidFill>
                  <a:srgbClr val="44D7FB"/>
                </a:solidFill>
                <a:latin typeface="Bernard MT Condensed" panose="02050806060905020404" pitchFamily="18" charset="0"/>
              </a:rPr>
              <a:t>LOREM IPSUM DOLOR 65%</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 58%</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 44%</a:t>
            </a:r>
          </a:p>
          <a:p>
            <a:pPr defTabSz="1219170">
              <a:spcBef>
                <a:spcPct val="20000"/>
              </a:spcBef>
              <a:defRPr/>
            </a:pPr>
            <a:endParaRPr lang="en-US" sz="1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15290571-B847-4DEB-BBC6-53C236FF858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2019-07-21T19:03:45Z</dcterms:modified>
</cp:coreProperties>
</file>