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3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75549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Freeform: Shape 91">
            <a:extLst>
              <a:ext uri="{FF2B5EF4-FFF2-40B4-BE49-F238E27FC236}">
                <a16:creationId xmlns:a16="http://schemas.microsoft.com/office/drawing/2014/main" id="{0AC15524-52F5-4ABC-997D-D5C15E360911}"/>
              </a:ext>
            </a:extLst>
          </p:cNvPr>
          <p:cNvSpPr/>
          <p:nvPr/>
        </p:nvSpPr>
        <p:spPr>
          <a:xfrm>
            <a:off x="1163845" y="1655352"/>
            <a:ext cx="2324548" cy="734103"/>
          </a:xfrm>
          <a:custGeom>
            <a:avLst/>
            <a:gdLst>
              <a:gd name="connsiteX0" fmla="*/ 193955 w 2324548"/>
              <a:gd name="connsiteY0" fmla="*/ 0 h 734103"/>
              <a:gd name="connsiteX1" fmla="*/ 2130593 w 2324548"/>
              <a:gd name="connsiteY1" fmla="*/ 0 h 734103"/>
              <a:gd name="connsiteX2" fmla="*/ 2324548 w 2324548"/>
              <a:gd name="connsiteY2" fmla="*/ 193955 h 734103"/>
              <a:gd name="connsiteX3" fmla="*/ 2324548 w 2324548"/>
              <a:gd name="connsiteY3" fmla="*/ 572972 h 734103"/>
              <a:gd name="connsiteX4" fmla="*/ 2324548 w 2324548"/>
              <a:gd name="connsiteY4" fmla="*/ 734103 h 734103"/>
              <a:gd name="connsiteX5" fmla="*/ 0 w 2324548"/>
              <a:gd name="connsiteY5" fmla="*/ 734103 h 734103"/>
              <a:gd name="connsiteX6" fmla="*/ 0 w 2324548"/>
              <a:gd name="connsiteY6" fmla="*/ 572972 h 734103"/>
              <a:gd name="connsiteX7" fmla="*/ 0 w 2324548"/>
              <a:gd name="connsiteY7" fmla="*/ 193955 h 734103"/>
              <a:gd name="connsiteX8" fmla="*/ 193955 w 2324548"/>
              <a:gd name="connsiteY8" fmla="*/ 0 h 734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4548" h="734103">
                <a:moveTo>
                  <a:pt x="193955" y="0"/>
                </a:moveTo>
                <a:lnTo>
                  <a:pt x="2130593" y="0"/>
                </a:lnTo>
                <a:cubicBezTo>
                  <a:pt x="2237711" y="0"/>
                  <a:pt x="2324548" y="86837"/>
                  <a:pt x="2324548" y="193955"/>
                </a:cubicBezTo>
                <a:lnTo>
                  <a:pt x="2324548" y="572972"/>
                </a:lnTo>
                <a:lnTo>
                  <a:pt x="2324548" y="734103"/>
                </a:lnTo>
                <a:lnTo>
                  <a:pt x="0" y="734103"/>
                </a:lnTo>
                <a:lnTo>
                  <a:pt x="0" y="572972"/>
                </a:lnTo>
                <a:lnTo>
                  <a:pt x="0" y="193955"/>
                </a:lnTo>
                <a:cubicBezTo>
                  <a:pt x="0" y="86837"/>
                  <a:pt x="86837" y="0"/>
                  <a:pt x="193955"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Freeform: Shape 95">
            <a:extLst>
              <a:ext uri="{FF2B5EF4-FFF2-40B4-BE49-F238E27FC236}">
                <a16:creationId xmlns:a16="http://schemas.microsoft.com/office/drawing/2014/main" id="{809ECD93-6E9D-49CF-BC94-2BF48B5A000E}"/>
              </a:ext>
            </a:extLst>
          </p:cNvPr>
          <p:cNvSpPr/>
          <p:nvPr/>
        </p:nvSpPr>
        <p:spPr>
          <a:xfrm>
            <a:off x="6198425" y="1655352"/>
            <a:ext cx="2324548" cy="734103"/>
          </a:xfrm>
          <a:custGeom>
            <a:avLst/>
            <a:gdLst>
              <a:gd name="connsiteX0" fmla="*/ 193955 w 2324548"/>
              <a:gd name="connsiteY0" fmla="*/ 0 h 734103"/>
              <a:gd name="connsiteX1" fmla="*/ 2130593 w 2324548"/>
              <a:gd name="connsiteY1" fmla="*/ 0 h 734103"/>
              <a:gd name="connsiteX2" fmla="*/ 2324548 w 2324548"/>
              <a:gd name="connsiteY2" fmla="*/ 193955 h 734103"/>
              <a:gd name="connsiteX3" fmla="*/ 2324548 w 2324548"/>
              <a:gd name="connsiteY3" fmla="*/ 572972 h 734103"/>
              <a:gd name="connsiteX4" fmla="*/ 2324548 w 2324548"/>
              <a:gd name="connsiteY4" fmla="*/ 734103 h 734103"/>
              <a:gd name="connsiteX5" fmla="*/ 0 w 2324548"/>
              <a:gd name="connsiteY5" fmla="*/ 734103 h 734103"/>
              <a:gd name="connsiteX6" fmla="*/ 0 w 2324548"/>
              <a:gd name="connsiteY6" fmla="*/ 572972 h 734103"/>
              <a:gd name="connsiteX7" fmla="*/ 0 w 2324548"/>
              <a:gd name="connsiteY7" fmla="*/ 193955 h 734103"/>
              <a:gd name="connsiteX8" fmla="*/ 193955 w 2324548"/>
              <a:gd name="connsiteY8" fmla="*/ 0 h 734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4548" h="734103">
                <a:moveTo>
                  <a:pt x="193955" y="0"/>
                </a:moveTo>
                <a:lnTo>
                  <a:pt x="2130593" y="0"/>
                </a:lnTo>
                <a:cubicBezTo>
                  <a:pt x="2237711" y="0"/>
                  <a:pt x="2324548" y="86837"/>
                  <a:pt x="2324548" y="193955"/>
                </a:cubicBezTo>
                <a:lnTo>
                  <a:pt x="2324548" y="572972"/>
                </a:lnTo>
                <a:lnTo>
                  <a:pt x="2324548" y="734103"/>
                </a:lnTo>
                <a:lnTo>
                  <a:pt x="0" y="734103"/>
                </a:lnTo>
                <a:lnTo>
                  <a:pt x="0" y="572972"/>
                </a:lnTo>
                <a:lnTo>
                  <a:pt x="0" y="193955"/>
                </a:lnTo>
                <a:cubicBezTo>
                  <a:pt x="0" y="86837"/>
                  <a:pt x="86837" y="0"/>
                  <a:pt x="193955"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Freeform: Shape 97">
            <a:extLst>
              <a:ext uri="{FF2B5EF4-FFF2-40B4-BE49-F238E27FC236}">
                <a16:creationId xmlns:a16="http://schemas.microsoft.com/office/drawing/2014/main" id="{D1FADEA7-BD0F-4CA8-B3D0-8D12A3138568}"/>
              </a:ext>
            </a:extLst>
          </p:cNvPr>
          <p:cNvSpPr/>
          <p:nvPr/>
        </p:nvSpPr>
        <p:spPr>
          <a:xfrm>
            <a:off x="8678732" y="1655352"/>
            <a:ext cx="2324548" cy="734103"/>
          </a:xfrm>
          <a:custGeom>
            <a:avLst/>
            <a:gdLst>
              <a:gd name="connsiteX0" fmla="*/ 193955 w 2324548"/>
              <a:gd name="connsiteY0" fmla="*/ 0 h 734103"/>
              <a:gd name="connsiteX1" fmla="*/ 2130593 w 2324548"/>
              <a:gd name="connsiteY1" fmla="*/ 0 h 734103"/>
              <a:gd name="connsiteX2" fmla="*/ 2324548 w 2324548"/>
              <a:gd name="connsiteY2" fmla="*/ 193955 h 734103"/>
              <a:gd name="connsiteX3" fmla="*/ 2324548 w 2324548"/>
              <a:gd name="connsiteY3" fmla="*/ 572972 h 734103"/>
              <a:gd name="connsiteX4" fmla="*/ 2324548 w 2324548"/>
              <a:gd name="connsiteY4" fmla="*/ 734103 h 734103"/>
              <a:gd name="connsiteX5" fmla="*/ 0 w 2324548"/>
              <a:gd name="connsiteY5" fmla="*/ 734103 h 734103"/>
              <a:gd name="connsiteX6" fmla="*/ 0 w 2324548"/>
              <a:gd name="connsiteY6" fmla="*/ 572972 h 734103"/>
              <a:gd name="connsiteX7" fmla="*/ 0 w 2324548"/>
              <a:gd name="connsiteY7" fmla="*/ 193955 h 734103"/>
              <a:gd name="connsiteX8" fmla="*/ 193955 w 2324548"/>
              <a:gd name="connsiteY8" fmla="*/ 0 h 734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4548" h="734103">
                <a:moveTo>
                  <a:pt x="193955" y="0"/>
                </a:moveTo>
                <a:lnTo>
                  <a:pt x="2130593" y="0"/>
                </a:lnTo>
                <a:cubicBezTo>
                  <a:pt x="2237711" y="0"/>
                  <a:pt x="2324548" y="86837"/>
                  <a:pt x="2324548" y="193955"/>
                </a:cubicBezTo>
                <a:lnTo>
                  <a:pt x="2324548" y="572972"/>
                </a:lnTo>
                <a:lnTo>
                  <a:pt x="2324548" y="734103"/>
                </a:lnTo>
                <a:lnTo>
                  <a:pt x="0" y="734103"/>
                </a:lnTo>
                <a:lnTo>
                  <a:pt x="0" y="572972"/>
                </a:lnTo>
                <a:lnTo>
                  <a:pt x="0" y="193955"/>
                </a:lnTo>
                <a:cubicBezTo>
                  <a:pt x="0" y="86837"/>
                  <a:pt x="86837" y="0"/>
                  <a:pt x="193955" y="0"/>
                </a:cubicBez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456B5A0F-18C8-47F1-B264-BE811699C607}"/>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dirty="0">
                <a:solidFill>
                  <a:srgbClr val="4D4D4D"/>
                </a:solidFill>
                <a:latin typeface="Candara" panose="020E0502030303020204" pitchFamily="34" charset="0"/>
              </a:rPr>
              <a:t>Your Subtitle</a:t>
            </a:r>
          </a:p>
        </p:txBody>
      </p:sp>
      <p:sp>
        <p:nvSpPr>
          <p:cNvPr id="94" name="Freeform: Shape 93">
            <a:extLst>
              <a:ext uri="{FF2B5EF4-FFF2-40B4-BE49-F238E27FC236}">
                <a16:creationId xmlns:a16="http://schemas.microsoft.com/office/drawing/2014/main" id="{3019F418-3DFD-47BD-AB0D-B317F0A1CB4B}"/>
              </a:ext>
            </a:extLst>
          </p:cNvPr>
          <p:cNvSpPr/>
          <p:nvPr/>
        </p:nvSpPr>
        <p:spPr>
          <a:xfrm>
            <a:off x="3681135" y="1655352"/>
            <a:ext cx="2324548" cy="734103"/>
          </a:xfrm>
          <a:custGeom>
            <a:avLst/>
            <a:gdLst>
              <a:gd name="connsiteX0" fmla="*/ 193955 w 2324548"/>
              <a:gd name="connsiteY0" fmla="*/ 0 h 734103"/>
              <a:gd name="connsiteX1" fmla="*/ 2130593 w 2324548"/>
              <a:gd name="connsiteY1" fmla="*/ 0 h 734103"/>
              <a:gd name="connsiteX2" fmla="*/ 2324548 w 2324548"/>
              <a:gd name="connsiteY2" fmla="*/ 193955 h 734103"/>
              <a:gd name="connsiteX3" fmla="*/ 2324548 w 2324548"/>
              <a:gd name="connsiteY3" fmla="*/ 572972 h 734103"/>
              <a:gd name="connsiteX4" fmla="*/ 2324548 w 2324548"/>
              <a:gd name="connsiteY4" fmla="*/ 734103 h 734103"/>
              <a:gd name="connsiteX5" fmla="*/ 0 w 2324548"/>
              <a:gd name="connsiteY5" fmla="*/ 734103 h 734103"/>
              <a:gd name="connsiteX6" fmla="*/ 0 w 2324548"/>
              <a:gd name="connsiteY6" fmla="*/ 572972 h 734103"/>
              <a:gd name="connsiteX7" fmla="*/ 0 w 2324548"/>
              <a:gd name="connsiteY7" fmla="*/ 193955 h 734103"/>
              <a:gd name="connsiteX8" fmla="*/ 193955 w 2324548"/>
              <a:gd name="connsiteY8" fmla="*/ 0 h 734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4548" h="734103">
                <a:moveTo>
                  <a:pt x="193955" y="0"/>
                </a:moveTo>
                <a:lnTo>
                  <a:pt x="2130593" y="0"/>
                </a:lnTo>
                <a:cubicBezTo>
                  <a:pt x="2237711" y="0"/>
                  <a:pt x="2324548" y="86837"/>
                  <a:pt x="2324548" y="193955"/>
                </a:cubicBezTo>
                <a:lnTo>
                  <a:pt x="2324548" y="572972"/>
                </a:lnTo>
                <a:lnTo>
                  <a:pt x="2324548" y="734103"/>
                </a:lnTo>
                <a:lnTo>
                  <a:pt x="0" y="734103"/>
                </a:lnTo>
                <a:lnTo>
                  <a:pt x="0" y="572972"/>
                </a:lnTo>
                <a:lnTo>
                  <a:pt x="0" y="193955"/>
                </a:lnTo>
                <a:cubicBezTo>
                  <a:pt x="0" y="86837"/>
                  <a:pt x="86837" y="0"/>
                  <a:pt x="193955" y="0"/>
                </a:cubicBez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EBD55C5D-7184-4D66-96D2-9C52C8803930}"/>
              </a:ext>
            </a:extLst>
          </p:cNvPr>
          <p:cNvSpPr txBox="1"/>
          <p:nvPr/>
        </p:nvSpPr>
        <p:spPr>
          <a:xfrm>
            <a:off x="1320279" y="1840641"/>
            <a:ext cx="20116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01</a:t>
            </a:r>
          </a:p>
        </p:txBody>
      </p:sp>
      <p:sp>
        <p:nvSpPr>
          <p:cNvPr id="16" name="TextBox 15">
            <a:extLst>
              <a:ext uri="{FF2B5EF4-FFF2-40B4-BE49-F238E27FC236}">
                <a16:creationId xmlns:a16="http://schemas.microsoft.com/office/drawing/2014/main" id="{5CD14471-F95C-4EC0-82B5-801E372D3DBD}"/>
              </a:ext>
            </a:extLst>
          </p:cNvPr>
          <p:cNvSpPr txBox="1"/>
          <p:nvPr/>
        </p:nvSpPr>
        <p:spPr>
          <a:xfrm>
            <a:off x="3837569" y="1837737"/>
            <a:ext cx="20116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02</a:t>
            </a:r>
          </a:p>
        </p:txBody>
      </p:sp>
      <p:sp>
        <p:nvSpPr>
          <p:cNvPr id="17" name="TextBox 16">
            <a:extLst>
              <a:ext uri="{FF2B5EF4-FFF2-40B4-BE49-F238E27FC236}">
                <a16:creationId xmlns:a16="http://schemas.microsoft.com/office/drawing/2014/main" id="{9553B8E9-B513-4370-B0A0-979C419E43AF}"/>
              </a:ext>
            </a:extLst>
          </p:cNvPr>
          <p:cNvSpPr txBox="1"/>
          <p:nvPr/>
        </p:nvSpPr>
        <p:spPr>
          <a:xfrm>
            <a:off x="6354859" y="1837737"/>
            <a:ext cx="20116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03</a:t>
            </a:r>
          </a:p>
        </p:txBody>
      </p:sp>
      <p:sp>
        <p:nvSpPr>
          <p:cNvPr id="18" name="TextBox 17">
            <a:extLst>
              <a:ext uri="{FF2B5EF4-FFF2-40B4-BE49-F238E27FC236}">
                <a16:creationId xmlns:a16="http://schemas.microsoft.com/office/drawing/2014/main" id="{09908441-21FE-4DE1-89B4-23C4865F10C9}"/>
              </a:ext>
            </a:extLst>
          </p:cNvPr>
          <p:cNvSpPr txBox="1"/>
          <p:nvPr/>
        </p:nvSpPr>
        <p:spPr>
          <a:xfrm>
            <a:off x="8835166" y="1837737"/>
            <a:ext cx="20116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04</a:t>
            </a:r>
          </a:p>
        </p:txBody>
      </p:sp>
      <p:sp>
        <p:nvSpPr>
          <p:cNvPr id="104" name="Freeform: Shape 103">
            <a:extLst>
              <a:ext uri="{FF2B5EF4-FFF2-40B4-BE49-F238E27FC236}">
                <a16:creationId xmlns:a16="http://schemas.microsoft.com/office/drawing/2014/main" id="{AC30A6CD-5AC6-4D69-92E7-354834E49116}"/>
              </a:ext>
            </a:extLst>
          </p:cNvPr>
          <p:cNvSpPr/>
          <p:nvPr/>
        </p:nvSpPr>
        <p:spPr>
          <a:xfrm>
            <a:off x="1163845" y="2926080"/>
            <a:ext cx="2324548" cy="3066523"/>
          </a:xfrm>
          <a:custGeom>
            <a:avLst/>
            <a:gdLst>
              <a:gd name="connsiteX0" fmla="*/ 0 w 2324548"/>
              <a:gd name="connsiteY0" fmla="*/ 0 h 3066523"/>
              <a:gd name="connsiteX1" fmla="*/ 2324548 w 2324548"/>
              <a:gd name="connsiteY1" fmla="*/ 0 h 3066523"/>
              <a:gd name="connsiteX2" fmla="*/ 2324548 w 2324548"/>
              <a:gd name="connsiteY2" fmla="*/ 3066523 h 3066523"/>
              <a:gd name="connsiteX3" fmla="*/ 0 w 2324548"/>
              <a:gd name="connsiteY3" fmla="*/ 3066523 h 3066523"/>
            </a:gdLst>
            <a:ahLst/>
            <a:cxnLst>
              <a:cxn ang="0">
                <a:pos x="connsiteX0" y="connsiteY0"/>
              </a:cxn>
              <a:cxn ang="0">
                <a:pos x="connsiteX1" y="connsiteY1"/>
              </a:cxn>
              <a:cxn ang="0">
                <a:pos x="connsiteX2" y="connsiteY2"/>
              </a:cxn>
              <a:cxn ang="0">
                <a:pos x="connsiteX3" y="connsiteY3"/>
              </a:cxn>
            </a:cxnLst>
            <a:rect l="l" t="t" r="r" b="b"/>
            <a:pathLst>
              <a:path w="2324548" h="3066523">
                <a:moveTo>
                  <a:pt x="0" y="0"/>
                </a:moveTo>
                <a:lnTo>
                  <a:pt x="2324548" y="0"/>
                </a:lnTo>
                <a:lnTo>
                  <a:pt x="2324548" y="3066523"/>
                </a:lnTo>
                <a:lnTo>
                  <a:pt x="0" y="3066523"/>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Freeform: Shape 107">
            <a:extLst>
              <a:ext uri="{FF2B5EF4-FFF2-40B4-BE49-F238E27FC236}">
                <a16:creationId xmlns:a16="http://schemas.microsoft.com/office/drawing/2014/main" id="{92E5299D-B865-44B3-9BC9-91921B59C98B}"/>
              </a:ext>
            </a:extLst>
          </p:cNvPr>
          <p:cNvSpPr/>
          <p:nvPr/>
        </p:nvSpPr>
        <p:spPr>
          <a:xfrm>
            <a:off x="6198425" y="2926080"/>
            <a:ext cx="2324548" cy="3066523"/>
          </a:xfrm>
          <a:custGeom>
            <a:avLst/>
            <a:gdLst>
              <a:gd name="connsiteX0" fmla="*/ 0 w 2324548"/>
              <a:gd name="connsiteY0" fmla="*/ 0 h 3066523"/>
              <a:gd name="connsiteX1" fmla="*/ 2324548 w 2324548"/>
              <a:gd name="connsiteY1" fmla="*/ 0 h 3066523"/>
              <a:gd name="connsiteX2" fmla="*/ 2324548 w 2324548"/>
              <a:gd name="connsiteY2" fmla="*/ 3066523 h 3066523"/>
              <a:gd name="connsiteX3" fmla="*/ 0 w 2324548"/>
              <a:gd name="connsiteY3" fmla="*/ 3066523 h 3066523"/>
            </a:gdLst>
            <a:ahLst/>
            <a:cxnLst>
              <a:cxn ang="0">
                <a:pos x="connsiteX0" y="connsiteY0"/>
              </a:cxn>
              <a:cxn ang="0">
                <a:pos x="connsiteX1" y="connsiteY1"/>
              </a:cxn>
              <a:cxn ang="0">
                <a:pos x="connsiteX2" y="connsiteY2"/>
              </a:cxn>
              <a:cxn ang="0">
                <a:pos x="connsiteX3" y="connsiteY3"/>
              </a:cxn>
            </a:cxnLst>
            <a:rect l="l" t="t" r="r" b="b"/>
            <a:pathLst>
              <a:path w="2324548" h="3066523">
                <a:moveTo>
                  <a:pt x="0" y="0"/>
                </a:moveTo>
                <a:lnTo>
                  <a:pt x="2324548" y="0"/>
                </a:lnTo>
                <a:lnTo>
                  <a:pt x="2324548" y="3066523"/>
                </a:lnTo>
                <a:lnTo>
                  <a:pt x="0" y="3066523"/>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Freeform: Shape 109">
            <a:extLst>
              <a:ext uri="{FF2B5EF4-FFF2-40B4-BE49-F238E27FC236}">
                <a16:creationId xmlns:a16="http://schemas.microsoft.com/office/drawing/2014/main" id="{653A76E9-3BDC-47E9-B515-4DE7EB49A846}"/>
              </a:ext>
            </a:extLst>
          </p:cNvPr>
          <p:cNvSpPr/>
          <p:nvPr/>
        </p:nvSpPr>
        <p:spPr>
          <a:xfrm>
            <a:off x="8678732" y="2926080"/>
            <a:ext cx="2324548" cy="3066523"/>
          </a:xfrm>
          <a:custGeom>
            <a:avLst/>
            <a:gdLst>
              <a:gd name="connsiteX0" fmla="*/ 0 w 2324548"/>
              <a:gd name="connsiteY0" fmla="*/ 0 h 3066523"/>
              <a:gd name="connsiteX1" fmla="*/ 2324548 w 2324548"/>
              <a:gd name="connsiteY1" fmla="*/ 0 h 3066523"/>
              <a:gd name="connsiteX2" fmla="*/ 2324548 w 2324548"/>
              <a:gd name="connsiteY2" fmla="*/ 3066523 h 3066523"/>
              <a:gd name="connsiteX3" fmla="*/ 0 w 2324548"/>
              <a:gd name="connsiteY3" fmla="*/ 3066523 h 3066523"/>
            </a:gdLst>
            <a:ahLst/>
            <a:cxnLst>
              <a:cxn ang="0">
                <a:pos x="connsiteX0" y="connsiteY0"/>
              </a:cxn>
              <a:cxn ang="0">
                <a:pos x="connsiteX1" y="connsiteY1"/>
              </a:cxn>
              <a:cxn ang="0">
                <a:pos x="connsiteX2" y="connsiteY2"/>
              </a:cxn>
              <a:cxn ang="0">
                <a:pos x="connsiteX3" y="connsiteY3"/>
              </a:cxn>
            </a:cxnLst>
            <a:rect l="l" t="t" r="r" b="b"/>
            <a:pathLst>
              <a:path w="2324548" h="3066523">
                <a:moveTo>
                  <a:pt x="0" y="0"/>
                </a:moveTo>
                <a:lnTo>
                  <a:pt x="2324548" y="0"/>
                </a:lnTo>
                <a:lnTo>
                  <a:pt x="2324548" y="3066523"/>
                </a:lnTo>
                <a:lnTo>
                  <a:pt x="0" y="3066523"/>
                </a:ln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Freeform: Shape 105">
            <a:extLst>
              <a:ext uri="{FF2B5EF4-FFF2-40B4-BE49-F238E27FC236}">
                <a16:creationId xmlns:a16="http://schemas.microsoft.com/office/drawing/2014/main" id="{9BAE63C7-53BC-41E4-889A-C4B0483FAA8D}"/>
              </a:ext>
            </a:extLst>
          </p:cNvPr>
          <p:cNvSpPr/>
          <p:nvPr/>
        </p:nvSpPr>
        <p:spPr>
          <a:xfrm>
            <a:off x="3681135" y="2926080"/>
            <a:ext cx="2324548" cy="3066523"/>
          </a:xfrm>
          <a:custGeom>
            <a:avLst/>
            <a:gdLst>
              <a:gd name="connsiteX0" fmla="*/ 0 w 2324548"/>
              <a:gd name="connsiteY0" fmla="*/ 0 h 3066523"/>
              <a:gd name="connsiteX1" fmla="*/ 2324548 w 2324548"/>
              <a:gd name="connsiteY1" fmla="*/ 0 h 3066523"/>
              <a:gd name="connsiteX2" fmla="*/ 2324548 w 2324548"/>
              <a:gd name="connsiteY2" fmla="*/ 3066523 h 3066523"/>
              <a:gd name="connsiteX3" fmla="*/ 0 w 2324548"/>
              <a:gd name="connsiteY3" fmla="*/ 3066523 h 3066523"/>
            </a:gdLst>
            <a:ahLst/>
            <a:cxnLst>
              <a:cxn ang="0">
                <a:pos x="connsiteX0" y="connsiteY0"/>
              </a:cxn>
              <a:cxn ang="0">
                <a:pos x="connsiteX1" y="connsiteY1"/>
              </a:cxn>
              <a:cxn ang="0">
                <a:pos x="connsiteX2" y="connsiteY2"/>
              </a:cxn>
              <a:cxn ang="0">
                <a:pos x="connsiteX3" y="connsiteY3"/>
              </a:cxn>
            </a:cxnLst>
            <a:rect l="l" t="t" r="r" b="b"/>
            <a:pathLst>
              <a:path w="2324548" h="3066523">
                <a:moveTo>
                  <a:pt x="0" y="0"/>
                </a:moveTo>
                <a:lnTo>
                  <a:pt x="2324548" y="0"/>
                </a:lnTo>
                <a:lnTo>
                  <a:pt x="2324548" y="3066523"/>
                </a:lnTo>
                <a:lnTo>
                  <a:pt x="0" y="3066523"/>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37C05FCE-2E42-4CF5-8565-3E4DB3A50F7B}"/>
              </a:ext>
            </a:extLst>
          </p:cNvPr>
          <p:cNvGrpSpPr/>
          <p:nvPr/>
        </p:nvGrpSpPr>
        <p:grpSpPr>
          <a:xfrm>
            <a:off x="716280" y="2362200"/>
            <a:ext cx="10789920" cy="440167"/>
            <a:chOff x="625549" y="2362200"/>
            <a:chExt cx="10210800" cy="440167"/>
          </a:xfrm>
        </p:grpSpPr>
        <p:sp>
          <p:nvSpPr>
            <p:cNvPr id="2" name="Rectangle 1">
              <a:extLst>
                <a:ext uri="{FF2B5EF4-FFF2-40B4-BE49-F238E27FC236}">
                  <a16:creationId xmlns:a16="http://schemas.microsoft.com/office/drawing/2014/main" id="{94E15F4E-F083-464A-AE67-58C2B9AD7A8A}"/>
                </a:ext>
              </a:extLst>
            </p:cNvPr>
            <p:cNvSpPr/>
            <p:nvPr/>
          </p:nvSpPr>
          <p:spPr>
            <a:xfrm>
              <a:off x="625549" y="2362200"/>
              <a:ext cx="10210800" cy="2286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28BC954A-1970-4CC0-90BF-05817135EFE2}"/>
                </a:ext>
              </a:extLst>
            </p:cNvPr>
            <p:cNvSpPr/>
            <p:nvPr/>
          </p:nvSpPr>
          <p:spPr>
            <a:xfrm>
              <a:off x="625549" y="2573767"/>
              <a:ext cx="10210800" cy="2286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a:extLst>
              <a:ext uri="{FF2B5EF4-FFF2-40B4-BE49-F238E27FC236}">
                <a16:creationId xmlns:a16="http://schemas.microsoft.com/office/drawing/2014/main" id="{ABCA2772-CF18-4601-AA66-C317FB63011A}"/>
              </a:ext>
            </a:extLst>
          </p:cNvPr>
          <p:cNvGrpSpPr/>
          <p:nvPr/>
        </p:nvGrpSpPr>
        <p:grpSpPr>
          <a:xfrm>
            <a:off x="1691531" y="2596896"/>
            <a:ext cx="1280160" cy="498490"/>
            <a:chOff x="2596134" y="4587088"/>
            <a:chExt cx="1280160" cy="498490"/>
          </a:xfrm>
        </p:grpSpPr>
        <p:grpSp>
          <p:nvGrpSpPr>
            <p:cNvPr id="28" name="Group 27">
              <a:extLst>
                <a:ext uri="{FF2B5EF4-FFF2-40B4-BE49-F238E27FC236}">
                  <a16:creationId xmlns:a16="http://schemas.microsoft.com/office/drawing/2014/main" id="{78DAB1C3-9F2C-4C14-925D-E3BF5CB9FAF6}"/>
                </a:ext>
              </a:extLst>
            </p:cNvPr>
            <p:cNvGrpSpPr>
              <a:grpSpLocks noChangeAspect="1"/>
            </p:cNvGrpSpPr>
            <p:nvPr/>
          </p:nvGrpSpPr>
          <p:grpSpPr>
            <a:xfrm>
              <a:off x="2596134" y="4983480"/>
              <a:ext cx="1280160" cy="102098"/>
              <a:chOff x="914400" y="1066800"/>
              <a:chExt cx="1490472" cy="118872"/>
            </a:xfrm>
          </p:grpSpPr>
          <p:sp>
            <p:nvSpPr>
              <p:cNvPr id="39" name="Oval 38">
                <a:extLst>
                  <a:ext uri="{FF2B5EF4-FFF2-40B4-BE49-F238E27FC236}">
                    <a16:creationId xmlns:a16="http://schemas.microsoft.com/office/drawing/2014/main" id="{AEFE45DE-ECCA-46A4-BFA4-609E1EDCFE0B}"/>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08B6FE49-1EE9-4698-95FD-8950E9F4387E}"/>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345DD701-29F5-43EF-8498-31AB4AA20479}"/>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217E98BF-9D3C-48CC-8E70-C7E6643CFC73}"/>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9" name="Group 28">
              <a:extLst>
                <a:ext uri="{FF2B5EF4-FFF2-40B4-BE49-F238E27FC236}">
                  <a16:creationId xmlns:a16="http://schemas.microsoft.com/office/drawing/2014/main" id="{31A2D267-D211-49B8-A8E7-3F6E9F3CEA9E}"/>
                </a:ext>
              </a:extLst>
            </p:cNvPr>
            <p:cNvGrpSpPr>
              <a:grpSpLocks noChangeAspect="1"/>
            </p:cNvGrpSpPr>
            <p:nvPr/>
          </p:nvGrpSpPr>
          <p:grpSpPr>
            <a:xfrm>
              <a:off x="2596134" y="4587088"/>
              <a:ext cx="1280160" cy="102098"/>
              <a:chOff x="914400" y="1066800"/>
              <a:chExt cx="1490472" cy="118872"/>
            </a:xfrm>
          </p:grpSpPr>
          <p:sp>
            <p:nvSpPr>
              <p:cNvPr id="35" name="Oval 34">
                <a:extLst>
                  <a:ext uri="{FF2B5EF4-FFF2-40B4-BE49-F238E27FC236}">
                    <a16:creationId xmlns:a16="http://schemas.microsoft.com/office/drawing/2014/main" id="{1A3BD3B8-CC88-4F4D-819B-891C960B4C00}"/>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0C914C3D-C5F6-4241-8CC2-E5F086EE4BAF}"/>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FBB1AD12-5730-4E15-A65C-B32084328D51}"/>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078186FA-BD94-415C-9666-EC6DE489197E}"/>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Group 29">
              <a:extLst>
                <a:ext uri="{FF2B5EF4-FFF2-40B4-BE49-F238E27FC236}">
                  <a16:creationId xmlns:a16="http://schemas.microsoft.com/office/drawing/2014/main" id="{D5B7E6FE-9DD1-45FC-ABA9-537099634E5F}"/>
                </a:ext>
              </a:extLst>
            </p:cNvPr>
            <p:cNvGrpSpPr/>
            <p:nvPr/>
          </p:nvGrpSpPr>
          <p:grpSpPr>
            <a:xfrm>
              <a:off x="2624328" y="4617720"/>
              <a:ext cx="1225296" cy="441364"/>
              <a:chOff x="2624328" y="4617720"/>
              <a:chExt cx="1225296" cy="441364"/>
            </a:xfrm>
          </p:grpSpPr>
          <p:sp>
            <p:nvSpPr>
              <p:cNvPr id="31" name="Freeform: Shape 30">
                <a:extLst>
                  <a:ext uri="{FF2B5EF4-FFF2-40B4-BE49-F238E27FC236}">
                    <a16:creationId xmlns:a16="http://schemas.microsoft.com/office/drawing/2014/main" id="{01DCD1AF-7A77-44A9-92E9-E2C6DB35F166}"/>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396A6A8A-F0C9-4C37-8E3B-2CEFBCB07043}"/>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3008B8B8-8C7D-453A-B252-9A36B366F4EE}"/>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09BABCE7-ABF1-48B1-B241-77849EC3F3E3}"/>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43" name="Group 42">
            <a:extLst>
              <a:ext uri="{FF2B5EF4-FFF2-40B4-BE49-F238E27FC236}">
                <a16:creationId xmlns:a16="http://schemas.microsoft.com/office/drawing/2014/main" id="{15D56484-B6CF-44C0-92B8-42A5EA5D480D}"/>
              </a:ext>
            </a:extLst>
          </p:cNvPr>
          <p:cNvGrpSpPr/>
          <p:nvPr/>
        </p:nvGrpSpPr>
        <p:grpSpPr>
          <a:xfrm>
            <a:off x="4213531" y="2596896"/>
            <a:ext cx="1280160" cy="498490"/>
            <a:chOff x="2596134" y="4587088"/>
            <a:chExt cx="1280160" cy="498490"/>
          </a:xfrm>
        </p:grpSpPr>
        <p:grpSp>
          <p:nvGrpSpPr>
            <p:cNvPr id="44" name="Group 43">
              <a:extLst>
                <a:ext uri="{FF2B5EF4-FFF2-40B4-BE49-F238E27FC236}">
                  <a16:creationId xmlns:a16="http://schemas.microsoft.com/office/drawing/2014/main" id="{6D44D537-C083-4608-861E-DD45D72EBFAE}"/>
                </a:ext>
              </a:extLst>
            </p:cNvPr>
            <p:cNvGrpSpPr>
              <a:grpSpLocks noChangeAspect="1"/>
            </p:cNvGrpSpPr>
            <p:nvPr/>
          </p:nvGrpSpPr>
          <p:grpSpPr>
            <a:xfrm>
              <a:off x="2596134" y="4983480"/>
              <a:ext cx="1280160" cy="102098"/>
              <a:chOff x="914400" y="1066800"/>
              <a:chExt cx="1490472" cy="118872"/>
            </a:xfrm>
          </p:grpSpPr>
          <p:sp>
            <p:nvSpPr>
              <p:cNvPr id="55" name="Oval 54">
                <a:extLst>
                  <a:ext uri="{FF2B5EF4-FFF2-40B4-BE49-F238E27FC236}">
                    <a16:creationId xmlns:a16="http://schemas.microsoft.com/office/drawing/2014/main" id="{93E55EFF-B96C-42F1-B623-66142F0A1285}"/>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a:extLst>
                  <a:ext uri="{FF2B5EF4-FFF2-40B4-BE49-F238E27FC236}">
                    <a16:creationId xmlns:a16="http://schemas.microsoft.com/office/drawing/2014/main" id="{0B61C7E0-5881-4DFE-8995-F772964CF56B}"/>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a:extLst>
                  <a:ext uri="{FF2B5EF4-FFF2-40B4-BE49-F238E27FC236}">
                    <a16:creationId xmlns:a16="http://schemas.microsoft.com/office/drawing/2014/main" id="{A298223E-612D-43DA-82FE-08A9B9F302F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id="{5622D1A9-8154-4CA4-8313-FD384A049EA6}"/>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44">
              <a:extLst>
                <a:ext uri="{FF2B5EF4-FFF2-40B4-BE49-F238E27FC236}">
                  <a16:creationId xmlns:a16="http://schemas.microsoft.com/office/drawing/2014/main" id="{BE3E5802-C8B7-4382-94BE-60F5774B624E}"/>
                </a:ext>
              </a:extLst>
            </p:cNvPr>
            <p:cNvGrpSpPr>
              <a:grpSpLocks noChangeAspect="1"/>
            </p:cNvGrpSpPr>
            <p:nvPr/>
          </p:nvGrpSpPr>
          <p:grpSpPr>
            <a:xfrm>
              <a:off x="2596134" y="4587088"/>
              <a:ext cx="1280160" cy="102098"/>
              <a:chOff x="914400" y="1066800"/>
              <a:chExt cx="1490472" cy="118872"/>
            </a:xfrm>
          </p:grpSpPr>
          <p:sp>
            <p:nvSpPr>
              <p:cNvPr id="51" name="Oval 50">
                <a:extLst>
                  <a:ext uri="{FF2B5EF4-FFF2-40B4-BE49-F238E27FC236}">
                    <a16:creationId xmlns:a16="http://schemas.microsoft.com/office/drawing/2014/main" id="{C400B4E8-4676-4C43-8ACE-9B2F8918903F}"/>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2033AE94-9B63-40D8-BD37-BB7DB1E5FBDC}"/>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a:extLst>
                  <a:ext uri="{FF2B5EF4-FFF2-40B4-BE49-F238E27FC236}">
                    <a16:creationId xmlns:a16="http://schemas.microsoft.com/office/drawing/2014/main" id="{E98DCDA6-48DE-428A-9303-3C8056493A07}"/>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a:extLst>
                  <a:ext uri="{FF2B5EF4-FFF2-40B4-BE49-F238E27FC236}">
                    <a16:creationId xmlns:a16="http://schemas.microsoft.com/office/drawing/2014/main" id="{3BE05FA3-26BF-40F5-A069-66D0E0281F32}"/>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6" name="Group 45">
              <a:extLst>
                <a:ext uri="{FF2B5EF4-FFF2-40B4-BE49-F238E27FC236}">
                  <a16:creationId xmlns:a16="http://schemas.microsoft.com/office/drawing/2014/main" id="{B858F28A-FAB7-4EA9-9BCF-B12BF3D5C4A1}"/>
                </a:ext>
              </a:extLst>
            </p:cNvPr>
            <p:cNvGrpSpPr/>
            <p:nvPr/>
          </p:nvGrpSpPr>
          <p:grpSpPr>
            <a:xfrm>
              <a:off x="2624328" y="4617720"/>
              <a:ext cx="1225296" cy="441364"/>
              <a:chOff x="2624328" y="4617720"/>
              <a:chExt cx="1225296" cy="441364"/>
            </a:xfrm>
          </p:grpSpPr>
          <p:sp>
            <p:nvSpPr>
              <p:cNvPr id="47" name="Freeform: Shape 46">
                <a:extLst>
                  <a:ext uri="{FF2B5EF4-FFF2-40B4-BE49-F238E27FC236}">
                    <a16:creationId xmlns:a16="http://schemas.microsoft.com/office/drawing/2014/main" id="{7787F1D2-7EB9-49FA-8F5E-D821AD07AE12}"/>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26AFF23E-6D8C-4B34-A702-315078B762CB}"/>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29D29EA7-1D31-4355-996F-F512B5744582}"/>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D651F2EC-A130-4CEB-B07E-B3481683B6D6}"/>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59" name="Group 58">
            <a:extLst>
              <a:ext uri="{FF2B5EF4-FFF2-40B4-BE49-F238E27FC236}">
                <a16:creationId xmlns:a16="http://schemas.microsoft.com/office/drawing/2014/main" id="{90757EE7-2DBA-411E-9625-E3721F6728C9}"/>
              </a:ext>
            </a:extLst>
          </p:cNvPr>
          <p:cNvGrpSpPr/>
          <p:nvPr/>
        </p:nvGrpSpPr>
        <p:grpSpPr>
          <a:xfrm>
            <a:off x="6720619" y="2596896"/>
            <a:ext cx="1280160" cy="498490"/>
            <a:chOff x="2596134" y="4587088"/>
            <a:chExt cx="1280160" cy="498490"/>
          </a:xfrm>
        </p:grpSpPr>
        <p:grpSp>
          <p:nvGrpSpPr>
            <p:cNvPr id="60" name="Group 59">
              <a:extLst>
                <a:ext uri="{FF2B5EF4-FFF2-40B4-BE49-F238E27FC236}">
                  <a16:creationId xmlns:a16="http://schemas.microsoft.com/office/drawing/2014/main" id="{07A92AD9-3E87-468A-9A66-8114E3FA7384}"/>
                </a:ext>
              </a:extLst>
            </p:cNvPr>
            <p:cNvGrpSpPr>
              <a:grpSpLocks noChangeAspect="1"/>
            </p:cNvGrpSpPr>
            <p:nvPr/>
          </p:nvGrpSpPr>
          <p:grpSpPr>
            <a:xfrm>
              <a:off x="2596134" y="4983480"/>
              <a:ext cx="1280160" cy="102098"/>
              <a:chOff x="914400" y="1066800"/>
              <a:chExt cx="1490472" cy="118872"/>
            </a:xfrm>
          </p:grpSpPr>
          <p:sp>
            <p:nvSpPr>
              <p:cNvPr id="71" name="Oval 70">
                <a:extLst>
                  <a:ext uri="{FF2B5EF4-FFF2-40B4-BE49-F238E27FC236}">
                    <a16:creationId xmlns:a16="http://schemas.microsoft.com/office/drawing/2014/main" id="{D7FD7D7D-0D0F-4A7B-8D4B-AB984F354B70}"/>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a:extLst>
                  <a:ext uri="{FF2B5EF4-FFF2-40B4-BE49-F238E27FC236}">
                    <a16:creationId xmlns:a16="http://schemas.microsoft.com/office/drawing/2014/main" id="{0ED41427-D5C1-4499-8B77-991EAAB6230A}"/>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a:extLst>
                  <a:ext uri="{FF2B5EF4-FFF2-40B4-BE49-F238E27FC236}">
                    <a16:creationId xmlns:a16="http://schemas.microsoft.com/office/drawing/2014/main" id="{F90F2FDD-9A90-4F3A-B4EE-CCB2CB346E2E}"/>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DF9F69C3-BFF4-4FDD-870A-6533CEBB4365}"/>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1" name="Group 60">
              <a:extLst>
                <a:ext uri="{FF2B5EF4-FFF2-40B4-BE49-F238E27FC236}">
                  <a16:creationId xmlns:a16="http://schemas.microsoft.com/office/drawing/2014/main" id="{AD27B414-8158-4C76-83BA-3400CD224949}"/>
                </a:ext>
              </a:extLst>
            </p:cNvPr>
            <p:cNvGrpSpPr>
              <a:grpSpLocks noChangeAspect="1"/>
            </p:cNvGrpSpPr>
            <p:nvPr/>
          </p:nvGrpSpPr>
          <p:grpSpPr>
            <a:xfrm>
              <a:off x="2596134" y="4587088"/>
              <a:ext cx="1280160" cy="102098"/>
              <a:chOff x="914400" y="1066800"/>
              <a:chExt cx="1490472" cy="118872"/>
            </a:xfrm>
          </p:grpSpPr>
          <p:sp>
            <p:nvSpPr>
              <p:cNvPr id="67" name="Oval 66">
                <a:extLst>
                  <a:ext uri="{FF2B5EF4-FFF2-40B4-BE49-F238E27FC236}">
                    <a16:creationId xmlns:a16="http://schemas.microsoft.com/office/drawing/2014/main" id="{A5DAB8F0-67EE-4161-967D-5C396E5FD5E1}"/>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A05EDA0D-2FEE-4200-9613-241AF881E993}"/>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F5776452-5772-4C8E-8028-0ED6B3C78771}"/>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a:extLst>
                  <a:ext uri="{FF2B5EF4-FFF2-40B4-BE49-F238E27FC236}">
                    <a16:creationId xmlns:a16="http://schemas.microsoft.com/office/drawing/2014/main" id="{14816445-2470-484C-95B9-DC95B587FE8F}"/>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2" name="Group 61">
              <a:extLst>
                <a:ext uri="{FF2B5EF4-FFF2-40B4-BE49-F238E27FC236}">
                  <a16:creationId xmlns:a16="http://schemas.microsoft.com/office/drawing/2014/main" id="{685260FA-211D-47F4-A17D-78863E03619D}"/>
                </a:ext>
              </a:extLst>
            </p:cNvPr>
            <p:cNvGrpSpPr/>
            <p:nvPr/>
          </p:nvGrpSpPr>
          <p:grpSpPr>
            <a:xfrm>
              <a:off x="2624328" y="4617720"/>
              <a:ext cx="1225296" cy="441364"/>
              <a:chOff x="2624328" y="4617720"/>
              <a:chExt cx="1225296" cy="441364"/>
            </a:xfrm>
          </p:grpSpPr>
          <p:sp>
            <p:nvSpPr>
              <p:cNvPr id="63" name="Freeform: Shape 62">
                <a:extLst>
                  <a:ext uri="{FF2B5EF4-FFF2-40B4-BE49-F238E27FC236}">
                    <a16:creationId xmlns:a16="http://schemas.microsoft.com/office/drawing/2014/main" id="{7CAA40FF-0E0C-49F8-AF67-3D11BD7C6B03}"/>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1796D2F6-FFB2-4E80-8DB3-584797502DA5}"/>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C8100D35-41BF-4BDB-8AAA-F9F68DF34579}"/>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263002BE-DAB7-4DA0-87CE-97AF26CDAC91}"/>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5" name="Group 74">
            <a:extLst>
              <a:ext uri="{FF2B5EF4-FFF2-40B4-BE49-F238E27FC236}">
                <a16:creationId xmlns:a16="http://schemas.microsoft.com/office/drawing/2014/main" id="{DFEFEB9B-98B4-4350-8C9B-2E4DCE02F526}"/>
              </a:ext>
            </a:extLst>
          </p:cNvPr>
          <p:cNvGrpSpPr/>
          <p:nvPr/>
        </p:nvGrpSpPr>
        <p:grpSpPr>
          <a:xfrm>
            <a:off x="9200926" y="2596896"/>
            <a:ext cx="1280160" cy="498490"/>
            <a:chOff x="2596134" y="4587088"/>
            <a:chExt cx="1280160" cy="498490"/>
          </a:xfrm>
        </p:grpSpPr>
        <p:grpSp>
          <p:nvGrpSpPr>
            <p:cNvPr id="76" name="Group 75">
              <a:extLst>
                <a:ext uri="{FF2B5EF4-FFF2-40B4-BE49-F238E27FC236}">
                  <a16:creationId xmlns:a16="http://schemas.microsoft.com/office/drawing/2014/main" id="{379112EC-D8B7-4D89-AC36-F5EEC2B3803E}"/>
                </a:ext>
              </a:extLst>
            </p:cNvPr>
            <p:cNvGrpSpPr>
              <a:grpSpLocks noChangeAspect="1"/>
            </p:cNvGrpSpPr>
            <p:nvPr/>
          </p:nvGrpSpPr>
          <p:grpSpPr>
            <a:xfrm>
              <a:off x="2596134" y="4983480"/>
              <a:ext cx="1280160" cy="102098"/>
              <a:chOff x="914400" y="1066800"/>
              <a:chExt cx="1490472" cy="118872"/>
            </a:xfrm>
          </p:grpSpPr>
          <p:sp>
            <p:nvSpPr>
              <p:cNvPr id="87" name="Oval 86">
                <a:extLst>
                  <a:ext uri="{FF2B5EF4-FFF2-40B4-BE49-F238E27FC236}">
                    <a16:creationId xmlns:a16="http://schemas.microsoft.com/office/drawing/2014/main" id="{FEEC616A-716E-49F5-84CC-78065862AA65}"/>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a:extLst>
                  <a:ext uri="{FF2B5EF4-FFF2-40B4-BE49-F238E27FC236}">
                    <a16:creationId xmlns:a16="http://schemas.microsoft.com/office/drawing/2014/main" id="{8E31F201-36D8-4E3D-979B-7F5034E7214C}"/>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a:extLst>
                  <a:ext uri="{FF2B5EF4-FFF2-40B4-BE49-F238E27FC236}">
                    <a16:creationId xmlns:a16="http://schemas.microsoft.com/office/drawing/2014/main" id="{F1BA01C5-A9F8-410C-BAB1-E710B9032080}"/>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a:extLst>
                  <a:ext uri="{FF2B5EF4-FFF2-40B4-BE49-F238E27FC236}">
                    <a16:creationId xmlns:a16="http://schemas.microsoft.com/office/drawing/2014/main" id="{AFE4903D-6758-49BD-8D43-2F36B646F529}"/>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76">
              <a:extLst>
                <a:ext uri="{FF2B5EF4-FFF2-40B4-BE49-F238E27FC236}">
                  <a16:creationId xmlns:a16="http://schemas.microsoft.com/office/drawing/2014/main" id="{6BD4A854-283A-47AE-82CD-579BBDF112CA}"/>
                </a:ext>
              </a:extLst>
            </p:cNvPr>
            <p:cNvGrpSpPr>
              <a:grpSpLocks noChangeAspect="1"/>
            </p:cNvGrpSpPr>
            <p:nvPr/>
          </p:nvGrpSpPr>
          <p:grpSpPr>
            <a:xfrm>
              <a:off x="2596134" y="4587088"/>
              <a:ext cx="1280160" cy="102098"/>
              <a:chOff x="914400" y="1066800"/>
              <a:chExt cx="1490472" cy="118872"/>
            </a:xfrm>
          </p:grpSpPr>
          <p:sp>
            <p:nvSpPr>
              <p:cNvPr id="83" name="Oval 82">
                <a:extLst>
                  <a:ext uri="{FF2B5EF4-FFF2-40B4-BE49-F238E27FC236}">
                    <a16:creationId xmlns:a16="http://schemas.microsoft.com/office/drawing/2014/main" id="{DC9A4D63-9061-4D7C-B680-F90C2954186A}"/>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a:extLst>
                  <a:ext uri="{FF2B5EF4-FFF2-40B4-BE49-F238E27FC236}">
                    <a16:creationId xmlns:a16="http://schemas.microsoft.com/office/drawing/2014/main" id="{96F225D6-C402-4050-A8AD-E9BFB998FF21}"/>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a:extLst>
                  <a:ext uri="{FF2B5EF4-FFF2-40B4-BE49-F238E27FC236}">
                    <a16:creationId xmlns:a16="http://schemas.microsoft.com/office/drawing/2014/main" id="{BEDF4AC3-FF38-4A7B-98AC-C1446FFE570A}"/>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a:extLst>
                  <a:ext uri="{FF2B5EF4-FFF2-40B4-BE49-F238E27FC236}">
                    <a16:creationId xmlns:a16="http://schemas.microsoft.com/office/drawing/2014/main" id="{9C0E3D3B-53C1-44FB-8EB2-51B649D0998B}"/>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8" name="Group 77">
              <a:extLst>
                <a:ext uri="{FF2B5EF4-FFF2-40B4-BE49-F238E27FC236}">
                  <a16:creationId xmlns:a16="http://schemas.microsoft.com/office/drawing/2014/main" id="{EB0660F6-D8C4-4507-AD69-D12F9C0C0989}"/>
                </a:ext>
              </a:extLst>
            </p:cNvPr>
            <p:cNvGrpSpPr/>
            <p:nvPr/>
          </p:nvGrpSpPr>
          <p:grpSpPr>
            <a:xfrm>
              <a:off x="2624328" y="4617720"/>
              <a:ext cx="1225296" cy="441364"/>
              <a:chOff x="2624328" y="4617720"/>
              <a:chExt cx="1225296" cy="441364"/>
            </a:xfrm>
          </p:grpSpPr>
          <p:sp>
            <p:nvSpPr>
              <p:cNvPr id="79" name="Freeform: Shape 78">
                <a:extLst>
                  <a:ext uri="{FF2B5EF4-FFF2-40B4-BE49-F238E27FC236}">
                    <a16:creationId xmlns:a16="http://schemas.microsoft.com/office/drawing/2014/main" id="{9748D1DA-4297-4EF9-9225-5FB20576F297}"/>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0A698728-1B86-4B25-AE0B-5AB635049D17}"/>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Freeform: Shape 80">
                <a:extLst>
                  <a:ext uri="{FF2B5EF4-FFF2-40B4-BE49-F238E27FC236}">
                    <a16:creationId xmlns:a16="http://schemas.microsoft.com/office/drawing/2014/main" id="{AD106A11-A884-4458-9468-42E0E93C9EF1}"/>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Freeform: Shape 81">
                <a:extLst>
                  <a:ext uri="{FF2B5EF4-FFF2-40B4-BE49-F238E27FC236}">
                    <a16:creationId xmlns:a16="http://schemas.microsoft.com/office/drawing/2014/main" id="{F06B149B-AF1F-4284-9A11-CA9792F0309F}"/>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11" name="TextBox 110">
            <a:extLst>
              <a:ext uri="{FF2B5EF4-FFF2-40B4-BE49-F238E27FC236}">
                <a16:creationId xmlns:a16="http://schemas.microsoft.com/office/drawing/2014/main" id="{59DAF4E7-A67B-48F4-AEBA-99AF1009844F}"/>
              </a:ext>
            </a:extLst>
          </p:cNvPr>
          <p:cNvSpPr txBox="1"/>
          <p:nvPr/>
        </p:nvSpPr>
        <p:spPr>
          <a:xfrm>
            <a:off x="1163844" y="3333507"/>
            <a:ext cx="2324547" cy="2646878"/>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100" dirty="0">
              <a:solidFill>
                <a:schemeClr val="bg1"/>
              </a:solidFill>
              <a:latin typeface="Candara" panose="020E0502030303020204" pitchFamily="34" charset="0"/>
            </a:endParaRPr>
          </a:p>
        </p:txBody>
      </p:sp>
      <p:sp>
        <p:nvSpPr>
          <p:cNvPr id="112" name="TextBox 111">
            <a:extLst>
              <a:ext uri="{FF2B5EF4-FFF2-40B4-BE49-F238E27FC236}">
                <a16:creationId xmlns:a16="http://schemas.microsoft.com/office/drawing/2014/main" id="{A67602C5-2D87-4D30-BAA6-FF24C62F5CD7}"/>
              </a:ext>
            </a:extLst>
          </p:cNvPr>
          <p:cNvSpPr txBox="1"/>
          <p:nvPr/>
        </p:nvSpPr>
        <p:spPr>
          <a:xfrm>
            <a:off x="3647967" y="3337560"/>
            <a:ext cx="2324547" cy="2646878"/>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100" dirty="0">
              <a:solidFill>
                <a:schemeClr val="bg1"/>
              </a:solidFill>
              <a:latin typeface="Candara" panose="020E0502030303020204" pitchFamily="34" charset="0"/>
            </a:endParaRPr>
          </a:p>
        </p:txBody>
      </p:sp>
      <p:sp>
        <p:nvSpPr>
          <p:cNvPr id="113" name="TextBox 112">
            <a:extLst>
              <a:ext uri="{FF2B5EF4-FFF2-40B4-BE49-F238E27FC236}">
                <a16:creationId xmlns:a16="http://schemas.microsoft.com/office/drawing/2014/main" id="{117DF26B-3361-43AC-8F2C-FC924CFCB27E}"/>
              </a:ext>
            </a:extLst>
          </p:cNvPr>
          <p:cNvSpPr txBox="1"/>
          <p:nvPr/>
        </p:nvSpPr>
        <p:spPr>
          <a:xfrm>
            <a:off x="6161442" y="3333507"/>
            <a:ext cx="2324547" cy="2646878"/>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100" dirty="0">
              <a:solidFill>
                <a:schemeClr val="bg1"/>
              </a:solidFill>
              <a:latin typeface="Candara" panose="020E0502030303020204" pitchFamily="34" charset="0"/>
            </a:endParaRPr>
          </a:p>
        </p:txBody>
      </p:sp>
      <p:sp>
        <p:nvSpPr>
          <p:cNvPr id="114" name="TextBox 113">
            <a:extLst>
              <a:ext uri="{FF2B5EF4-FFF2-40B4-BE49-F238E27FC236}">
                <a16:creationId xmlns:a16="http://schemas.microsoft.com/office/drawing/2014/main" id="{BE80AB92-6FA3-47EB-A9B4-6A9523DFF2C1}"/>
              </a:ext>
            </a:extLst>
          </p:cNvPr>
          <p:cNvSpPr txBox="1"/>
          <p:nvPr/>
        </p:nvSpPr>
        <p:spPr>
          <a:xfrm>
            <a:off x="8678694" y="3333507"/>
            <a:ext cx="2324547" cy="2646878"/>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100" dirty="0">
              <a:solidFill>
                <a:schemeClr val="bg1"/>
              </a:solidFill>
              <a:latin typeface="Candara" panose="020E0502030303020204" pitchFamily="34" charset="0"/>
            </a:endParaRPr>
          </a:p>
        </p:txBody>
      </p:sp>
      <p:pic>
        <p:nvPicPr>
          <p:cNvPr id="91" name="Picture 90">
            <a:hlinkClick r:id="rId2"/>
            <a:extLst>
              <a:ext uri="{FF2B5EF4-FFF2-40B4-BE49-F238E27FC236}">
                <a16:creationId xmlns:a16="http://schemas.microsoft.com/office/drawing/2014/main" id="{ADBCA86C-EBC0-4F7A-B272-3A6D311C664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78692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barn(outVertical)">
                                      <p:cBhvr>
                                        <p:cTn id="11" dur="1000"/>
                                        <p:tgtEl>
                                          <p:spTgt spid="11"/>
                                        </p:tgtEl>
                                      </p:cBhvr>
                                    </p:animEffect>
                                  </p:childTnLst>
                                </p:cTn>
                              </p:par>
                            </p:childTnLst>
                          </p:cTn>
                        </p:par>
                        <p:par>
                          <p:cTn id="12" fill="hold">
                            <p:stCondLst>
                              <p:cond delay="1500"/>
                            </p:stCondLst>
                            <p:childTnLst>
                              <p:par>
                                <p:cTn id="13" presetID="42" presetClass="entr" presetSubtype="0" fill="hold" grpId="0" nodeType="afterEffect">
                                  <p:stCondLst>
                                    <p:cond delay="0"/>
                                  </p:stCondLst>
                                  <p:childTnLst>
                                    <p:set>
                                      <p:cBhvr>
                                        <p:cTn id="14" dur="1" fill="hold">
                                          <p:stCondLst>
                                            <p:cond delay="0"/>
                                          </p:stCondLst>
                                        </p:cTn>
                                        <p:tgtEl>
                                          <p:spTgt spid="92"/>
                                        </p:tgtEl>
                                        <p:attrNameLst>
                                          <p:attrName>style.visibility</p:attrName>
                                        </p:attrNameLst>
                                      </p:cBhvr>
                                      <p:to>
                                        <p:strVal val="visible"/>
                                      </p:to>
                                    </p:set>
                                    <p:animEffect transition="in" filter="fade">
                                      <p:cBhvr>
                                        <p:cTn id="15" dur="1000"/>
                                        <p:tgtEl>
                                          <p:spTgt spid="92"/>
                                        </p:tgtEl>
                                      </p:cBhvr>
                                    </p:animEffect>
                                    <p:anim calcmode="lin" valueType="num">
                                      <p:cBhvr>
                                        <p:cTn id="16" dur="1000" fill="hold"/>
                                        <p:tgtEl>
                                          <p:spTgt spid="92"/>
                                        </p:tgtEl>
                                        <p:attrNameLst>
                                          <p:attrName>ppt_x</p:attrName>
                                        </p:attrNameLst>
                                      </p:cBhvr>
                                      <p:tavLst>
                                        <p:tav tm="0">
                                          <p:val>
                                            <p:strVal val="#ppt_x"/>
                                          </p:val>
                                        </p:tav>
                                        <p:tav tm="100000">
                                          <p:val>
                                            <p:strVal val="#ppt_x"/>
                                          </p:val>
                                        </p:tav>
                                      </p:tavLst>
                                    </p:anim>
                                    <p:anim calcmode="lin" valueType="num">
                                      <p:cBhvr>
                                        <p:cTn id="17" dur="1000" fill="hold"/>
                                        <p:tgtEl>
                                          <p:spTgt spid="92"/>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fade">
                                      <p:cBhvr>
                                        <p:cTn id="20" dur="1000"/>
                                        <p:tgtEl>
                                          <p:spTgt spid="15"/>
                                        </p:tgtEl>
                                      </p:cBhvr>
                                    </p:animEffect>
                                    <p:anim calcmode="lin" valueType="num">
                                      <p:cBhvr>
                                        <p:cTn id="21" dur="1000" fill="hold"/>
                                        <p:tgtEl>
                                          <p:spTgt spid="15"/>
                                        </p:tgtEl>
                                        <p:attrNameLst>
                                          <p:attrName>ppt_x</p:attrName>
                                        </p:attrNameLst>
                                      </p:cBhvr>
                                      <p:tavLst>
                                        <p:tav tm="0">
                                          <p:val>
                                            <p:strVal val="#ppt_x"/>
                                          </p:val>
                                        </p:tav>
                                        <p:tav tm="100000">
                                          <p:val>
                                            <p:strVal val="#ppt_x"/>
                                          </p:val>
                                        </p:tav>
                                      </p:tavLst>
                                    </p:anim>
                                    <p:anim calcmode="lin" valueType="num">
                                      <p:cBhvr>
                                        <p:cTn id="22" dur="1000" fill="hold"/>
                                        <p:tgtEl>
                                          <p:spTgt spid="15"/>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2" presetClass="entr" presetSubtype="1" fill="hold" nodeType="afterEffect">
                                  <p:stCondLst>
                                    <p:cond delay="0"/>
                                  </p:stCondLst>
                                  <p:childTnLst>
                                    <p:set>
                                      <p:cBhvr>
                                        <p:cTn id="25" dur="1" fill="hold">
                                          <p:stCondLst>
                                            <p:cond delay="0"/>
                                          </p:stCondLst>
                                        </p:cTn>
                                        <p:tgtEl>
                                          <p:spTgt spid="27"/>
                                        </p:tgtEl>
                                        <p:attrNameLst>
                                          <p:attrName>style.visibility</p:attrName>
                                        </p:attrNameLst>
                                      </p:cBhvr>
                                      <p:to>
                                        <p:strVal val="visible"/>
                                      </p:to>
                                    </p:set>
                                    <p:animEffect transition="in" filter="wipe(up)">
                                      <p:cBhvr>
                                        <p:cTn id="26" dur="1500"/>
                                        <p:tgtEl>
                                          <p:spTgt spid="27"/>
                                        </p:tgtEl>
                                      </p:cBhvr>
                                    </p:animEffect>
                                  </p:childTnLst>
                                </p:cTn>
                              </p:par>
                              <p:par>
                                <p:cTn id="27" presetID="47" presetClass="entr" presetSubtype="0" fill="hold" grpId="0" nodeType="withEffect">
                                  <p:stCondLst>
                                    <p:cond delay="0"/>
                                  </p:stCondLst>
                                  <p:childTnLst>
                                    <p:set>
                                      <p:cBhvr>
                                        <p:cTn id="28" dur="1" fill="hold">
                                          <p:stCondLst>
                                            <p:cond delay="0"/>
                                          </p:stCondLst>
                                        </p:cTn>
                                        <p:tgtEl>
                                          <p:spTgt spid="104"/>
                                        </p:tgtEl>
                                        <p:attrNameLst>
                                          <p:attrName>style.visibility</p:attrName>
                                        </p:attrNameLst>
                                      </p:cBhvr>
                                      <p:to>
                                        <p:strVal val="visible"/>
                                      </p:to>
                                    </p:set>
                                    <p:animEffect transition="in" filter="fade">
                                      <p:cBhvr>
                                        <p:cTn id="29" dur="1500"/>
                                        <p:tgtEl>
                                          <p:spTgt spid="104"/>
                                        </p:tgtEl>
                                      </p:cBhvr>
                                    </p:animEffect>
                                    <p:anim calcmode="lin" valueType="num">
                                      <p:cBhvr>
                                        <p:cTn id="30" dur="1500" fill="hold"/>
                                        <p:tgtEl>
                                          <p:spTgt spid="104"/>
                                        </p:tgtEl>
                                        <p:attrNameLst>
                                          <p:attrName>ppt_x</p:attrName>
                                        </p:attrNameLst>
                                      </p:cBhvr>
                                      <p:tavLst>
                                        <p:tav tm="0">
                                          <p:val>
                                            <p:strVal val="#ppt_x"/>
                                          </p:val>
                                        </p:tav>
                                        <p:tav tm="100000">
                                          <p:val>
                                            <p:strVal val="#ppt_x"/>
                                          </p:val>
                                        </p:tav>
                                      </p:tavLst>
                                    </p:anim>
                                    <p:anim calcmode="lin" valueType="num">
                                      <p:cBhvr>
                                        <p:cTn id="31" dur="1500" fill="hold"/>
                                        <p:tgtEl>
                                          <p:spTgt spid="104"/>
                                        </p:tgtEl>
                                        <p:attrNameLst>
                                          <p:attrName>ppt_y</p:attrName>
                                        </p:attrNameLst>
                                      </p:cBhvr>
                                      <p:tavLst>
                                        <p:tav tm="0">
                                          <p:val>
                                            <p:strVal val="#ppt_y-.1"/>
                                          </p:val>
                                        </p:tav>
                                        <p:tav tm="100000">
                                          <p:val>
                                            <p:strVal val="#ppt_y"/>
                                          </p:val>
                                        </p:tav>
                                      </p:tavLst>
                                    </p:anim>
                                  </p:childTnLst>
                                </p:cTn>
                              </p:par>
                              <p:par>
                                <p:cTn id="32" presetID="47" presetClass="entr" presetSubtype="0" fill="hold" grpId="0" nodeType="withEffect">
                                  <p:stCondLst>
                                    <p:cond delay="0"/>
                                  </p:stCondLst>
                                  <p:childTnLst>
                                    <p:set>
                                      <p:cBhvr>
                                        <p:cTn id="33" dur="1" fill="hold">
                                          <p:stCondLst>
                                            <p:cond delay="0"/>
                                          </p:stCondLst>
                                        </p:cTn>
                                        <p:tgtEl>
                                          <p:spTgt spid="111"/>
                                        </p:tgtEl>
                                        <p:attrNameLst>
                                          <p:attrName>style.visibility</p:attrName>
                                        </p:attrNameLst>
                                      </p:cBhvr>
                                      <p:to>
                                        <p:strVal val="visible"/>
                                      </p:to>
                                    </p:set>
                                    <p:animEffect transition="in" filter="fade">
                                      <p:cBhvr>
                                        <p:cTn id="34" dur="1500"/>
                                        <p:tgtEl>
                                          <p:spTgt spid="111"/>
                                        </p:tgtEl>
                                      </p:cBhvr>
                                    </p:animEffect>
                                    <p:anim calcmode="lin" valueType="num">
                                      <p:cBhvr>
                                        <p:cTn id="35" dur="1500" fill="hold"/>
                                        <p:tgtEl>
                                          <p:spTgt spid="111"/>
                                        </p:tgtEl>
                                        <p:attrNameLst>
                                          <p:attrName>ppt_x</p:attrName>
                                        </p:attrNameLst>
                                      </p:cBhvr>
                                      <p:tavLst>
                                        <p:tav tm="0">
                                          <p:val>
                                            <p:strVal val="#ppt_x"/>
                                          </p:val>
                                        </p:tav>
                                        <p:tav tm="100000">
                                          <p:val>
                                            <p:strVal val="#ppt_x"/>
                                          </p:val>
                                        </p:tav>
                                      </p:tavLst>
                                    </p:anim>
                                    <p:anim calcmode="lin" valueType="num">
                                      <p:cBhvr>
                                        <p:cTn id="36" dur="1500" fill="hold"/>
                                        <p:tgtEl>
                                          <p:spTgt spid="111"/>
                                        </p:tgtEl>
                                        <p:attrNameLst>
                                          <p:attrName>ppt_y</p:attrName>
                                        </p:attrNameLst>
                                      </p:cBhvr>
                                      <p:tavLst>
                                        <p:tav tm="0">
                                          <p:val>
                                            <p:strVal val="#ppt_y-.1"/>
                                          </p:val>
                                        </p:tav>
                                        <p:tav tm="100000">
                                          <p:val>
                                            <p:strVal val="#ppt_y"/>
                                          </p:val>
                                        </p:tav>
                                      </p:tavLst>
                                    </p:anim>
                                  </p:childTnLst>
                                </p:cTn>
                              </p:par>
                            </p:childTnLst>
                          </p:cTn>
                        </p:par>
                        <p:par>
                          <p:cTn id="37" fill="hold">
                            <p:stCondLst>
                              <p:cond delay="4000"/>
                            </p:stCondLst>
                            <p:childTnLst>
                              <p:par>
                                <p:cTn id="38" presetID="42" presetClass="entr" presetSubtype="0" fill="hold" grpId="0" nodeType="afterEffect">
                                  <p:stCondLst>
                                    <p:cond delay="0"/>
                                  </p:stCondLst>
                                  <p:childTnLst>
                                    <p:set>
                                      <p:cBhvr>
                                        <p:cTn id="39" dur="1" fill="hold">
                                          <p:stCondLst>
                                            <p:cond delay="0"/>
                                          </p:stCondLst>
                                        </p:cTn>
                                        <p:tgtEl>
                                          <p:spTgt spid="94"/>
                                        </p:tgtEl>
                                        <p:attrNameLst>
                                          <p:attrName>style.visibility</p:attrName>
                                        </p:attrNameLst>
                                      </p:cBhvr>
                                      <p:to>
                                        <p:strVal val="visible"/>
                                      </p:to>
                                    </p:set>
                                    <p:animEffect transition="in" filter="fade">
                                      <p:cBhvr>
                                        <p:cTn id="40" dur="1000"/>
                                        <p:tgtEl>
                                          <p:spTgt spid="94"/>
                                        </p:tgtEl>
                                      </p:cBhvr>
                                    </p:animEffect>
                                    <p:anim calcmode="lin" valueType="num">
                                      <p:cBhvr>
                                        <p:cTn id="41" dur="1000" fill="hold"/>
                                        <p:tgtEl>
                                          <p:spTgt spid="94"/>
                                        </p:tgtEl>
                                        <p:attrNameLst>
                                          <p:attrName>ppt_x</p:attrName>
                                        </p:attrNameLst>
                                      </p:cBhvr>
                                      <p:tavLst>
                                        <p:tav tm="0">
                                          <p:val>
                                            <p:strVal val="#ppt_x"/>
                                          </p:val>
                                        </p:tav>
                                        <p:tav tm="100000">
                                          <p:val>
                                            <p:strVal val="#ppt_x"/>
                                          </p:val>
                                        </p:tav>
                                      </p:tavLst>
                                    </p:anim>
                                    <p:anim calcmode="lin" valueType="num">
                                      <p:cBhvr>
                                        <p:cTn id="42" dur="1000" fill="hold"/>
                                        <p:tgtEl>
                                          <p:spTgt spid="94"/>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fade">
                                      <p:cBhvr>
                                        <p:cTn id="45" dur="1000"/>
                                        <p:tgtEl>
                                          <p:spTgt spid="16"/>
                                        </p:tgtEl>
                                      </p:cBhvr>
                                    </p:animEffect>
                                    <p:anim calcmode="lin" valueType="num">
                                      <p:cBhvr>
                                        <p:cTn id="46" dur="1000" fill="hold"/>
                                        <p:tgtEl>
                                          <p:spTgt spid="16"/>
                                        </p:tgtEl>
                                        <p:attrNameLst>
                                          <p:attrName>ppt_x</p:attrName>
                                        </p:attrNameLst>
                                      </p:cBhvr>
                                      <p:tavLst>
                                        <p:tav tm="0">
                                          <p:val>
                                            <p:strVal val="#ppt_x"/>
                                          </p:val>
                                        </p:tav>
                                        <p:tav tm="100000">
                                          <p:val>
                                            <p:strVal val="#ppt_x"/>
                                          </p:val>
                                        </p:tav>
                                      </p:tavLst>
                                    </p:anim>
                                    <p:anim calcmode="lin" valueType="num">
                                      <p:cBhvr>
                                        <p:cTn id="47" dur="1000" fill="hold"/>
                                        <p:tgtEl>
                                          <p:spTgt spid="16"/>
                                        </p:tgtEl>
                                        <p:attrNameLst>
                                          <p:attrName>ppt_y</p:attrName>
                                        </p:attrNameLst>
                                      </p:cBhvr>
                                      <p:tavLst>
                                        <p:tav tm="0">
                                          <p:val>
                                            <p:strVal val="#ppt_y+.1"/>
                                          </p:val>
                                        </p:tav>
                                        <p:tav tm="100000">
                                          <p:val>
                                            <p:strVal val="#ppt_y"/>
                                          </p:val>
                                        </p:tav>
                                      </p:tavLst>
                                    </p:anim>
                                  </p:childTnLst>
                                </p:cTn>
                              </p:par>
                            </p:childTnLst>
                          </p:cTn>
                        </p:par>
                        <p:par>
                          <p:cTn id="48" fill="hold">
                            <p:stCondLst>
                              <p:cond delay="5000"/>
                            </p:stCondLst>
                            <p:childTnLst>
                              <p:par>
                                <p:cTn id="49" presetID="22" presetClass="entr" presetSubtype="1" fill="hold" nodeType="afterEffect">
                                  <p:stCondLst>
                                    <p:cond delay="0"/>
                                  </p:stCondLst>
                                  <p:childTnLst>
                                    <p:set>
                                      <p:cBhvr>
                                        <p:cTn id="50" dur="1" fill="hold">
                                          <p:stCondLst>
                                            <p:cond delay="0"/>
                                          </p:stCondLst>
                                        </p:cTn>
                                        <p:tgtEl>
                                          <p:spTgt spid="43"/>
                                        </p:tgtEl>
                                        <p:attrNameLst>
                                          <p:attrName>style.visibility</p:attrName>
                                        </p:attrNameLst>
                                      </p:cBhvr>
                                      <p:to>
                                        <p:strVal val="visible"/>
                                      </p:to>
                                    </p:set>
                                    <p:animEffect transition="in" filter="wipe(up)">
                                      <p:cBhvr>
                                        <p:cTn id="51" dur="1500"/>
                                        <p:tgtEl>
                                          <p:spTgt spid="43"/>
                                        </p:tgtEl>
                                      </p:cBhvr>
                                    </p:animEffect>
                                  </p:childTnLst>
                                </p:cTn>
                              </p:par>
                              <p:par>
                                <p:cTn id="52" presetID="47" presetClass="entr" presetSubtype="0" fill="hold" grpId="0" nodeType="withEffect">
                                  <p:stCondLst>
                                    <p:cond delay="0"/>
                                  </p:stCondLst>
                                  <p:childTnLst>
                                    <p:set>
                                      <p:cBhvr>
                                        <p:cTn id="53" dur="1" fill="hold">
                                          <p:stCondLst>
                                            <p:cond delay="0"/>
                                          </p:stCondLst>
                                        </p:cTn>
                                        <p:tgtEl>
                                          <p:spTgt spid="106"/>
                                        </p:tgtEl>
                                        <p:attrNameLst>
                                          <p:attrName>style.visibility</p:attrName>
                                        </p:attrNameLst>
                                      </p:cBhvr>
                                      <p:to>
                                        <p:strVal val="visible"/>
                                      </p:to>
                                    </p:set>
                                    <p:animEffect transition="in" filter="fade">
                                      <p:cBhvr>
                                        <p:cTn id="54" dur="1500"/>
                                        <p:tgtEl>
                                          <p:spTgt spid="106"/>
                                        </p:tgtEl>
                                      </p:cBhvr>
                                    </p:animEffect>
                                    <p:anim calcmode="lin" valueType="num">
                                      <p:cBhvr>
                                        <p:cTn id="55" dur="1500" fill="hold"/>
                                        <p:tgtEl>
                                          <p:spTgt spid="106"/>
                                        </p:tgtEl>
                                        <p:attrNameLst>
                                          <p:attrName>ppt_x</p:attrName>
                                        </p:attrNameLst>
                                      </p:cBhvr>
                                      <p:tavLst>
                                        <p:tav tm="0">
                                          <p:val>
                                            <p:strVal val="#ppt_x"/>
                                          </p:val>
                                        </p:tav>
                                        <p:tav tm="100000">
                                          <p:val>
                                            <p:strVal val="#ppt_x"/>
                                          </p:val>
                                        </p:tav>
                                      </p:tavLst>
                                    </p:anim>
                                    <p:anim calcmode="lin" valueType="num">
                                      <p:cBhvr>
                                        <p:cTn id="56" dur="1500" fill="hold"/>
                                        <p:tgtEl>
                                          <p:spTgt spid="106"/>
                                        </p:tgtEl>
                                        <p:attrNameLst>
                                          <p:attrName>ppt_y</p:attrName>
                                        </p:attrNameLst>
                                      </p:cBhvr>
                                      <p:tavLst>
                                        <p:tav tm="0">
                                          <p:val>
                                            <p:strVal val="#ppt_y-.1"/>
                                          </p:val>
                                        </p:tav>
                                        <p:tav tm="100000">
                                          <p:val>
                                            <p:strVal val="#ppt_y"/>
                                          </p:val>
                                        </p:tav>
                                      </p:tavLst>
                                    </p:anim>
                                  </p:childTnLst>
                                </p:cTn>
                              </p:par>
                              <p:par>
                                <p:cTn id="57" presetID="47" presetClass="entr" presetSubtype="0" fill="hold" grpId="0" nodeType="withEffect">
                                  <p:stCondLst>
                                    <p:cond delay="0"/>
                                  </p:stCondLst>
                                  <p:childTnLst>
                                    <p:set>
                                      <p:cBhvr>
                                        <p:cTn id="58" dur="1" fill="hold">
                                          <p:stCondLst>
                                            <p:cond delay="0"/>
                                          </p:stCondLst>
                                        </p:cTn>
                                        <p:tgtEl>
                                          <p:spTgt spid="112"/>
                                        </p:tgtEl>
                                        <p:attrNameLst>
                                          <p:attrName>style.visibility</p:attrName>
                                        </p:attrNameLst>
                                      </p:cBhvr>
                                      <p:to>
                                        <p:strVal val="visible"/>
                                      </p:to>
                                    </p:set>
                                    <p:animEffect transition="in" filter="fade">
                                      <p:cBhvr>
                                        <p:cTn id="59" dur="1500"/>
                                        <p:tgtEl>
                                          <p:spTgt spid="112"/>
                                        </p:tgtEl>
                                      </p:cBhvr>
                                    </p:animEffect>
                                    <p:anim calcmode="lin" valueType="num">
                                      <p:cBhvr>
                                        <p:cTn id="60" dur="1500" fill="hold"/>
                                        <p:tgtEl>
                                          <p:spTgt spid="112"/>
                                        </p:tgtEl>
                                        <p:attrNameLst>
                                          <p:attrName>ppt_x</p:attrName>
                                        </p:attrNameLst>
                                      </p:cBhvr>
                                      <p:tavLst>
                                        <p:tav tm="0">
                                          <p:val>
                                            <p:strVal val="#ppt_x"/>
                                          </p:val>
                                        </p:tav>
                                        <p:tav tm="100000">
                                          <p:val>
                                            <p:strVal val="#ppt_x"/>
                                          </p:val>
                                        </p:tav>
                                      </p:tavLst>
                                    </p:anim>
                                    <p:anim calcmode="lin" valueType="num">
                                      <p:cBhvr>
                                        <p:cTn id="61" dur="1500" fill="hold"/>
                                        <p:tgtEl>
                                          <p:spTgt spid="112"/>
                                        </p:tgtEl>
                                        <p:attrNameLst>
                                          <p:attrName>ppt_y</p:attrName>
                                        </p:attrNameLst>
                                      </p:cBhvr>
                                      <p:tavLst>
                                        <p:tav tm="0">
                                          <p:val>
                                            <p:strVal val="#ppt_y-.1"/>
                                          </p:val>
                                        </p:tav>
                                        <p:tav tm="100000">
                                          <p:val>
                                            <p:strVal val="#ppt_y"/>
                                          </p:val>
                                        </p:tav>
                                      </p:tavLst>
                                    </p:anim>
                                  </p:childTnLst>
                                </p:cTn>
                              </p:par>
                            </p:childTnLst>
                          </p:cTn>
                        </p:par>
                        <p:par>
                          <p:cTn id="62" fill="hold">
                            <p:stCondLst>
                              <p:cond delay="6500"/>
                            </p:stCondLst>
                            <p:childTnLst>
                              <p:par>
                                <p:cTn id="63" presetID="42" presetClass="entr" presetSubtype="0" fill="hold" grpId="0" nodeType="afterEffect">
                                  <p:stCondLst>
                                    <p:cond delay="0"/>
                                  </p:stCondLst>
                                  <p:childTnLst>
                                    <p:set>
                                      <p:cBhvr>
                                        <p:cTn id="64" dur="1" fill="hold">
                                          <p:stCondLst>
                                            <p:cond delay="0"/>
                                          </p:stCondLst>
                                        </p:cTn>
                                        <p:tgtEl>
                                          <p:spTgt spid="96"/>
                                        </p:tgtEl>
                                        <p:attrNameLst>
                                          <p:attrName>style.visibility</p:attrName>
                                        </p:attrNameLst>
                                      </p:cBhvr>
                                      <p:to>
                                        <p:strVal val="visible"/>
                                      </p:to>
                                    </p:set>
                                    <p:animEffect transition="in" filter="fade">
                                      <p:cBhvr>
                                        <p:cTn id="65" dur="1000"/>
                                        <p:tgtEl>
                                          <p:spTgt spid="96"/>
                                        </p:tgtEl>
                                      </p:cBhvr>
                                    </p:animEffect>
                                    <p:anim calcmode="lin" valueType="num">
                                      <p:cBhvr>
                                        <p:cTn id="66" dur="1000" fill="hold"/>
                                        <p:tgtEl>
                                          <p:spTgt spid="96"/>
                                        </p:tgtEl>
                                        <p:attrNameLst>
                                          <p:attrName>ppt_x</p:attrName>
                                        </p:attrNameLst>
                                      </p:cBhvr>
                                      <p:tavLst>
                                        <p:tav tm="0">
                                          <p:val>
                                            <p:strVal val="#ppt_x"/>
                                          </p:val>
                                        </p:tav>
                                        <p:tav tm="100000">
                                          <p:val>
                                            <p:strVal val="#ppt_x"/>
                                          </p:val>
                                        </p:tav>
                                      </p:tavLst>
                                    </p:anim>
                                    <p:anim calcmode="lin" valueType="num">
                                      <p:cBhvr>
                                        <p:cTn id="67" dur="1000" fill="hold"/>
                                        <p:tgtEl>
                                          <p:spTgt spid="96"/>
                                        </p:tgtEl>
                                        <p:attrNameLst>
                                          <p:attrName>ppt_y</p:attrName>
                                        </p:attrNameLst>
                                      </p:cBhvr>
                                      <p:tavLst>
                                        <p:tav tm="0">
                                          <p:val>
                                            <p:strVal val="#ppt_y+.1"/>
                                          </p:val>
                                        </p:tav>
                                        <p:tav tm="100000">
                                          <p:val>
                                            <p:strVal val="#ppt_y"/>
                                          </p:val>
                                        </p:tav>
                                      </p:tavLst>
                                    </p:anim>
                                  </p:childTnLst>
                                </p:cTn>
                              </p:par>
                              <p:par>
                                <p:cTn id="68" presetID="42" presetClass="entr" presetSubtype="0" fill="hold" grpId="0" nodeType="withEffect">
                                  <p:stCondLst>
                                    <p:cond delay="0"/>
                                  </p:stCondLst>
                                  <p:childTnLst>
                                    <p:set>
                                      <p:cBhvr>
                                        <p:cTn id="69" dur="1" fill="hold">
                                          <p:stCondLst>
                                            <p:cond delay="0"/>
                                          </p:stCondLst>
                                        </p:cTn>
                                        <p:tgtEl>
                                          <p:spTgt spid="17"/>
                                        </p:tgtEl>
                                        <p:attrNameLst>
                                          <p:attrName>style.visibility</p:attrName>
                                        </p:attrNameLst>
                                      </p:cBhvr>
                                      <p:to>
                                        <p:strVal val="visible"/>
                                      </p:to>
                                    </p:set>
                                    <p:animEffect transition="in" filter="fade">
                                      <p:cBhvr>
                                        <p:cTn id="70" dur="1000"/>
                                        <p:tgtEl>
                                          <p:spTgt spid="17"/>
                                        </p:tgtEl>
                                      </p:cBhvr>
                                    </p:animEffect>
                                    <p:anim calcmode="lin" valueType="num">
                                      <p:cBhvr>
                                        <p:cTn id="71" dur="1000" fill="hold"/>
                                        <p:tgtEl>
                                          <p:spTgt spid="17"/>
                                        </p:tgtEl>
                                        <p:attrNameLst>
                                          <p:attrName>ppt_x</p:attrName>
                                        </p:attrNameLst>
                                      </p:cBhvr>
                                      <p:tavLst>
                                        <p:tav tm="0">
                                          <p:val>
                                            <p:strVal val="#ppt_x"/>
                                          </p:val>
                                        </p:tav>
                                        <p:tav tm="100000">
                                          <p:val>
                                            <p:strVal val="#ppt_x"/>
                                          </p:val>
                                        </p:tav>
                                      </p:tavLst>
                                    </p:anim>
                                    <p:anim calcmode="lin" valueType="num">
                                      <p:cBhvr>
                                        <p:cTn id="72" dur="1000" fill="hold"/>
                                        <p:tgtEl>
                                          <p:spTgt spid="17"/>
                                        </p:tgtEl>
                                        <p:attrNameLst>
                                          <p:attrName>ppt_y</p:attrName>
                                        </p:attrNameLst>
                                      </p:cBhvr>
                                      <p:tavLst>
                                        <p:tav tm="0">
                                          <p:val>
                                            <p:strVal val="#ppt_y+.1"/>
                                          </p:val>
                                        </p:tav>
                                        <p:tav tm="100000">
                                          <p:val>
                                            <p:strVal val="#ppt_y"/>
                                          </p:val>
                                        </p:tav>
                                      </p:tavLst>
                                    </p:anim>
                                  </p:childTnLst>
                                </p:cTn>
                              </p:par>
                            </p:childTnLst>
                          </p:cTn>
                        </p:par>
                        <p:par>
                          <p:cTn id="73" fill="hold">
                            <p:stCondLst>
                              <p:cond delay="7500"/>
                            </p:stCondLst>
                            <p:childTnLst>
                              <p:par>
                                <p:cTn id="74" presetID="22" presetClass="entr" presetSubtype="1" fill="hold" nodeType="afterEffect">
                                  <p:stCondLst>
                                    <p:cond delay="0"/>
                                  </p:stCondLst>
                                  <p:childTnLst>
                                    <p:set>
                                      <p:cBhvr>
                                        <p:cTn id="75" dur="1" fill="hold">
                                          <p:stCondLst>
                                            <p:cond delay="0"/>
                                          </p:stCondLst>
                                        </p:cTn>
                                        <p:tgtEl>
                                          <p:spTgt spid="59"/>
                                        </p:tgtEl>
                                        <p:attrNameLst>
                                          <p:attrName>style.visibility</p:attrName>
                                        </p:attrNameLst>
                                      </p:cBhvr>
                                      <p:to>
                                        <p:strVal val="visible"/>
                                      </p:to>
                                    </p:set>
                                    <p:animEffect transition="in" filter="wipe(up)">
                                      <p:cBhvr>
                                        <p:cTn id="76" dur="1500"/>
                                        <p:tgtEl>
                                          <p:spTgt spid="59"/>
                                        </p:tgtEl>
                                      </p:cBhvr>
                                    </p:animEffect>
                                  </p:childTnLst>
                                </p:cTn>
                              </p:par>
                              <p:par>
                                <p:cTn id="77" presetID="47" presetClass="entr" presetSubtype="0" fill="hold" grpId="0" nodeType="withEffect">
                                  <p:stCondLst>
                                    <p:cond delay="0"/>
                                  </p:stCondLst>
                                  <p:childTnLst>
                                    <p:set>
                                      <p:cBhvr>
                                        <p:cTn id="78" dur="1" fill="hold">
                                          <p:stCondLst>
                                            <p:cond delay="0"/>
                                          </p:stCondLst>
                                        </p:cTn>
                                        <p:tgtEl>
                                          <p:spTgt spid="108"/>
                                        </p:tgtEl>
                                        <p:attrNameLst>
                                          <p:attrName>style.visibility</p:attrName>
                                        </p:attrNameLst>
                                      </p:cBhvr>
                                      <p:to>
                                        <p:strVal val="visible"/>
                                      </p:to>
                                    </p:set>
                                    <p:animEffect transition="in" filter="fade">
                                      <p:cBhvr>
                                        <p:cTn id="79" dur="1500"/>
                                        <p:tgtEl>
                                          <p:spTgt spid="108"/>
                                        </p:tgtEl>
                                      </p:cBhvr>
                                    </p:animEffect>
                                    <p:anim calcmode="lin" valueType="num">
                                      <p:cBhvr>
                                        <p:cTn id="80" dur="1500" fill="hold"/>
                                        <p:tgtEl>
                                          <p:spTgt spid="108"/>
                                        </p:tgtEl>
                                        <p:attrNameLst>
                                          <p:attrName>ppt_x</p:attrName>
                                        </p:attrNameLst>
                                      </p:cBhvr>
                                      <p:tavLst>
                                        <p:tav tm="0">
                                          <p:val>
                                            <p:strVal val="#ppt_x"/>
                                          </p:val>
                                        </p:tav>
                                        <p:tav tm="100000">
                                          <p:val>
                                            <p:strVal val="#ppt_x"/>
                                          </p:val>
                                        </p:tav>
                                      </p:tavLst>
                                    </p:anim>
                                    <p:anim calcmode="lin" valueType="num">
                                      <p:cBhvr>
                                        <p:cTn id="81" dur="1500" fill="hold"/>
                                        <p:tgtEl>
                                          <p:spTgt spid="108"/>
                                        </p:tgtEl>
                                        <p:attrNameLst>
                                          <p:attrName>ppt_y</p:attrName>
                                        </p:attrNameLst>
                                      </p:cBhvr>
                                      <p:tavLst>
                                        <p:tav tm="0">
                                          <p:val>
                                            <p:strVal val="#ppt_y-.1"/>
                                          </p:val>
                                        </p:tav>
                                        <p:tav tm="100000">
                                          <p:val>
                                            <p:strVal val="#ppt_y"/>
                                          </p:val>
                                        </p:tav>
                                      </p:tavLst>
                                    </p:anim>
                                  </p:childTnLst>
                                </p:cTn>
                              </p:par>
                              <p:par>
                                <p:cTn id="82" presetID="47" presetClass="entr" presetSubtype="0" fill="hold" grpId="0" nodeType="withEffect">
                                  <p:stCondLst>
                                    <p:cond delay="0"/>
                                  </p:stCondLst>
                                  <p:childTnLst>
                                    <p:set>
                                      <p:cBhvr>
                                        <p:cTn id="83" dur="1" fill="hold">
                                          <p:stCondLst>
                                            <p:cond delay="0"/>
                                          </p:stCondLst>
                                        </p:cTn>
                                        <p:tgtEl>
                                          <p:spTgt spid="113"/>
                                        </p:tgtEl>
                                        <p:attrNameLst>
                                          <p:attrName>style.visibility</p:attrName>
                                        </p:attrNameLst>
                                      </p:cBhvr>
                                      <p:to>
                                        <p:strVal val="visible"/>
                                      </p:to>
                                    </p:set>
                                    <p:animEffect transition="in" filter="fade">
                                      <p:cBhvr>
                                        <p:cTn id="84" dur="1500"/>
                                        <p:tgtEl>
                                          <p:spTgt spid="113"/>
                                        </p:tgtEl>
                                      </p:cBhvr>
                                    </p:animEffect>
                                    <p:anim calcmode="lin" valueType="num">
                                      <p:cBhvr>
                                        <p:cTn id="85" dur="1500" fill="hold"/>
                                        <p:tgtEl>
                                          <p:spTgt spid="113"/>
                                        </p:tgtEl>
                                        <p:attrNameLst>
                                          <p:attrName>ppt_x</p:attrName>
                                        </p:attrNameLst>
                                      </p:cBhvr>
                                      <p:tavLst>
                                        <p:tav tm="0">
                                          <p:val>
                                            <p:strVal val="#ppt_x"/>
                                          </p:val>
                                        </p:tav>
                                        <p:tav tm="100000">
                                          <p:val>
                                            <p:strVal val="#ppt_x"/>
                                          </p:val>
                                        </p:tav>
                                      </p:tavLst>
                                    </p:anim>
                                    <p:anim calcmode="lin" valueType="num">
                                      <p:cBhvr>
                                        <p:cTn id="86" dur="1500" fill="hold"/>
                                        <p:tgtEl>
                                          <p:spTgt spid="113"/>
                                        </p:tgtEl>
                                        <p:attrNameLst>
                                          <p:attrName>ppt_y</p:attrName>
                                        </p:attrNameLst>
                                      </p:cBhvr>
                                      <p:tavLst>
                                        <p:tav tm="0">
                                          <p:val>
                                            <p:strVal val="#ppt_y-.1"/>
                                          </p:val>
                                        </p:tav>
                                        <p:tav tm="100000">
                                          <p:val>
                                            <p:strVal val="#ppt_y"/>
                                          </p:val>
                                        </p:tav>
                                      </p:tavLst>
                                    </p:anim>
                                  </p:childTnLst>
                                </p:cTn>
                              </p:par>
                            </p:childTnLst>
                          </p:cTn>
                        </p:par>
                        <p:par>
                          <p:cTn id="87" fill="hold">
                            <p:stCondLst>
                              <p:cond delay="9000"/>
                            </p:stCondLst>
                            <p:childTnLst>
                              <p:par>
                                <p:cTn id="88" presetID="42" presetClass="entr" presetSubtype="0" fill="hold" grpId="0" nodeType="afterEffect">
                                  <p:stCondLst>
                                    <p:cond delay="0"/>
                                  </p:stCondLst>
                                  <p:childTnLst>
                                    <p:set>
                                      <p:cBhvr>
                                        <p:cTn id="89" dur="1" fill="hold">
                                          <p:stCondLst>
                                            <p:cond delay="0"/>
                                          </p:stCondLst>
                                        </p:cTn>
                                        <p:tgtEl>
                                          <p:spTgt spid="98"/>
                                        </p:tgtEl>
                                        <p:attrNameLst>
                                          <p:attrName>style.visibility</p:attrName>
                                        </p:attrNameLst>
                                      </p:cBhvr>
                                      <p:to>
                                        <p:strVal val="visible"/>
                                      </p:to>
                                    </p:set>
                                    <p:animEffect transition="in" filter="fade">
                                      <p:cBhvr>
                                        <p:cTn id="90" dur="1000"/>
                                        <p:tgtEl>
                                          <p:spTgt spid="98"/>
                                        </p:tgtEl>
                                      </p:cBhvr>
                                    </p:animEffect>
                                    <p:anim calcmode="lin" valueType="num">
                                      <p:cBhvr>
                                        <p:cTn id="91" dur="1000" fill="hold"/>
                                        <p:tgtEl>
                                          <p:spTgt spid="98"/>
                                        </p:tgtEl>
                                        <p:attrNameLst>
                                          <p:attrName>ppt_x</p:attrName>
                                        </p:attrNameLst>
                                      </p:cBhvr>
                                      <p:tavLst>
                                        <p:tav tm="0">
                                          <p:val>
                                            <p:strVal val="#ppt_x"/>
                                          </p:val>
                                        </p:tav>
                                        <p:tav tm="100000">
                                          <p:val>
                                            <p:strVal val="#ppt_x"/>
                                          </p:val>
                                        </p:tav>
                                      </p:tavLst>
                                    </p:anim>
                                    <p:anim calcmode="lin" valueType="num">
                                      <p:cBhvr>
                                        <p:cTn id="92" dur="1000" fill="hold"/>
                                        <p:tgtEl>
                                          <p:spTgt spid="98"/>
                                        </p:tgtEl>
                                        <p:attrNameLst>
                                          <p:attrName>ppt_y</p:attrName>
                                        </p:attrNameLst>
                                      </p:cBhvr>
                                      <p:tavLst>
                                        <p:tav tm="0">
                                          <p:val>
                                            <p:strVal val="#ppt_y+.1"/>
                                          </p:val>
                                        </p:tav>
                                        <p:tav tm="100000">
                                          <p:val>
                                            <p:strVal val="#ppt_y"/>
                                          </p:val>
                                        </p:tav>
                                      </p:tavLst>
                                    </p:anim>
                                  </p:childTnLst>
                                </p:cTn>
                              </p:par>
                              <p:par>
                                <p:cTn id="93" presetID="42" presetClass="entr" presetSubtype="0" fill="hold" grpId="0" nodeType="withEffect">
                                  <p:stCondLst>
                                    <p:cond delay="0"/>
                                  </p:stCondLst>
                                  <p:childTnLst>
                                    <p:set>
                                      <p:cBhvr>
                                        <p:cTn id="94" dur="1" fill="hold">
                                          <p:stCondLst>
                                            <p:cond delay="0"/>
                                          </p:stCondLst>
                                        </p:cTn>
                                        <p:tgtEl>
                                          <p:spTgt spid="18"/>
                                        </p:tgtEl>
                                        <p:attrNameLst>
                                          <p:attrName>style.visibility</p:attrName>
                                        </p:attrNameLst>
                                      </p:cBhvr>
                                      <p:to>
                                        <p:strVal val="visible"/>
                                      </p:to>
                                    </p:set>
                                    <p:animEffect transition="in" filter="fade">
                                      <p:cBhvr>
                                        <p:cTn id="95" dur="1000"/>
                                        <p:tgtEl>
                                          <p:spTgt spid="18"/>
                                        </p:tgtEl>
                                      </p:cBhvr>
                                    </p:animEffect>
                                    <p:anim calcmode="lin" valueType="num">
                                      <p:cBhvr>
                                        <p:cTn id="96" dur="1000" fill="hold"/>
                                        <p:tgtEl>
                                          <p:spTgt spid="18"/>
                                        </p:tgtEl>
                                        <p:attrNameLst>
                                          <p:attrName>ppt_x</p:attrName>
                                        </p:attrNameLst>
                                      </p:cBhvr>
                                      <p:tavLst>
                                        <p:tav tm="0">
                                          <p:val>
                                            <p:strVal val="#ppt_x"/>
                                          </p:val>
                                        </p:tav>
                                        <p:tav tm="100000">
                                          <p:val>
                                            <p:strVal val="#ppt_x"/>
                                          </p:val>
                                        </p:tav>
                                      </p:tavLst>
                                    </p:anim>
                                    <p:anim calcmode="lin" valueType="num">
                                      <p:cBhvr>
                                        <p:cTn id="97" dur="1000" fill="hold"/>
                                        <p:tgtEl>
                                          <p:spTgt spid="18"/>
                                        </p:tgtEl>
                                        <p:attrNameLst>
                                          <p:attrName>ppt_y</p:attrName>
                                        </p:attrNameLst>
                                      </p:cBhvr>
                                      <p:tavLst>
                                        <p:tav tm="0">
                                          <p:val>
                                            <p:strVal val="#ppt_y+.1"/>
                                          </p:val>
                                        </p:tav>
                                        <p:tav tm="100000">
                                          <p:val>
                                            <p:strVal val="#ppt_y"/>
                                          </p:val>
                                        </p:tav>
                                      </p:tavLst>
                                    </p:anim>
                                  </p:childTnLst>
                                </p:cTn>
                              </p:par>
                            </p:childTnLst>
                          </p:cTn>
                        </p:par>
                        <p:par>
                          <p:cTn id="98" fill="hold">
                            <p:stCondLst>
                              <p:cond delay="10000"/>
                            </p:stCondLst>
                            <p:childTnLst>
                              <p:par>
                                <p:cTn id="99" presetID="22" presetClass="entr" presetSubtype="1" fill="hold" nodeType="afterEffect">
                                  <p:stCondLst>
                                    <p:cond delay="0"/>
                                  </p:stCondLst>
                                  <p:childTnLst>
                                    <p:set>
                                      <p:cBhvr>
                                        <p:cTn id="100" dur="1" fill="hold">
                                          <p:stCondLst>
                                            <p:cond delay="0"/>
                                          </p:stCondLst>
                                        </p:cTn>
                                        <p:tgtEl>
                                          <p:spTgt spid="75"/>
                                        </p:tgtEl>
                                        <p:attrNameLst>
                                          <p:attrName>style.visibility</p:attrName>
                                        </p:attrNameLst>
                                      </p:cBhvr>
                                      <p:to>
                                        <p:strVal val="visible"/>
                                      </p:to>
                                    </p:set>
                                    <p:animEffect transition="in" filter="wipe(up)">
                                      <p:cBhvr>
                                        <p:cTn id="101" dur="1500"/>
                                        <p:tgtEl>
                                          <p:spTgt spid="75"/>
                                        </p:tgtEl>
                                      </p:cBhvr>
                                    </p:animEffect>
                                  </p:childTnLst>
                                </p:cTn>
                              </p:par>
                              <p:par>
                                <p:cTn id="102" presetID="47" presetClass="entr" presetSubtype="0" fill="hold" grpId="0" nodeType="withEffect">
                                  <p:stCondLst>
                                    <p:cond delay="0"/>
                                  </p:stCondLst>
                                  <p:childTnLst>
                                    <p:set>
                                      <p:cBhvr>
                                        <p:cTn id="103" dur="1" fill="hold">
                                          <p:stCondLst>
                                            <p:cond delay="0"/>
                                          </p:stCondLst>
                                        </p:cTn>
                                        <p:tgtEl>
                                          <p:spTgt spid="110"/>
                                        </p:tgtEl>
                                        <p:attrNameLst>
                                          <p:attrName>style.visibility</p:attrName>
                                        </p:attrNameLst>
                                      </p:cBhvr>
                                      <p:to>
                                        <p:strVal val="visible"/>
                                      </p:to>
                                    </p:set>
                                    <p:animEffect transition="in" filter="fade">
                                      <p:cBhvr>
                                        <p:cTn id="104" dur="1500"/>
                                        <p:tgtEl>
                                          <p:spTgt spid="110"/>
                                        </p:tgtEl>
                                      </p:cBhvr>
                                    </p:animEffect>
                                    <p:anim calcmode="lin" valueType="num">
                                      <p:cBhvr>
                                        <p:cTn id="105" dur="1500" fill="hold"/>
                                        <p:tgtEl>
                                          <p:spTgt spid="110"/>
                                        </p:tgtEl>
                                        <p:attrNameLst>
                                          <p:attrName>ppt_x</p:attrName>
                                        </p:attrNameLst>
                                      </p:cBhvr>
                                      <p:tavLst>
                                        <p:tav tm="0">
                                          <p:val>
                                            <p:strVal val="#ppt_x"/>
                                          </p:val>
                                        </p:tav>
                                        <p:tav tm="100000">
                                          <p:val>
                                            <p:strVal val="#ppt_x"/>
                                          </p:val>
                                        </p:tav>
                                      </p:tavLst>
                                    </p:anim>
                                    <p:anim calcmode="lin" valueType="num">
                                      <p:cBhvr>
                                        <p:cTn id="106" dur="1500" fill="hold"/>
                                        <p:tgtEl>
                                          <p:spTgt spid="110"/>
                                        </p:tgtEl>
                                        <p:attrNameLst>
                                          <p:attrName>ppt_y</p:attrName>
                                        </p:attrNameLst>
                                      </p:cBhvr>
                                      <p:tavLst>
                                        <p:tav tm="0">
                                          <p:val>
                                            <p:strVal val="#ppt_y-.1"/>
                                          </p:val>
                                        </p:tav>
                                        <p:tav tm="100000">
                                          <p:val>
                                            <p:strVal val="#ppt_y"/>
                                          </p:val>
                                        </p:tav>
                                      </p:tavLst>
                                    </p:anim>
                                  </p:childTnLst>
                                </p:cTn>
                              </p:par>
                              <p:par>
                                <p:cTn id="107" presetID="47" presetClass="entr" presetSubtype="0" fill="hold" grpId="0" nodeType="withEffect">
                                  <p:stCondLst>
                                    <p:cond delay="0"/>
                                  </p:stCondLst>
                                  <p:childTnLst>
                                    <p:set>
                                      <p:cBhvr>
                                        <p:cTn id="108" dur="1" fill="hold">
                                          <p:stCondLst>
                                            <p:cond delay="0"/>
                                          </p:stCondLst>
                                        </p:cTn>
                                        <p:tgtEl>
                                          <p:spTgt spid="114"/>
                                        </p:tgtEl>
                                        <p:attrNameLst>
                                          <p:attrName>style.visibility</p:attrName>
                                        </p:attrNameLst>
                                      </p:cBhvr>
                                      <p:to>
                                        <p:strVal val="visible"/>
                                      </p:to>
                                    </p:set>
                                    <p:animEffect transition="in" filter="fade">
                                      <p:cBhvr>
                                        <p:cTn id="109" dur="1500"/>
                                        <p:tgtEl>
                                          <p:spTgt spid="114"/>
                                        </p:tgtEl>
                                      </p:cBhvr>
                                    </p:animEffect>
                                    <p:anim calcmode="lin" valueType="num">
                                      <p:cBhvr>
                                        <p:cTn id="110" dur="1500" fill="hold"/>
                                        <p:tgtEl>
                                          <p:spTgt spid="114"/>
                                        </p:tgtEl>
                                        <p:attrNameLst>
                                          <p:attrName>ppt_x</p:attrName>
                                        </p:attrNameLst>
                                      </p:cBhvr>
                                      <p:tavLst>
                                        <p:tav tm="0">
                                          <p:val>
                                            <p:strVal val="#ppt_x"/>
                                          </p:val>
                                        </p:tav>
                                        <p:tav tm="100000">
                                          <p:val>
                                            <p:strVal val="#ppt_x"/>
                                          </p:val>
                                        </p:tav>
                                      </p:tavLst>
                                    </p:anim>
                                    <p:anim calcmode="lin" valueType="num">
                                      <p:cBhvr>
                                        <p:cTn id="111" dur="1500" fill="hold"/>
                                        <p:tgtEl>
                                          <p:spTgt spid="1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0" animBg="1"/>
      <p:bldP spid="96" grpId="0" animBg="1"/>
      <p:bldP spid="98" grpId="0" animBg="1"/>
      <p:bldP spid="8" grpId="0"/>
      <p:bldP spid="94" grpId="0" animBg="1"/>
      <p:bldP spid="15" grpId="0"/>
      <p:bldP spid="16" grpId="0"/>
      <p:bldP spid="17" grpId="0"/>
      <p:bldP spid="18" grpId="0"/>
      <p:bldP spid="104" grpId="0" animBg="1"/>
      <p:bldP spid="108" grpId="0" animBg="1"/>
      <p:bldP spid="110" grpId="0" animBg="1"/>
      <p:bldP spid="106" grpId="0" animBg="1"/>
      <p:bldP spid="111" grpId="0"/>
      <p:bldP spid="112" grpId="0"/>
      <p:bldP spid="113" grpId="0"/>
      <p:bldP spid="1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1581</TotalTime>
  <Words>1480</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324</cp:revision>
  <dcterms:created xsi:type="dcterms:W3CDTF">2016-09-28T22:08:47Z</dcterms:created>
  <dcterms:modified xsi:type="dcterms:W3CDTF">2019-07-21T19:01:11Z</dcterms:modified>
</cp:coreProperties>
</file>