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601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D4D4D"/>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chemeClr val="bg1"/>
            </a:solidFill>
            <a:ln>
              <a:noFill/>
            </a:ln>
            <a:effectLst>
              <a:outerShdw blurRad="254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7989649" y="4503148"/>
            <a:ext cx="1051559"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$3,243</a:t>
            </a:r>
            <a:endParaRPr lang="en-US" sz="400" dirty="0">
              <a:solidFill>
                <a:srgbClr val="4D4D4D"/>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7989649" y="4862020"/>
            <a:ext cx="1051559" cy="400110"/>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$2,785</a:t>
            </a:r>
          </a:p>
          <a:p>
            <a:endParaRPr lang="en-US" sz="400" dirty="0">
              <a:solidFill>
                <a:srgbClr val="4D4D4D"/>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7989648" y="5231876"/>
            <a:ext cx="1051559" cy="400110"/>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$2,394</a:t>
            </a:r>
          </a:p>
          <a:p>
            <a:endParaRPr lang="en-US" sz="400" dirty="0">
              <a:solidFill>
                <a:srgbClr val="4D4D4D"/>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7989648" y="5598380"/>
            <a:ext cx="1051559" cy="400110"/>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$2,048</a:t>
            </a:r>
          </a:p>
          <a:p>
            <a:endParaRPr lang="en-US" sz="400" dirty="0">
              <a:solidFill>
                <a:srgbClr val="4D4D4D"/>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7989648" y="5959300"/>
            <a:ext cx="1051559" cy="400110"/>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$1,743</a:t>
            </a:r>
          </a:p>
          <a:p>
            <a:endParaRPr lang="en-US" sz="400" dirty="0">
              <a:solidFill>
                <a:srgbClr val="4D4D4D"/>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B80D83B1-3E11-45E5-9702-0515C30693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500" fill="hold"/>
                                        <p:tgtEl>
                                          <p:spTgt spid="7"/>
                                        </p:tgtEl>
                                        <p:attrNameLst>
                                          <p:attrName>ppt_w</p:attrName>
                                        </p:attrNameLst>
                                      </p:cBhvr>
                                      <p:tavLst>
                                        <p:tav tm="0">
                                          <p:val>
                                            <p:fltVal val="0"/>
                                          </p:val>
                                        </p:tav>
                                        <p:tav tm="100000">
                                          <p:val>
                                            <p:strVal val="#ppt_w"/>
                                          </p:val>
                                        </p:tav>
                                      </p:tavLst>
                                    </p:anim>
                                    <p:anim calcmode="lin" valueType="num">
                                      <p:cBhvr>
                                        <p:cTn id="18" dur="1500" fill="hold"/>
                                        <p:tgtEl>
                                          <p:spTgt spid="7"/>
                                        </p:tgtEl>
                                        <p:attrNameLst>
                                          <p:attrName>ppt_h</p:attrName>
                                        </p:attrNameLst>
                                      </p:cBhvr>
                                      <p:tavLst>
                                        <p:tav tm="0">
                                          <p:val>
                                            <p:fltVal val="0"/>
                                          </p:val>
                                        </p:tav>
                                        <p:tav tm="100000">
                                          <p:val>
                                            <p:strVal val="#ppt_h"/>
                                          </p:val>
                                        </p:tav>
                                      </p:tavLst>
                                    </p:anim>
                                    <p:anim calcmode="lin" valueType="num">
                                      <p:cBhvr>
                                        <p:cTn id="19" dur="1500" fill="hold"/>
                                        <p:tgtEl>
                                          <p:spTgt spid="7"/>
                                        </p:tgtEl>
                                        <p:attrNameLst>
                                          <p:attrName>style.rotation</p:attrName>
                                        </p:attrNameLst>
                                      </p:cBhvr>
                                      <p:tavLst>
                                        <p:tav tm="0">
                                          <p:val>
                                            <p:fltVal val="90"/>
                                          </p:val>
                                        </p:tav>
                                        <p:tav tm="100000">
                                          <p:val>
                                            <p:fltVal val="0"/>
                                          </p:val>
                                        </p:tav>
                                      </p:tavLst>
                                    </p:anim>
                                    <p:animEffect transition="in" filter="fade">
                                      <p:cBhvr>
                                        <p:cTn id="20" dur="1500"/>
                                        <p:tgtEl>
                                          <p:spTgt spid="7"/>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 calcmode="lin" valueType="num">
                                      <p:cBhvr>
                                        <p:cTn id="25" dur="1500" fill="hold"/>
                                        <p:tgtEl>
                                          <p:spTgt spid="9"/>
                                        </p:tgtEl>
                                        <p:attrNameLst>
                                          <p:attrName>style.rotation</p:attrName>
                                        </p:attrNameLst>
                                      </p:cBhvr>
                                      <p:tavLst>
                                        <p:tav tm="0">
                                          <p:val>
                                            <p:fltVal val="90"/>
                                          </p:val>
                                        </p:tav>
                                        <p:tav tm="100000">
                                          <p:val>
                                            <p:fltVal val="0"/>
                                          </p:val>
                                        </p:tav>
                                      </p:tavLst>
                                    </p:anim>
                                    <p:animEffect transition="in" filter="fade">
                                      <p:cBhvr>
                                        <p:cTn id="26" dur="1500"/>
                                        <p:tgtEl>
                                          <p:spTgt spid="9"/>
                                        </p:tgtEl>
                                      </p:cBhvr>
                                    </p:animEffect>
                                  </p:childTnLst>
                                </p:cTn>
                              </p:par>
                              <p:par>
                                <p:cTn id="27" presetID="31" presetClass="entr" presetSubtype="0" fill="hold" grpId="0" nodeType="withEffect">
                                  <p:stCondLst>
                                    <p:cond delay="10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500" fill="hold"/>
                                        <p:tgtEl>
                                          <p:spTgt spid="10"/>
                                        </p:tgtEl>
                                        <p:attrNameLst>
                                          <p:attrName>ppt_w</p:attrName>
                                        </p:attrNameLst>
                                      </p:cBhvr>
                                      <p:tavLst>
                                        <p:tav tm="0">
                                          <p:val>
                                            <p:fltVal val="0"/>
                                          </p:val>
                                        </p:tav>
                                        <p:tav tm="100000">
                                          <p:val>
                                            <p:strVal val="#ppt_w"/>
                                          </p:val>
                                        </p:tav>
                                      </p:tavLst>
                                    </p:anim>
                                    <p:anim calcmode="lin" valueType="num">
                                      <p:cBhvr>
                                        <p:cTn id="30" dur="1500" fill="hold"/>
                                        <p:tgtEl>
                                          <p:spTgt spid="10"/>
                                        </p:tgtEl>
                                        <p:attrNameLst>
                                          <p:attrName>ppt_h</p:attrName>
                                        </p:attrNameLst>
                                      </p:cBhvr>
                                      <p:tavLst>
                                        <p:tav tm="0">
                                          <p:val>
                                            <p:fltVal val="0"/>
                                          </p:val>
                                        </p:tav>
                                        <p:tav tm="100000">
                                          <p:val>
                                            <p:strVal val="#ppt_h"/>
                                          </p:val>
                                        </p:tav>
                                      </p:tavLst>
                                    </p:anim>
                                    <p:anim calcmode="lin" valueType="num">
                                      <p:cBhvr>
                                        <p:cTn id="31" dur="1500" fill="hold"/>
                                        <p:tgtEl>
                                          <p:spTgt spid="10"/>
                                        </p:tgtEl>
                                        <p:attrNameLst>
                                          <p:attrName>style.rotation</p:attrName>
                                        </p:attrNameLst>
                                      </p:cBhvr>
                                      <p:tavLst>
                                        <p:tav tm="0">
                                          <p:val>
                                            <p:fltVal val="90"/>
                                          </p:val>
                                        </p:tav>
                                        <p:tav tm="100000">
                                          <p:val>
                                            <p:fltVal val="0"/>
                                          </p:val>
                                        </p:tav>
                                      </p:tavLst>
                                    </p:anim>
                                    <p:animEffect transition="in" filter="fade">
                                      <p:cBhvr>
                                        <p:cTn id="32" dur="1500"/>
                                        <p:tgtEl>
                                          <p:spTgt spid="10"/>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500" fill="hold"/>
                                        <p:tgtEl>
                                          <p:spTgt spid="11"/>
                                        </p:tgtEl>
                                        <p:attrNameLst>
                                          <p:attrName>ppt_w</p:attrName>
                                        </p:attrNameLst>
                                      </p:cBhvr>
                                      <p:tavLst>
                                        <p:tav tm="0">
                                          <p:val>
                                            <p:fltVal val="0"/>
                                          </p:val>
                                        </p:tav>
                                        <p:tav tm="100000">
                                          <p:val>
                                            <p:strVal val="#ppt_w"/>
                                          </p:val>
                                        </p:tav>
                                      </p:tavLst>
                                    </p:anim>
                                    <p:anim calcmode="lin" valueType="num">
                                      <p:cBhvr>
                                        <p:cTn id="36" dur="1500" fill="hold"/>
                                        <p:tgtEl>
                                          <p:spTgt spid="11"/>
                                        </p:tgtEl>
                                        <p:attrNameLst>
                                          <p:attrName>ppt_h</p:attrName>
                                        </p:attrNameLst>
                                      </p:cBhvr>
                                      <p:tavLst>
                                        <p:tav tm="0">
                                          <p:val>
                                            <p:fltVal val="0"/>
                                          </p:val>
                                        </p:tav>
                                        <p:tav tm="100000">
                                          <p:val>
                                            <p:strVal val="#ppt_h"/>
                                          </p:val>
                                        </p:tav>
                                      </p:tavLst>
                                    </p:anim>
                                    <p:anim calcmode="lin" valueType="num">
                                      <p:cBhvr>
                                        <p:cTn id="37" dur="1500" fill="hold"/>
                                        <p:tgtEl>
                                          <p:spTgt spid="11"/>
                                        </p:tgtEl>
                                        <p:attrNameLst>
                                          <p:attrName>style.rotation</p:attrName>
                                        </p:attrNameLst>
                                      </p:cBhvr>
                                      <p:tavLst>
                                        <p:tav tm="0">
                                          <p:val>
                                            <p:fltVal val="90"/>
                                          </p:val>
                                        </p:tav>
                                        <p:tav tm="100000">
                                          <p:val>
                                            <p:fltVal val="0"/>
                                          </p:val>
                                        </p:tav>
                                      </p:tavLst>
                                    </p:anim>
                                    <p:animEffect transition="in" filter="fade">
                                      <p:cBhvr>
                                        <p:cTn id="38" dur="1500"/>
                                        <p:tgtEl>
                                          <p:spTgt spid="11"/>
                                        </p:tgtEl>
                                      </p:cBhvr>
                                    </p:animEffect>
                                  </p:childTnLst>
                                </p:cTn>
                              </p:par>
                              <p:par>
                                <p:cTn id="39" presetID="31" presetClass="entr" presetSubtype="0" fill="hold" grpId="0" nodeType="withEffect">
                                  <p:stCondLst>
                                    <p:cond delay="17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500" fill="hold"/>
                                        <p:tgtEl>
                                          <p:spTgt spid="12"/>
                                        </p:tgtEl>
                                        <p:attrNameLst>
                                          <p:attrName>ppt_w</p:attrName>
                                        </p:attrNameLst>
                                      </p:cBhvr>
                                      <p:tavLst>
                                        <p:tav tm="0">
                                          <p:val>
                                            <p:fltVal val="0"/>
                                          </p:val>
                                        </p:tav>
                                        <p:tav tm="100000">
                                          <p:val>
                                            <p:strVal val="#ppt_w"/>
                                          </p:val>
                                        </p:tav>
                                      </p:tavLst>
                                    </p:anim>
                                    <p:anim calcmode="lin" valueType="num">
                                      <p:cBhvr>
                                        <p:cTn id="42" dur="1500" fill="hold"/>
                                        <p:tgtEl>
                                          <p:spTgt spid="12"/>
                                        </p:tgtEl>
                                        <p:attrNameLst>
                                          <p:attrName>ppt_h</p:attrName>
                                        </p:attrNameLst>
                                      </p:cBhvr>
                                      <p:tavLst>
                                        <p:tav tm="0">
                                          <p:val>
                                            <p:fltVal val="0"/>
                                          </p:val>
                                        </p:tav>
                                        <p:tav tm="100000">
                                          <p:val>
                                            <p:strVal val="#ppt_h"/>
                                          </p:val>
                                        </p:tav>
                                      </p:tavLst>
                                    </p:anim>
                                    <p:anim calcmode="lin" valueType="num">
                                      <p:cBhvr>
                                        <p:cTn id="43" dur="1500" fill="hold"/>
                                        <p:tgtEl>
                                          <p:spTgt spid="12"/>
                                        </p:tgtEl>
                                        <p:attrNameLst>
                                          <p:attrName>style.rotation</p:attrName>
                                        </p:attrNameLst>
                                      </p:cBhvr>
                                      <p:tavLst>
                                        <p:tav tm="0">
                                          <p:val>
                                            <p:fltVal val="90"/>
                                          </p:val>
                                        </p:tav>
                                        <p:tav tm="100000">
                                          <p:val>
                                            <p:fltVal val="0"/>
                                          </p:val>
                                        </p:tav>
                                      </p:tavLst>
                                    </p:anim>
                                    <p:animEffect transition="in" filter="fade">
                                      <p:cBhvr>
                                        <p:cTn id="44" dur="1500"/>
                                        <p:tgtEl>
                                          <p:spTgt spid="1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750"/>
                                        <p:tgtEl>
                                          <p:spTgt spid="50"/>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wipe(left)">
                                      <p:cBhvr>
                                        <p:cTn id="58" dur="750"/>
                                        <p:tgtEl>
                                          <p:spTgt spid="51"/>
                                        </p:tgtEl>
                                      </p:cBhvr>
                                    </p:animEffect>
                                  </p:childTnLst>
                                </p:cTn>
                              </p:par>
                            </p:childTnLst>
                          </p:cTn>
                        </p:par>
                        <p:par>
                          <p:cTn id="59" fill="hold">
                            <p:stCondLst>
                              <p:cond delay="7250"/>
                            </p:stCondLst>
                            <p:childTnLst>
                              <p:par>
                                <p:cTn id="60" presetID="42" presetClass="entr" presetSubtype="0" fill="hold" grpId="0"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wipe(left)">
                                      <p:cBhvr>
                                        <p:cTn id="68" dur="750"/>
                                        <p:tgtEl>
                                          <p:spTgt spid="52"/>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childTnLst>
                          </p:cTn>
                        </p:par>
                        <p:par>
                          <p:cTn id="75" fill="hold">
                            <p:stCondLst>
                              <p:cond delay="10000"/>
                            </p:stCondLst>
                            <p:childTnLst>
                              <p:par>
                                <p:cTn id="76" presetID="22" presetClass="entr" presetSubtype="8"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left)">
                                      <p:cBhvr>
                                        <p:cTn id="78" dur="750"/>
                                        <p:tgtEl>
                                          <p:spTgt spid="53"/>
                                        </p:tgtEl>
                                      </p:cBhvr>
                                    </p:animEffect>
                                  </p:childTnLst>
                                </p:cTn>
                              </p:par>
                            </p:childTnLst>
                          </p:cTn>
                        </p:par>
                        <p:par>
                          <p:cTn id="79" fill="hold">
                            <p:stCondLst>
                              <p:cond delay="10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1750"/>
                            </p:stCondLst>
                            <p:childTnLst>
                              <p:par>
                                <p:cTn id="86" presetID="22" presetClass="entr" presetSubtype="8"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750"/>
                                        <p:tgtEl>
                                          <p:spTgt spid="54"/>
                                        </p:tgtEl>
                                      </p:cBhvr>
                                    </p:animEffect>
                                  </p:childTnLst>
                                </p:cTn>
                              </p:par>
                            </p:childTnLst>
                          </p:cTn>
                        </p:par>
                        <p:par>
                          <p:cTn id="89" fill="hold">
                            <p:stCondLst>
                              <p:cond delay="12500"/>
                            </p:stCondLst>
                            <p:childTnLst>
                              <p:par>
                                <p:cTn id="90" presetID="42" presetClass="entr" presetSubtype="0" fill="hold" grpId="0"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2019-07-21T19:00:15Z</dcterms:modified>
</cp:coreProperties>
</file>