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63070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jpg"/><Relationship Id="rId12" Type="http://schemas.openxmlformats.org/officeDocument/2006/relationships/image" Target="../media/image11.svg"/><Relationship Id="rId2" Type="http://schemas.openxmlformats.org/officeDocument/2006/relationships/image" Target="../media/image1.jpg"/><Relationship Id="rId16" Type="http://schemas.openxmlformats.org/officeDocument/2006/relationships/image" Target="../media/image15.sv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660654" y="1292657"/>
            <a:ext cx="1757172" cy="1752601"/>
            <a:chOff x="2357628" y="4953000"/>
            <a:chExt cx="1757172" cy="1752601"/>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973BBAA0-5F72-4F5E-9CA4-AD8E2473269E}"/>
              </a:ext>
            </a:extLst>
          </p:cNvPr>
          <p:cNvGrpSpPr/>
          <p:nvPr/>
        </p:nvGrpSpPr>
        <p:grpSpPr>
          <a:xfrm>
            <a:off x="533645" y="3260765"/>
            <a:ext cx="2011680" cy="3521035"/>
            <a:chOff x="2230374" y="1219199"/>
            <a:chExt cx="2011680" cy="3521035"/>
          </a:xfrm>
          <a:effectLst>
            <a:outerShdw blurRad="50800" dist="38100" dir="2700000" algn="tl" rotWithShape="0">
              <a:prstClr val="black">
                <a:alpha val="40000"/>
              </a:prstClr>
            </a:outerShdw>
          </a:effectLst>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896479" y="2911877"/>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16341" y="4617720"/>
              <a:ext cx="1234440" cy="441364"/>
              <a:chOff x="2616341" y="4617720"/>
              <a:chExt cx="1234440"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533400"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110" name="Graphic 109" descr="Microscope">
            <a:extLst>
              <a:ext uri="{FF2B5EF4-FFF2-40B4-BE49-F238E27FC236}">
                <a16:creationId xmlns:a16="http://schemas.microsoft.com/office/drawing/2014/main" id="{594AD8C4-C41E-4243-BC5A-87841EF73C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3872" y="5998138"/>
            <a:ext cx="640080" cy="640080"/>
          </a:xfrm>
          <a:prstGeom prst="rect">
            <a:avLst/>
          </a:prstGeom>
        </p:spPr>
      </p:pic>
      <p:sp>
        <p:nvSpPr>
          <p:cNvPr id="111" name="TextBox 110">
            <a:extLst>
              <a:ext uri="{FF2B5EF4-FFF2-40B4-BE49-F238E27FC236}">
                <a16:creationId xmlns:a16="http://schemas.microsoft.com/office/drawing/2014/main" id="{8448DEFB-6555-467F-B250-5858BAEE054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grpSp>
        <p:nvGrpSpPr>
          <p:cNvPr id="112" name="Group 111">
            <a:extLst>
              <a:ext uri="{FF2B5EF4-FFF2-40B4-BE49-F238E27FC236}">
                <a16:creationId xmlns:a16="http://schemas.microsoft.com/office/drawing/2014/main" id="{F5CA6145-5D55-4089-9358-5D6CCBB185C5}"/>
              </a:ext>
            </a:extLst>
          </p:cNvPr>
          <p:cNvGrpSpPr/>
          <p:nvPr/>
        </p:nvGrpSpPr>
        <p:grpSpPr>
          <a:xfrm>
            <a:off x="2938134" y="1292657"/>
            <a:ext cx="1757172" cy="1752601"/>
            <a:chOff x="2357628" y="4953000"/>
            <a:chExt cx="1757172" cy="1752601"/>
          </a:xfrm>
          <a:effectLst>
            <a:outerShdw blurRad="50800" dist="38100" dir="2700000" algn="tl" rotWithShape="0">
              <a:prstClr val="black">
                <a:alpha val="40000"/>
              </a:prstClr>
            </a:outerShdw>
          </a:effectLst>
        </p:grpSpPr>
        <p:sp>
          <p:nvSpPr>
            <p:cNvPr id="113" name="Freeform: Shape 112">
              <a:extLst>
                <a:ext uri="{FF2B5EF4-FFF2-40B4-BE49-F238E27FC236}">
                  <a16:creationId xmlns:a16="http://schemas.microsoft.com/office/drawing/2014/main" id="{F1AFCF6B-A043-4642-A669-62343D413902}"/>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Freeform: Shape 113">
              <a:extLst>
                <a:ext uri="{FF2B5EF4-FFF2-40B4-BE49-F238E27FC236}">
                  <a16:creationId xmlns:a16="http://schemas.microsoft.com/office/drawing/2014/main" id="{EB6EF555-4846-408F-9960-4E8599CD4986}"/>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5"/>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5" name="Group 114">
            <a:extLst>
              <a:ext uri="{FF2B5EF4-FFF2-40B4-BE49-F238E27FC236}">
                <a16:creationId xmlns:a16="http://schemas.microsoft.com/office/drawing/2014/main" id="{7BC481E0-6F4D-4F73-A7B3-BE8EE2DFCB46}"/>
              </a:ext>
            </a:extLst>
          </p:cNvPr>
          <p:cNvGrpSpPr/>
          <p:nvPr/>
        </p:nvGrpSpPr>
        <p:grpSpPr>
          <a:xfrm>
            <a:off x="2811125" y="3260765"/>
            <a:ext cx="2011680" cy="3521035"/>
            <a:chOff x="2230374" y="1219199"/>
            <a:chExt cx="2011680" cy="3521035"/>
          </a:xfrm>
          <a:effectLst>
            <a:outerShdw blurRad="50800" dist="38100" dir="2700000" algn="tl" rotWithShape="0">
              <a:prstClr val="black">
                <a:alpha val="40000"/>
              </a:prstClr>
            </a:outerShdw>
          </a:effectLst>
        </p:grpSpPr>
        <p:sp>
          <p:nvSpPr>
            <p:cNvPr id="116" name="Freeform: Shape 115">
              <a:extLst>
                <a:ext uri="{FF2B5EF4-FFF2-40B4-BE49-F238E27FC236}">
                  <a16:creationId xmlns:a16="http://schemas.microsoft.com/office/drawing/2014/main" id="{8CEA9B9B-4C04-477C-BA17-DE63BD78BE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9CADAC43-12D6-42E0-B0D4-0492FAD4679B}"/>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8" name="Group 117">
            <a:extLst>
              <a:ext uri="{FF2B5EF4-FFF2-40B4-BE49-F238E27FC236}">
                <a16:creationId xmlns:a16="http://schemas.microsoft.com/office/drawing/2014/main" id="{C1FBDBD8-2303-4048-9E98-C237833819F7}"/>
              </a:ext>
            </a:extLst>
          </p:cNvPr>
          <p:cNvGrpSpPr/>
          <p:nvPr/>
        </p:nvGrpSpPr>
        <p:grpSpPr>
          <a:xfrm>
            <a:off x="3173959" y="2911877"/>
            <a:ext cx="1280160" cy="498490"/>
            <a:chOff x="2596134" y="4587088"/>
            <a:chExt cx="1280160" cy="498490"/>
          </a:xfrm>
        </p:grpSpPr>
        <p:grpSp>
          <p:nvGrpSpPr>
            <p:cNvPr id="119" name="Group 118">
              <a:extLst>
                <a:ext uri="{FF2B5EF4-FFF2-40B4-BE49-F238E27FC236}">
                  <a16:creationId xmlns:a16="http://schemas.microsoft.com/office/drawing/2014/main" id="{E8BEFDE9-1A51-412D-9668-7466BF4AF872}"/>
                </a:ext>
              </a:extLst>
            </p:cNvPr>
            <p:cNvGrpSpPr>
              <a:grpSpLocks noChangeAspect="1"/>
            </p:cNvGrpSpPr>
            <p:nvPr/>
          </p:nvGrpSpPr>
          <p:grpSpPr>
            <a:xfrm>
              <a:off x="2596134" y="4983480"/>
              <a:ext cx="1280160" cy="102098"/>
              <a:chOff x="914400" y="1066800"/>
              <a:chExt cx="1490472" cy="118872"/>
            </a:xfrm>
          </p:grpSpPr>
          <p:sp>
            <p:nvSpPr>
              <p:cNvPr id="130" name="Oval 129">
                <a:extLst>
                  <a:ext uri="{FF2B5EF4-FFF2-40B4-BE49-F238E27FC236}">
                    <a16:creationId xmlns:a16="http://schemas.microsoft.com/office/drawing/2014/main" id="{2A2A5A0D-531C-4D10-A75D-78AF0DDCBBA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5F91E365-D590-4D08-B18F-9F601BDED6F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93BFF8D8-F86D-4304-AD9A-79614BC56AF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D886DB8B-91E2-4C79-AABF-B7E52504F85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a:extLst>
                <a:ext uri="{FF2B5EF4-FFF2-40B4-BE49-F238E27FC236}">
                  <a16:creationId xmlns:a16="http://schemas.microsoft.com/office/drawing/2014/main" id="{073C3288-6F9E-45D6-9CE6-06FB276D636B}"/>
                </a:ext>
              </a:extLst>
            </p:cNvPr>
            <p:cNvGrpSpPr>
              <a:grpSpLocks noChangeAspect="1"/>
            </p:cNvGrpSpPr>
            <p:nvPr/>
          </p:nvGrpSpPr>
          <p:grpSpPr>
            <a:xfrm>
              <a:off x="2596134" y="4587088"/>
              <a:ext cx="1280160" cy="102098"/>
              <a:chOff x="914400" y="1066800"/>
              <a:chExt cx="1490472" cy="118872"/>
            </a:xfrm>
          </p:grpSpPr>
          <p:sp>
            <p:nvSpPr>
              <p:cNvPr id="126" name="Oval 125">
                <a:extLst>
                  <a:ext uri="{FF2B5EF4-FFF2-40B4-BE49-F238E27FC236}">
                    <a16:creationId xmlns:a16="http://schemas.microsoft.com/office/drawing/2014/main" id="{64395F4E-8381-4C16-88D5-E7014F3F2C4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7F1E7781-9D34-4035-BB07-1AC64C85BA1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4CF25832-7392-4538-9EC7-257134410E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5C758264-277B-400F-B12A-090D8097D78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1" name="Group 120">
              <a:extLst>
                <a:ext uri="{FF2B5EF4-FFF2-40B4-BE49-F238E27FC236}">
                  <a16:creationId xmlns:a16="http://schemas.microsoft.com/office/drawing/2014/main" id="{55EB59DC-5E8C-41DE-B060-062DDEB86ADF}"/>
                </a:ext>
              </a:extLst>
            </p:cNvPr>
            <p:cNvGrpSpPr/>
            <p:nvPr/>
          </p:nvGrpSpPr>
          <p:grpSpPr>
            <a:xfrm>
              <a:off x="2616341" y="4617720"/>
              <a:ext cx="1234440" cy="441364"/>
              <a:chOff x="2616341" y="4617720"/>
              <a:chExt cx="1234440" cy="441364"/>
            </a:xfrm>
          </p:grpSpPr>
          <p:sp>
            <p:nvSpPr>
              <p:cNvPr id="122" name="Freeform: Shape 121">
                <a:extLst>
                  <a:ext uri="{FF2B5EF4-FFF2-40B4-BE49-F238E27FC236}">
                    <a16:creationId xmlns:a16="http://schemas.microsoft.com/office/drawing/2014/main" id="{314D4AFC-F646-4BB1-BF5C-41A300C46B09}"/>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551D9F52-3631-4D1C-93D6-AF2D3E6672BB}"/>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Shape 123">
                <a:extLst>
                  <a:ext uri="{FF2B5EF4-FFF2-40B4-BE49-F238E27FC236}">
                    <a16:creationId xmlns:a16="http://schemas.microsoft.com/office/drawing/2014/main" id="{A1546C6A-95C7-4A95-9922-71926241D5F1}"/>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424209F6-D199-4C6C-9976-4B8FB859E736}"/>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34" name="TextBox 133">
            <a:extLst>
              <a:ext uri="{FF2B5EF4-FFF2-40B4-BE49-F238E27FC236}">
                <a16:creationId xmlns:a16="http://schemas.microsoft.com/office/drawing/2014/main" id="{A0FFA2DE-7DA8-46FF-AFEE-D17FF8DA7C74}"/>
              </a:ext>
            </a:extLst>
          </p:cNvPr>
          <p:cNvSpPr txBox="1"/>
          <p:nvPr/>
        </p:nvSpPr>
        <p:spPr>
          <a:xfrm>
            <a:off x="2810880"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36" name="Group 135">
            <a:extLst>
              <a:ext uri="{FF2B5EF4-FFF2-40B4-BE49-F238E27FC236}">
                <a16:creationId xmlns:a16="http://schemas.microsoft.com/office/drawing/2014/main" id="{C1D72E57-BFCC-40D4-A53E-BA4562491E36}"/>
              </a:ext>
            </a:extLst>
          </p:cNvPr>
          <p:cNvGrpSpPr/>
          <p:nvPr/>
        </p:nvGrpSpPr>
        <p:grpSpPr>
          <a:xfrm>
            <a:off x="5227047" y="1292657"/>
            <a:ext cx="1757172" cy="1752601"/>
            <a:chOff x="2357628" y="4953000"/>
            <a:chExt cx="1757172" cy="1752601"/>
          </a:xfrm>
          <a:effectLst>
            <a:outerShdw blurRad="50800" dist="38100" dir="2700000" algn="tl" rotWithShape="0">
              <a:prstClr val="black">
                <a:alpha val="40000"/>
              </a:prstClr>
            </a:outerShdw>
          </a:effectLst>
        </p:grpSpPr>
        <p:sp>
          <p:nvSpPr>
            <p:cNvPr id="141" name="Freeform: Shape 140">
              <a:extLst>
                <a:ext uri="{FF2B5EF4-FFF2-40B4-BE49-F238E27FC236}">
                  <a16:creationId xmlns:a16="http://schemas.microsoft.com/office/drawing/2014/main" id="{11867EAC-3C6A-48BC-B212-0967AEC46FD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Freeform: Shape 141">
              <a:extLst>
                <a:ext uri="{FF2B5EF4-FFF2-40B4-BE49-F238E27FC236}">
                  <a16:creationId xmlns:a16="http://schemas.microsoft.com/office/drawing/2014/main" id="{AB9D73A9-42EB-48DE-91ED-A87A45EF716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6"/>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FAD80374-E23A-4DC2-BC1E-23357DA246EE}"/>
              </a:ext>
            </a:extLst>
          </p:cNvPr>
          <p:cNvGrpSpPr/>
          <p:nvPr/>
        </p:nvGrpSpPr>
        <p:grpSpPr>
          <a:xfrm>
            <a:off x="5100038" y="3260765"/>
            <a:ext cx="2011680" cy="3521035"/>
            <a:chOff x="2230374" y="1219199"/>
            <a:chExt cx="2011680" cy="3521035"/>
          </a:xfrm>
          <a:effectLst>
            <a:outerShdw blurRad="50800" dist="38100" dir="2700000" algn="tl" rotWithShape="0">
              <a:prstClr val="black">
                <a:alpha val="40000"/>
              </a:prstClr>
            </a:outerShdw>
          </a:effectLst>
        </p:grpSpPr>
        <p:sp>
          <p:nvSpPr>
            <p:cNvPr id="144" name="Freeform: Shape 143">
              <a:extLst>
                <a:ext uri="{FF2B5EF4-FFF2-40B4-BE49-F238E27FC236}">
                  <a16:creationId xmlns:a16="http://schemas.microsoft.com/office/drawing/2014/main" id="{039195A5-6A44-4D96-BD20-7545981E80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48359C8D-7C24-4B3C-8C29-902DF41F323F}"/>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6" name="Group 145">
            <a:extLst>
              <a:ext uri="{FF2B5EF4-FFF2-40B4-BE49-F238E27FC236}">
                <a16:creationId xmlns:a16="http://schemas.microsoft.com/office/drawing/2014/main" id="{47444FED-5E00-4959-9B5E-C5FD260B3A38}"/>
              </a:ext>
            </a:extLst>
          </p:cNvPr>
          <p:cNvGrpSpPr/>
          <p:nvPr/>
        </p:nvGrpSpPr>
        <p:grpSpPr>
          <a:xfrm>
            <a:off x="5462872" y="2911877"/>
            <a:ext cx="1280160" cy="498490"/>
            <a:chOff x="2596134" y="4587088"/>
            <a:chExt cx="1280160" cy="498490"/>
          </a:xfrm>
        </p:grpSpPr>
        <p:grpSp>
          <p:nvGrpSpPr>
            <p:cNvPr id="147" name="Group 146">
              <a:extLst>
                <a:ext uri="{FF2B5EF4-FFF2-40B4-BE49-F238E27FC236}">
                  <a16:creationId xmlns:a16="http://schemas.microsoft.com/office/drawing/2014/main" id="{90A24C8A-4B73-4C89-A382-2B0D86FDE2D8}"/>
                </a:ext>
              </a:extLst>
            </p:cNvPr>
            <p:cNvGrpSpPr>
              <a:grpSpLocks noChangeAspect="1"/>
            </p:cNvGrpSpPr>
            <p:nvPr/>
          </p:nvGrpSpPr>
          <p:grpSpPr>
            <a:xfrm>
              <a:off x="2596134" y="4983480"/>
              <a:ext cx="1280160" cy="102098"/>
              <a:chOff x="914400" y="1066800"/>
              <a:chExt cx="1490472" cy="118872"/>
            </a:xfrm>
          </p:grpSpPr>
          <p:sp>
            <p:nvSpPr>
              <p:cNvPr id="158" name="Oval 157">
                <a:extLst>
                  <a:ext uri="{FF2B5EF4-FFF2-40B4-BE49-F238E27FC236}">
                    <a16:creationId xmlns:a16="http://schemas.microsoft.com/office/drawing/2014/main" id="{AD4CDBD7-0208-4253-8426-5F9EBE6264CD}"/>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FE24BAA8-B0C3-43F1-9791-95DC3CB6D8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CFB2F19C-4220-48A9-A90E-24AE2A19093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BA3C6BCE-E290-4F52-8C72-12FC81B4B27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8" name="Group 147">
              <a:extLst>
                <a:ext uri="{FF2B5EF4-FFF2-40B4-BE49-F238E27FC236}">
                  <a16:creationId xmlns:a16="http://schemas.microsoft.com/office/drawing/2014/main" id="{F941CD50-4A2F-4D7E-9746-060F0F40902B}"/>
                </a:ext>
              </a:extLst>
            </p:cNvPr>
            <p:cNvGrpSpPr>
              <a:grpSpLocks noChangeAspect="1"/>
            </p:cNvGrpSpPr>
            <p:nvPr/>
          </p:nvGrpSpPr>
          <p:grpSpPr>
            <a:xfrm>
              <a:off x="2596134" y="4587088"/>
              <a:ext cx="1280160" cy="102098"/>
              <a:chOff x="914400" y="1066800"/>
              <a:chExt cx="1490472" cy="118872"/>
            </a:xfrm>
          </p:grpSpPr>
          <p:sp>
            <p:nvSpPr>
              <p:cNvPr id="154" name="Oval 153">
                <a:extLst>
                  <a:ext uri="{FF2B5EF4-FFF2-40B4-BE49-F238E27FC236}">
                    <a16:creationId xmlns:a16="http://schemas.microsoft.com/office/drawing/2014/main" id="{104EED3E-C28D-47E4-B335-F27983C0FD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A1D77E29-EC99-4C4D-86D8-207FAC29D687}"/>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E448E30F-FBA5-4096-A07F-C188219D05F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04ECB9CD-5BB7-408C-A2AB-BD607C3D34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9" name="Group 148">
              <a:extLst>
                <a:ext uri="{FF2B5EF4-FFF2-40B4-BE49-F238E27FC236}">
                  <a16:creationId xmlns:a16="http://schemas.microsoft.com/office/drawing/2014/main" id="{2CED9687-9503-4FAB-B4E9-E0178F28976E}"/>
                </a:ext>
              </a:extLst>
            </p:cNvPr>
            <p:cNvGrpSpPr/>
            <p:nvPr/>
          </p:nvGrpSpPr>
          <p:grpSpPr>
            <a:xfrm>
              <a:off x="2616341" y="4617720"/>
              <a:ext cx="1234440" cy="441364"/>
              <a:chOff x="2616341" y="4617720"/>
              <a:chExt cx="1234440" cy="441364"/>
            </a:xfrm>
          </p:grpSpPr>
          <p:sp>
            <p:nvSpPr>
              <p:cNvPr id="150" name="Freeform: Shape 149">
                <a:extLst>
                  <a:ext uri="{FF2B5EF4-FFF2-40B4-BE49-F238E27FC236}">
                    <a16:creationId xmlns:a16="http://schemas.microsoft.com/office/drawing/2014/main" id="{AEE2AB6B-9D67-4E36-8520-D75BD0E3FC04}"/>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A96EE67E-F93C-48C3-BD39-889823B694F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470F7862-1374-4586-98EE-8E46C794D06E}"/>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4C4DC108-FC2D-4A12-99B9-F582A4BDA92B}"/>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62" name="TextBox 161">
            <a:extLst>
              <a:ext uri="{FF2B5EF4-FFF2-40B4-BE49-F238E27FC236}">
                <a16:creationId xmlns:a16="http://schemas.microsoft.com/office/drawing/2014/main" id="{BAB3D972-B5DC-433F-9EFA-BA23B566E270}"/>
              </a:ext>
            </a:extLst>
          </p:cNvPr>
          <p:cNvSpPr txBox="1"/>
          <p:nvPr/>
        </p:nvSpPr>
        <p:spPr>
          <a:xfrm>
            <a:off x="5099793"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64" name="Group 163">
            <a:extLst>
              <a:ext uri="{FF2B5EF4-FFF2-40B4-BE49-F238E27FC236}">
                <a16:creationId xmlns:a16="http://schemas.microsoft.com/office/drawing/2014/main" id="{A4CC2624-944A-489B-8351-8D1989A8FE69}"/>
              </a:ext>
            </a:extLst>
          </p:cNvPr>
          <p:cNvGrpSpPr/>
          <p:nvPr/>
        </p:nvGrpSpPr>
        <p:grpSpPr>
          <a:xfrm>
            <a:off x="7523537" y="1290072"/>
            <a:ext cx="1757172" cy="1752601"/>
            <a:chOff x="2357628" y="4953000"/>
            <a:chExt cx="1757172" cy="1752601"/>
          </a:xfrm>
          <a:effectLst>
            <a:outerShdw blurRad="50800" dist="38100" dir="2700000" algn="tl" rotWithShape="0">
              <a:prstClr val="black">
                <a:alpha val="40000"/>
              </a:prstClr>
            </a:outerShdw>
          </a:effectLst>
        </p:grpSpPr>
        <p:sp>
          <p:nvSpPr>
            <p:cNvPr id="165" name="Freeform: Shape 164">
              <a:extLst>
                <a:ext uri="{FF2B5EF4-FFF2-40B4-BE49-F238E27FC236}">
                  <a16:creationId xmlns:a16="http://schemas.microsoft.com/office/drawing/2014/main" id="{53D17C77-BBA4-4B03-B32B-0F7F2FB39D3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Freeform: Shape 165">
              <a:extLst>
                <a:ext uri="{FF2B5EF4-FFF2-40B4-BE49-F238E27FC236}">
                  <a16:creationId xmlns:a16="http://schemas.microsoft.com/office/drawing/2014/main" id="{FB0C627E-613D-4C60-B9D3-746F4FADEC2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7"/>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7" name="Group 166">
            <a:extLst>
              <a:ext uri="{FF2B5EF4-FFF2-40B4-BE49-F238E27FC236}">
                <a16:creationId xmlns:a16="http://schemas.microsoft.com/office/drawing/2014/main" id="{513E39C2-47D2-48C7-BA3D-9E5D33A5E69C}"/>
              </a:ext>
            </a:extLst>
          </p:cNvPr>
          <p:cNvGrpSpPr/>
          <p:nvPr/>
        </p:nvGrpSpPr>
        <p:grpSpPr>
          <a:xfrm>
            <a:off x="7396528" y="3258180"/>
            <a:ext cx="2011680" cy="3521035"/>
            <a:chOff x="2230374" y="1219199"/>
            <a:chExt cx="2011680" cy="3521035"/>
          </a:xfrm>
          <a:effectLst>
            <a:outerShdw blurRad="50800" dist="38100" dir="2700000" algn="tl" rotWithShape="0">
              <a:prstClr val="black">
                <a:alpha val="40000"/>
              </a:prstClr>
            </a:outerShdw>
          </a:effectLst>
        </p:grpSpPr>
        <p:sp>
          <p:nvSpPr>
            <p:cNvPr id="168" name="Freeform: Shape 167">
              <a:extLst>
                <a:ext uri="{FF2B5EF4-FFF2-40B4-BE49-F238E27FC236}">
                  <a16:creationId xmlns:a16="http://schemas.microsoft.com/office/drawing/2014/main" id="{F89466C8-958C-4E08-87B9-1F7749615122}"/>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Freeform: Shape 168">
              <a:extLst>
                <a:ext uri="{FF2B5EF4-FFF2-40B4-BE49-F238E27FC236}">
                  <a16:creationId xmlns:a16="http://schemas.microsoft.com/office/drawing/2014/main" id="{34457F7D-D70D-4513-87EC-26599D73EB27}"/>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0" name="Group 169">
            <a:extLst>
              <a:ext uri="{FF2B5EF4-FFF2-40B4-BE49-F238E27FC236}">
                <a16:creationId xmlns:a16="http://schemas.microsoft.com/office/drawing/2014/main" id="{20EF9A53-3E7B-49FE-A74F-94037EF125B1}"/>
              </a:ext>
            </a:extLst>
          </p:cNvPr>
          <p:cNvGrpSpPr/>
          <p:nvPr/>
        </p:nvGrpSpPr>
        <p:grpSpPr>
          <a:xfrm>
            <a:off x="7759362" y="2909292"/>
            <a:ext cx="1280160" cy="498490"/>
            <a:chOff x="2596134" y="4587088"/>
            <a:chExt cx="1280160" cy="498490"/>
          </a:xfrm>
        </p:grpSpPr>
        <p:grpSp>
          <p:nvGrpSpPr>
            <p:cNvPr id="171" name="Group 170">
              <a:extLst>
                <a:ext uri="{FF2B5EF4-FFF2-40B4-BE49-F238E27FC236}">
                  <a16:creationId xmlns:a16="http://schemas.microsoft.com/office/drawing/2014/main" id="{A360186B-BBC6-4691-828F-780A1D113152}"/>
                </a:ext>
              </a:extLst>
            </p:cNvPr>
            <p:cNvGrpSpPr>
              <a:grpSpLocks noChangeAspect="1"/>
            </p:cNvGrpSpPr>
            <p:nvPr/>
          </p:nvGrpSpPr>
          <p:grpSpPr>
            <a:xfrm>
              <a:off x="2596134" y="4983480"/>
              <a:ext cx="1280160" cy="102098"/>
              <a:chOff x="914400" y="1066800"/>
              <a:chExt cx="1490472" cy="118872"/>
            </a:xfrm>
          </p:grpSpPr>
          <p:sp>
            <p:nvSpPr>
              <p:cNvPr id="182" name="Oval 181">
                <a:extLst>
                  <a:ext uri="{FF2B5EF4-FFF2-40B4-BE49-F238E27FC236}">
                    <a16:creationId xmlns:a16="http://schemas.microsoft.com/office/drawing/2014/main" id="{A508A4EC-A1E2-4BC8-A90B-91CCD29B1A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a:extLst>
                  <a:ext uri="{FF2B5EF4-FFF2-40B4-BE49-F238E27FC236}">
                    <a16:creationId xmlns:a16="http://schemas.microsoft.com/office/drawing/2014/main" id="{3EE2C280-1538-4454-A44C-2F3400670148}"/>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FC31372A-25FE-49DF-92EC-41450DFC8CB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a:extLst>
                  <a:ext uri="{FF2B5EF4-FFF2-40B4-BE49-F238E27FC236}">
                    <a16:creationId xmlns:a16="http://schemas.microsoft.com/office/drawing/2014/main" id="{FFD3DECF-FA3A-4607-89AC-B2F6377B867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2" name="Group 171">
              <a:extLst>
                <a:ext uri="{FF2B5EF4-FFF2-40B4-BE49-F238E27FC236}">
                  <a16:creationId xmlns:a16="http://schemas.microsoft.com/office/drawing/2014/main" id="{2229A3DF-671D-404B-8A63-67806CE6D5C8}"/>
                </a:ext>
              </a:extLst>
            </p:cNvPr>
            <p:cNvGrpSpPr>
              <a:grpSpLocks noChangeAspect="1"/>
            </p:cNvGrpSpPr>
            <p:nvPr/>
          </p:nvGrpSpPr>
          <p:grpSpPr>
            <a:xfrm>
              <a:off x="2596134" y="4587088"/>
              <a:ext cx="1280160" cy="102098"/>
              <a:chOff x="914400" y="1066800"/>
              <a:chExt cx="1490472" cy="118872"/>
            </a:xfrm>
          </p:grpSpPr>
          <p:sp>
            <p:nvSpPr>
              <p:cNvPr id="178" name="Oval 177">
                <a:extLst>
                  <a:ext uri="{FF2B5EF4-FFF2-40B4-BE49-F238E27FC236}">
                    <a16:creationId xmlns:a16="http://schemas.microsoft.com/office/drawing/2014/main" id="{904E4504-42B3-441E-8781-0BA90DA4999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id="{395C7588-F4F8-4597-AB1E-63B67A641A2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a:extLst>
                  <a:ext uri="{FF2B5EF4-FFF2-40B4-BE49-F238E27FC236}">
                    <a16:creationId xmlns:a16="http://schemas.microsoft.com/office/drawing/2014/main" id="{F0ED3879-4D5A-42DA-B967-7AC5E85EE23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a:extLst>
                  <a:ext uri="{FF2B5EF4-FFF2-40B4-BE49-F238E27FC236}">
                    <a16:creationId xmlns:a16="http://schemas.microsoft.com/office/drawing/2014/main" id="{638AA9B6-FFF6-4EAB-9D97-E9E6E3F77F2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3" name="Group 172">
              <a:extLst>
                <a:ext uri="{FF2B5EF4-FFF2-40B4-BE49-F238E27FC236}">
                  <a16:creationId xmlns:a16="http://schemas.microsoft.com/office/drawing/2014/main" id="{9CAC9CD2-1F25-4855-8602-C0ADD78A8E97}"/>
                </a:ext>
              </a:extLst>
            </p:cNvPr>
            <p:cNvGrpSpPr/>
            <p:nvPr/>
          </p:nvGrpSpPr>
          <p:grpSpPr>
            <a:xfrm>
              <a:off x="2616341" y="4617720"/>
              <a:ext cx="1234440" cy="441364"/>
              <a:chOff x="2616341" y="4617720"/>
              <a:chExt cx="1234440" cy="441364"/>
            </a:xfrm>
          </p:grpSpPr>
          <p:sp>
            <p:nvSpPr>
              <p:cNvPr id="174" name="Freeform: Shape 173">
                <a:extLst>
                  <a:ext uri="{FF2B5EF4-FFF2-40B4-BE49-F238E27FC236}">
                    <a16:creationId xmlns:a16="http://schemas.microsoft.com/office/drawing/2014/main" id="{BABA3D68-5747-403D-B7F7-C1FFD0135B0E}"/>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D639FAEC-8402-43C6-860F-C4C6E5485EF4}"/>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4AF1F147-DFBE-4833-88CE-0DFF1933D912}"/>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7498B7BA-255C-46F5-B9DE-27B651821925}"/>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86" name="TextBox 185">
            <a:extLst>
              <a:ext uri="{FF2B5EF4-FFF2-40B4-BE49-F238E27FC236}">
                <a16:creationId xmlns:a16="http://schemas.microsoft.com/office/drawing/2014/main" id="{13604EE2-8AE3-4FBE-8BD2-A39D25993A80}"/>
              </a:ext>
            </a:extLst>
          </p:cNvPr>
          <p:cNvSpPr txBox="1"/>
          <p:nvPr/>
        </p:nvSpPr>
        <p:spPr>
          <a:xfrm>
            <a:off x="7396283" y="3921472"/>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88" name="Group 187">
            <a:extLst>
              <a:ext uri="{FF2B5EF4-FFF2-40B4-BE49-F238E27FC236}">
                <a16:creationId xmlns:a16="http://schemas.microsoft.com/office/drawing/2014/main" id="{5A3497F9-05CA-4F68-86D6-553704DBA957}"/>
              </a:ext>
            </a:extLst>
          </p:cNvPr>
          <p:cNvGrpSpPr/>
          <p:nvPr/>
        </p:nvGrpSpPr>
        <p:grpSpPr>
          <a:xfrm>
            <a:off x="9817510" y="1290072"/>
            <a:ext cx="1757172" cy="1752601"/>
            <a:chOff x="2357628" y="4953000"/>
            <a:chExt cx="1757172" cy="1752601"/>
          </a:xfrm>
          <a:effectLst>
            <a:outerShdw blurRad="50800" dist="38100" dir="2700000" algn="tl" rotWithShape="0">
              <a:prstClr val="black">
                <a:alpha val="40000"/>
              </a:prstClr>
            </a:outerShdw>
          </a:effectLst>
        </p:grpSpPr>
        <p:sp>
          <p:nvSpPr>
            <p:cNvPr id="189" name="Freeform: Shape 188">
              <a:extLst>
                <a:ext uri="{FF2B5EF4-FFF2-40B4-BE49-F238E27FC236}">
                  <a16:creationId xmlns:a16="http://schemas.microsoft.com/office/drawing/2014/main" id="{3DB9EB66-80AE-4139-98EC-5CC70D2A669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F5546316-C297-4EF1-868E-7EDDEB49AEE5}"/>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8"/>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1" name="Group 190">
            <a:extLst>
              <a:ext uri="{FF2B5EF4-FFF2-40B4-BE49-F238E27FC236}">
                <a16:creationId xmlns:a16="http://schemas.microsoft.com/office/drawing/2014/main" id="{7ABEA980-0CCF-43E8-8FDA-BAAF5855FE5F}"/>
              </a:ext>
            </a:extLst>
          </p:cNvPr>
          <p:cNvGrpSpPr/>
          <p:nvPr/>
        </p:nvGrpSpPr>
        <p:grpSpPr>
          <a:xfrm>
            <a:off x="9690501" y="3258180"/>
            <a:ext cx="2011680" cy="3521035"/>
            <a:chOff x="2230374" y="1219199"/>
            <a:chExt cx="2011680" cy="3521035"/>
          </a:xfrm>
          <a:effectLst>
            <a:outerShdw blurRad="50800" dist="38100" dir="2700000" algn="tl" rotWithShape="0">
              <a:prstClr val="black">
                <a:alpha val="40000"/>
              </a:prstClr>
            </a:outerShdw>
          </a:effectLst>
        </p:grpSpPr>
        <p:sp>
          <p:nvSpPr>
            <p:cNvPr id="192" name="Freeform: Shape 191">
              <a:extLst>
                <a:ext uri="{FF2B5EF4-FFF2-40B4-BE49-F238E27FC236}">
                  <a16:creationId xmlns:a16="http://schemas.microsoft.com/office/drawing/2014/main" id="{9AE203BC-4F09-4155-9984-F50E5F5E802E}"/>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Freeform: Shape 192">
              <a:extLst>
                <a:ext uri="{FF2B5EF4-FFF2-40B4-BE49-F238E27FC236}">
                  <a16:creationId xmlns:a16="http://schemas.microsoft.com/office/drawing/2014/main" id="{F0562C3F-20E7-490A-B309-3D47FBA957E0}"/>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4" name="Group 193">
            <a:extLst>
              <a:ext uri="{FF2B5EF4-FFF2-40B4-BE49-F238E27FC236}">
                <a16:creationId xmlns:a16="http://schemas.microsoft.com/office/drawing/2014/main" id="{01C55BF7-A0DD-49BA-A9B1-AC6EDE017F66}"/>
              </a:ext>
            </a:extLst>
          </p:cNvPr>
          <p:cNvGrpSpPr/>
          <p:nvPr/>
        </p:nvGrpSpPr>
        <p:grpSpPr>
          <a:xfrm>
            <a:off x="10053335" y="2909292"/>
            <a:ext cx="1280160" cy="498490"/>
            <a:chOff x="2596134" y="4587088"/>
            <a:chExt cx="1280160" cy="498490"/>
          </a:xfrm>
        </p:grpSpPr>
        <p:grpSp>
          <p:nvGrpSpPr>
            <p:cNvPr id="195" name="Group 194">
              <a:extLst>
                <a:ext uri="{FF2B5EF4-FFF2-40B4-BE49-F238E27FC236}">
                  <a16:creationId xmlns:a16="http://schemas.microsoft.com/office/drawing/2014/main" id="{16CA6E80-1423-46D0-8893-3378FF399C9D}"/>
                </a:ext>
              </a:extLst>
            </p:cNvPr>
            <p:cNvGrpSpPr>
              <a:grpSpLocks noChangeAspect="1"/>
            </p:cNvGrpSpPr>
            <p:nvPr/>
          </p:nvGrpSpPr>
          <p:grpSpPr>
            <a:xfrm>
              <a:off x="2596134" y="4983480"/>
              <a:ext cx="1280160" cy="102098"/>
              <a:chOff x="914400" y="1066800"/>
              <a:chExt cx="1490472" cy="118872"/>
            </a:xfrm>
          </p:grpSpPr>
          <p:sp>
            <p:nvSpPr>
              <p:cNvPr id="206" name="Oval 205">
                <a:extLst>
                  <a:ext uri="{FF2B5EF4-FFF2-40B4-BE49-F238E27FC236}">
                    <a16:creationId xmlns:a16="http://schemas.microsoft.com/office/drawing/2014/main" id="{6F898635-99DC-4E12-AF25-C2A3F99A14C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a:extLst>
                  <a:ext uri="{FF2B5EF4-FFF2-40B4-BE49-F238E27FC236}">
                    <a16:creationId xmlns:a16="http://schemas.microsoft.com/office/drawing/2014/main" id="{2BC8590C-9D5E-4116-8F5B-0F76F9C17D1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Oval 207">
                <a:extLst>
                  <a:ext uri="{FF2B5EF4-FFF2-40B4-BE49-F238E27FC236}">
                    <a16:creationId xmlns:a16="http://schemas.microsoft.com/office/drawing/2014/main" id="{C0E8376F-8000-425E-AC42-8923877FAB56}"/>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a:extLst>
                  <a:ext uri="{FF2B5EF4-FFF2-40B4-BE49-F238E27FC236}">
                    <a16:creationId xmlns:a16="http://schemas.microsoft.com/office/drawing/2014/main" id="{BE1248E5-8D23-467B-93CC-C38D4590F2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9859BF-DF6D-41C2-836C-3BC3B67AEB4F}"/>
                </a:ext>
              </a:extLst>
            </p:cNvPr>
            <p:cNvGrpSpPr>
              <a:grpSpLocks noChangeAspect="1"/>
            </p:cNvGrpSpPr>
            <p:nvPr/>
          </p:nvGrpSpPr>
          <p:grpSpPr>
            <a:xfrm>
              <a:off x="2596134" y="4587088"/>
              <a:ext cx="1280160" cy="102098"/>
              <a:chOff x="914400" y="1066800"/>
              <a:chExt cx="1490472" cy="118872"/>
            </a:xfrm>
          </p:grpSpPr>
          <p:sp>
            <p:nvSpPr>
              <p:cNvPr id="202" name="Oval 201">
                <a:extLst>
                  <a:ext uri="{FF2B5EF4-FFF2-40B4-BE49-F238E27FC236}">
                    <a16:creationId xmlns:a16="http://schemas.microsoft.com/office/drawing/2014/main" id="{6B1E4FF8-0B99-413C-9086-237B08FD3E5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Oval 202">
                <a:extLst>
                  <a:ext uri="{FF2B5EF4-FFF2-40B4-BE49-F238E27FC236}">
                    <a16:creationId xmlns:a16="http://schemas.microsoft.com/office/drawing/2014/main" id="{D11C6D8B-7E58-45F0-BED0-99E31E674A5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a:extLst>
                  <a:ext uri="{FF2B5EF4-FFF2-40B4-BE49-F238E27FC236}">
                    <a16:creationId xmlns:a16="http://schemas.microsoft.com/office/drawing/2014/main" id="{BE12AB68-21F8-44EC-8F05-831A49EF681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a:extLst>
                  <a:ext uri="{FF2B5EF4-FFF2-40B4-BE49-F238E27FC236}">
                    <a16:creationId xmlns:a16="http://schemas.microsoft.com/office/drawing/2014/main" id="{D88E5890-A06E-4B6D-8DC2-82CF8A1FF49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00FCF3D0-1850-4F64-AA38-BBCD96D2CDE7}"/>
                </a:ext>
              </a:extLst>
            </p:cNvPr>
            <p:cNvGrpSpPr/>
            <p:nvPr/>
          </p:nvGrpSpPr>
          <p:grpSpPr>
            <a:xfrm>
              <a:off x="2616341" y="4617720"/>
              <a:ext cx="1234440" cy="441364"/>
              <a:chOff x="2616341" y="4617720"/>
              <a:chExt cx="1234440" cy="441364"/>
            </a:xfrm>
          </p:grpSpPr>
          <p:sp>
            <p:nvSpPr>
              <p:cNvPr id="198" name="Freeform: Shape 197">
                <a:extLst>
                  <a:ext uri="{FF2B5EF4-FFF2-40B4-BE49-F238E27FC236}">
                    <a16:creationId xmlns:a16="http://schemas.microsoft.com/office/drawing/2014/main" id="{96FF3EFA-481A-43BE-9811-E10F8E76DD27}"/>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Freeform: Shape 198">
                <a:extLst>
                  <a:ext uri="{FF2B5EF4-FFF2-40B4-BE49-F238E27FC236}">
                    <a16:creationId xmlns:a16="http://schemas.microsoft.com/office/drawing/2014/main" id="{55FEC442-E7D9-46FE-8738-0F40F1D4BFF7}"/>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Shape 199">
                <a:extLst>
                  <a:ext uri="{FF2B5EF4-FFF2-40B4-BE49-F238E27FC236}">
                    <a16:creationId xmlns:a16="http://schemas.microsoft.com/office/drawing/2014/main" id="{B946D7C9-267D-4954-A7B2-1B6E6A2AACE8}"/>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2B0BF8BB-DEAF-4489-8435-73645A4EFD48}"/>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10" name="TextBox 209">
            <a:extLst>
              <a:ext uri="{FF2B5EF4-FFF2-40B4-BE49-F238E27FC236}">
                <a16:creationId xmlns:a16="http://schemas.microsoft.com/office/drawing/2014/main" id="{D386AB2B-B99D-4E4E-8BE5-5EE6B7A624FC}"/>
              </a:ext>
            </a:extLst>
          </p:cNvPr>
          <p:cNvSpPr txBox="1"/>
          <p:nvPr/>
        </p:nvSpPr>
        <p:spPr>
          <a:xfrm>
            <a:off x="9690256" y="3921472"/>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3" name="Graphic 2" descr="Test tubes">
            <a:extLst>
              <a:ext uri="{FF2B5EF4-FFF2-40B4-BE49-F238E27FC236}">
                <a16:creationId xmlns:a16="http://schemas.microsoft.com/office/drawing/2014/main" id="{F0B509F1-08B5-4FA8-BB5A-3C25B22F2D8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81069" y="6024586"/>
            <a:ext cx="640080" cy="640080"/>
          </a:xfrm>
          <a:prstGeom prst="rect">
            <a:avLst/>
          </a:prstGeom>
        </p:spPr>
      </p:pic>
      <p:pic>
        <p:nvPicPr>
          <p:cNvPr id="6" name="Graphic 5" descr="Flask">
            <a:extLst>
              <a:ext uri="{FF2B5EF4-FFF2-40B4-BE49-F238E27FC236}">
                <a16:creationId xmlns:a16="http://schemas.microsoft.com/office/drawing/2014/main" id="{A0094F29-F210-471E-A4FC-248A020B31E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717290" y="5955533"/>
            <a:ext cx="640080" cy="640080"/>
          </a:xfrm>
          <a:prstGeom prst="rect">
            <a:avLst/>
          </a:prstGeom>
        </p:spPr>
      </p:pic>
      <p:pic>
        <p:nvPicPr>
          <p:cNvPr id="8" name="Graphic 7" descr="Atom">
            <a:extLst>
              <a:ext uri="{FF2B5EF4-FFF2-40B4-BE49-F238E27FC236}">
                <a16:creationId xmlns:a16="http://schemas.microsoft.com/office/drawing/2014/main" id="{26D0C6C8-3B2A-4B85-BE9F-3DD8BBBC2A0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436509" y="6024586"/>
            <a:ext cx="640080" cy="640080"/>
          </a:xfrm>
          <a:prstGeom prst="rect">
            <a:avLst/>
          </a:prstGeom>
        </p:spPr>
      </p:pic>
      <p:pic>
        <p:nvPicPr>
          <p:cNvPr id="10" name="Graphic 9" descr="Beaker">
            <a:extLst>
              <a:ext uri="{FF2B5EF4-FFF2-40B4-BE49-F238E27FC236}">
                <a16:creationId xmlns:a16="http://schemas.microsoft.com/office/drawing/2014/main" id="{48113BE6-A595-471E-9028-8AA62D4E68E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496680" y="5971803"/>
            <a:ext cx="640080" cy="640080"/>
          </a:xfrm>
          <a:prstGeom prst="rect">
            <a:avLst/>
          </a:prstGeom>
        </p:spPr>
      </p:pic>
    </p:spTree>
    <p:extLst>
      <p:ext uri="{BB962C8B-B14F-4D97-AF65-F5344CB8AC3E}">
        <p14:creationId xmlns:p14="http://schemas.microsoft.com/office/powerpoint/2010/main" val="412772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lef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fade">
                                      <p:cBhvr>
                                        <p:cTn id="11" dur="1000"/>
                                        <p:tgtEl>
                                          <p:spTgt spid="54"/>
                                        </p:tgtEl>
                                      </p:cBhvr>
                                    </p:animEffect>
                                    <p:anim calcmode="lin" valueType="num">
                                      <p:cBhvr>
                                        <p:cTn id="12" dur="1000" fill="hold"/>
                                        <p:tgtEl>
                                          <p:spTgt spid="54"/>
                                        </p:tgtEl>
                                        <p:attrNameLst>
                                          <p:attrName>ppt_x</p:attrName>
                                        </p:attrNameLst>
                                      </p:cBhvr>
                                      <p:tavLst>
                                        <p:tav tm="0">
                                          <p:val>
                                            <p:strVal val="#ppt_x"/>
                                          </p:val>
                                        </p:tav>
                                        <p:tav tm="100000">
                                          <p:val>
                                            <p:strVal val="#ppt_x"/>
                                          </p:val>
                                        </p:tav>
                                      </p:tavLst>
                                    </p:anim>
                                    <p:anim calcmode="lin" valueType="num">
                                      <p:cBhvr>
                                        <p:cTn id="13" dur="900" decel="100000" fill="hold"/>
                                        <p:tgtEl>
                                          <p:spTgt spid="5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nodeType="after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wipe(up)">
                                      <p:cBhvr>
                                        <p:cTn id="18" dur="1000"/>
                                        <p:tgtEl>
                                          <p:spTgt spid="55"/>
                                        </p:tgtEl>
                                      </p:cBhvr>
                                    </p:animEffect>
                                  </p:childTnLst>
                                </p:cTn>
                              </p:par>
                              <p:par>
                                <p:cTn id="19" presetID="42"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1000"/>
                                        <p:tgtEl>
                                          <p:spTgt spid="48"/>
                                        </p:tgtEl>
                                      </p:cBhvr>
                                    </p:animEffect>
                                    <p:anim calcmode="lin" valueType="num">
                                      <p:cBhvr>
                                        <p:cTn id="22" dur="1000" fill="hold"/>
                                        <p:tgtEl>
                                          <p:spTgt spid="48"/>
                                        </p:tgtEl>
                                        <p:attrNameLst>
                                          <p:attrName>ppt_x</p:attrName>
                                        </p:attrNameLst>
                                      </p:cBhvr>
                                      <p:tavLst>
                                        <p:tav tm="0">
                                          <p:val>
                                            <p:strVal val="#ppt_x"/>
                                          </p:val>
                                        </p:tav>
                                        <p:tav tm="100000">
                                          <p:val>
                                            <p:strVal val="#ppt_x"/>
                                          </p:val>
                                        </p:tav>
                                      </p:tavLst>
                                    </p:anim>
                                    <p:anim calcmode="lin" valueType="num">
                                      <p:cBhvr>
                                        <p:cTn id="23" dur="1000" fill="hold"/>
                                        <p:tgtEl>
                                          <p:spTgt spid="4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up)">
                                      <p:cBhvr>
                                        <p:cTn id="27" dur="500"/>
                                        <p:tgtEl>
                                          <p:spTgt spid="81"/>
                                        </p:tgtEl>
                                      </p:cBhvr>
                                    </p:animEffect>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110"/>
                                        </p:tgtEl>
                                        <p:attrNameLst>
                                          <p:attrName>style.visibility</p:attrName>
                                        </p:attrNameLst>
                                      </p:cBhvr>
                                      <p:to>
                                        <p:strVal val="visible"/>
                                      </p:to>
                                    </p:set>
                                    <p:anim calcmode="lin" valueType="num">
                                      <p:cBhvr>
                                        <p:cTn id="31" dur="500" fill="hold"/>
                                        <p:tgtEl>
                                          <p:spTgt spid="110"/>
                                        </p:tgtEl>
                                        <p:attrNameLst>
                                          <p:attrName>ppt_w</p:attrName>
                                        </p:attrNameLst>
                                      </p:cBhvr>
                                      <p:tavLst>
                                        <p:tav tm="0">
                                          <p:val>
                                            <p:fltVal val="0"/>
                                          </p:val>
                                        </p:tav>
                                        <p:tav tm="100000">
                                          <p:val>
                                            <p:strVal val="#ppt_w"/>
                                          </p:val>
                                        </p:tav>
                                      </p:tavLst>
                                    </p:anim>
                                    <p:anim calcmode="lin" valueType="num">
                                      <p:cBhvr>
                                        <p:cTn id="32" dur="500" fill="hold"/>
                                        <p:tgtEl>
                                          <p:spTgt spid="110"/>
                                        </p:tgtEl>
                                        <p:attrNameLst>
                                          <p:attrName>ppt_h</p:attrName>
                                        </p:attrNameLst>
                                      </p:cBhvr>
                                      <p:tavLst>
                                        <p:tav tm="0">
                                          <p:val>
                                            <p:fltVal val="0"/>
                                          </p:val>
                                        </p:tav>
                                        <p:tav tm="100000">
                                          <p:val>
                                            <p:strVal val="#ppt_h"/>
                                          </p:val>
                                        </p:tav>
                                      </p:tavLst>
                                    </p:anim>
                                    <p:animEffect transition="in" filter="fade">
                                      <p:cBhvr>
                                        <p:cTn id="33" dur="500"/>
                                        <p:tgtEl>
                                          <p:spTgt spid="110"/>
                                        </p:tgtEl>
                                      </p:cBhvr>
                                    </p:animEffect>
                                  </p:childTnLst>
                                </p:cTn>
                              </p:par>
                            </p:childTnLst>
                          </p:cTn>
                        </p:par>
                        <p:par>
                          <p:cTn id="34" fill="hold">
                            <p:stCondLst>
                              <p:cond delay="4000"/>
                            </p:stCondLst>
                            <p:childTnLst>
                              <p:par>
                                <p:cTn id="35" presetID="37" presetClass="entr" presetSubtype="0" fill="hold"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1000"/>
                                        <p:tgtEl>
                                          <p:spTgt spid="112"/>
                                        </p:tgtEl>
                                      </p:cBhvr>
                                    </p:animEffect>
                                    <p:anim calcmode="lin" valueType="num">
                                      <p:cBhvr>
                                        <p:cTn id="38" dur="1000" fill="hold"/>
                                        <p:tgtEl>
                                          <p:spTgt spid="112"/>
                                        </p:tgtEl>
                                        <p:attrNameLst>
                                          <p:attrName>ppt_x</p:attrName>
                                        </p:attrNameLst>
                                      </p:cBhvr>
                                      <p:tavLst>
                                        <p:tav tm="0">
                                          <p:val>
                                            <p:strVal val="#ppt_x"/>
                                          </p:val>
                                        </p:tav>
                                        <p:tav tm="100000">
                                          <p:val>
                                            <p:strVal val="#ppt_x"/>
                                          </p:val>
                                        </p:tav>
                                      </p:tavLst>
                                    </p:anim>
                                    <p:anim calcmode="lin" valueType="num">
                                      <p:cBhvr>
                                        <p:cTn id="39" dur="900" decel="100000" fill="hold"/>
                                        <p:tgtEl>
                                          <p:spTgt spid="112"/>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41" fill="hold">
                            <p:stCondLst>
                              <p:cond delay="5000"/>
                            </p:stCondLst>
                            <p:childTnLst>
                              <p:par>
                                <p:cTn id="42" presetID="22" presetClass="entr" presetSubtype="1" fill="hold" nodeType="afterEffect">
                                  <p:stCondLst>
                                    <p:cond delay="0"/>
                                  </p:stCondLst>
                                  <p:childTnLst>
                                    <p:set>
                                      <p:cBhvr>
                                        <p:cTn id="43" dur="1" fill="hold">
                                          <p:stCondLst>
                                            <p:cond delay="0"/>
                                          </p:stCondLst>
                                        </p:cTn>
                                        <p:tgtEl>
                                          <p:spTgt spid="118"/>
                                        </p:tgtEl>
                                        <p:attrNameLst>
                                          <p:attrName>style.visibility</p:attrName>
                                        </p:attrNameLst>
                                      </p:cBhvr>
                                      <p:to>
                                        <p:strVal val="visible"/>
                                      </p:to>
                                    </p:set>
                                    <p:animEffect transition="in" filter="wipe(up)">
                                      <p:cBhvr>
                                        <p:cTn id="44" dur="1000"/>
                                        <p:tgtEl>
                                          <p:spTgt spid="118"/>
                                        </p:tgtEl>
                                      </p:cBhvr>
                                    </p:animEffect>
                                  </p:childTnLst>
                                </p:cTn>
                              </p:par>
                              <p:par>
                                <p:cTn id="45" presetID="42" presetClass="entr" presetSubtype="0" fill="hold" nodeType="withEffect">
                                  <p:stCondLst>
                                    <p:cond delay="0"/>
                                  </p:stCondLst>
                                  <p:childTnLst>
                                    <p:set>
                                      <p:cBhvr>
                                        <p:cTn id="46" dur="1" fill="hold">
                                          <p:stCondLst>
                                            <p:cond delay="0"/>
                                          </p:stCondLst>
                                        </p:cTn>
                                        <p:tgtEl>
                                          <p:spTgt spid="115"/>
                                        </p:tgtEl>
                                        <p:attrNameLst>
                                          <p:attrName>style.visibility</p:attrName>
                                        </p:attrNameLst>
                                      </p:cBhvr>
                                      <p:to>
                                        <p:strVal val="visible"/>
                                      </p:to>
                                    </p:set>
                                    <p:animEffect transition="in" filter="fade">
                                      <p:cBhvr>
                                        <p:cTn id="47" dur="1000"/>
                                        <p:tgtEl>
                                          <p:spTgt spid="115"/>
                                        </p:tgtEl>
                                      </p:cBhvr>
                                    </p:animEffect>
                                    <p:anim calcmode="lin" valueType="num">
                                      <p:cBhvr>
                                        <p:cTn id="48" dur="1000" fill="hold"/>
                                        <p:tgtEl>
                                          <p:spTgt spid="115"/>
                                        </p:tgtEl>
                                        <p:attrNameLst>
                                          <p:attrName>ppt_x</p:attrName>
                                        </p:attrNameLst>
                                      </p:cBhvr>
                                      <p:tavLst>
                                        <p:tav tm="0">
                                          <p:val>
                                            <p:strVal val="#ppt_x"/>
                                          </p:val>
                                        </p:tav>
                                        <p:tav tm="100000">
                                          <p:val>
                                            <p:strVal val="#ppt_x"/>
                                          </p:val>
                                        </p:tav>
                                      </p:tavLst>
                                    </p:anim>
                                    <p:anim calcmode="lin" valueType="num">
                                      <p:cBhvr>
                                        <p:cTn id="49" dur="1000" fill="hold"/>
                                        <p:tgtEl>
                                          <p:spTgt spid="11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22" presetClass="entr" presetSubtype="1" fill="hold" grpId="0" nodeType="afterEffect">
                                  <p:stCondLst>
                                    <p:cond delay="0"/>
                                  </p:stCondLst>
                                  <p:childTnLst>
                                    <p:set>
                                      <p:cBhvr>
                                        <p:cTn id="52" dur="1" fill="hold">
                                          <p:stCondLst>
                                            <p:cond delay="0"/>
                                          </p:stCondLst>
                                        </p:cTn>
                                        <p:tgtEl>
                                          <p:spTgt spid="134"/>
                                        </p:tgtEl>
                                        <p:attrNameLst>
                                          <p:attrName>style.visibility</p:attrName>
                                        </p:attrNameLst>
                                      </p:cBhvr>
                                      <p:to>
                                        <p:strVal val="visible"/>
                                      </p:to>
                                    </p:set>
                                    <p:animEffect transition="in" filter="wipe(up)">
                                      <p:cBhvr>
                                        <p:cTn id="53" dur="500"/>
                                        <p:tgtEl>
                                          <p:spTgt spid="134"/>
                                        </p:tgtEl>
                                      </p:cBhvr>
                                    </p:animEffect>
                                  </p:childTnLst>
                                </p:cTn>
                              </p:par>
                            </p:childTnLst>
                          </p:cTn>
                        </p:par>
                        <p:par>
                          <p:cTn id="54" fill="hold">
                            <p:stCondLst>
                              <p:cond delay="6500"/>
                            </p:stCondLst>
                            <p:childTnLst>
                              <p:par>
                                <p:cTn id="55" presetID="53" presetClass="entr" presetSubtype="16" fill="hold" nodeType="after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p:cTn id="57" dur="500" fill="hold"/>
                                        <p:tgtEl>
                                          <p:spTgt spid="10"/>
                                        </p:tgtEl>
                                        <p:attrNameLst>
                                          <p:attrName>ppt_w</p:attrName>
                                        </p:attrNameLst>
                                      </p:cBhvr>
                                      <p:tavLst>
                                        <p:tav tm="0">
                                          <p:val>
                                            <p:fltVal val="0"/>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animEffect transition="in" filter="fade">
                                      <p:cBhvr>
                                        <p:cTn id="59" dur="500"/>
                                        <p:tgtEl>
                                          <p:spTgt spid="10"/>
                                        </p:tgtEl>
                                      </p:cBhvr>
                                    </p:animEffect>
                                  </p:childTnLst>
                                </p:cTn>
                              </p:par>
                            </p:childTnLst>
                          </p:cTn>
                        </p:par>
                        <p:par>
                          <p:cTn id="60" fill="hold">
                            <p:stCondLst>
                              <p:cond delay="7000"/>
                            </p:stCondLst>
                            <p:childTnLst>
                              <p:par>
                                <p:cTn id="61" presetID="37" presetClass="entr" presetSubtype="0" fill="hold" nodeType="afterEffect">
                                  <p:stCondLst>
                                    <p:cond delay="0"/>
                                  </p:stCondLst>
                                  <p:childTnLst>
                                    <p:set>
                                      <p:cBhvr>
                                        <p:cTn id="62" dur="1" fill="hold">
                                          <p:stCondLst>
                                            <p:cond delay="0"/>
                                          </p:stCondLst>
                                        </p:cTn>
                                        <p:tgtEl>
                                          <p:spTgt spid="136"/>
                                        </p:tgtEl>
                                        <p:attrNameLst>
                                          <p:attrName>style.visibility</p:attrName>
                                        </p:attrNameLst>
                                      </p:cBhvr>
                                      <p:to>
                                        <p:strVal val="visible"/>
                                      </p:to>
                                    </p:set>
                                    <p:animEffect transition="in" filter="fade">
                                      <p:cBhvr>
                                        <p:cTn id="63" dur="1000"/>
                                        <p:tgtEl>
                                          <p:spTgt spid="136"/>
                                        </p:tgtEl>
                                      </p:cBhvr>
                                    </p:animEffect>
                                    <p:anim calcmode="lin" valueType="num">
                                      <p:cBhvr>
                                        <p:cTn id="64" dur="1000" fill="hold"/>
                                        <p:tgtEl>
                                          <p:spTgt spid="136"/>
                                        </p:tgtEl>
                                        <p:attrNameLst>
                                          <p:attrName>ppt_x</p:attrName>
                                        </p:attrNameLst>
                                      </p:cBhvr>
                                      <p:tavLst>
                                        <p:tav tm="0">
                                          <p:val>
                                            <p:strVal val="#ppt_x"/>
                                          </p:val>
                                        </p:tav>
                                        <p:tav tm="100000">
                                          <p:val>
                                            <p:strVal val="#ppt_x"/>
                                          </p:val>
                                        </p:tav>
                                      </p:tavLst>
                                    </p:anim>
                                    <p:anim calcmode="lin" valueType="num">
                                      <p:cBhvr>
                                        <p:cTn id="65" dur="900" decel="100000" fill="hold"/>
                                        <p:tgtEl>
                                          <p:spTgt spid="136"/>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childTnLst>
                          </p:cTn>
                        </p:par>
                        <p:par>
                          <p:cTn id="67" fill="hold">
                            <p:stCondLst>
                              <p:cond delay="8000"/>
                            </p:stCondLst>
                            <p:childTnLst>
                              <p:par>
                                <p:cTn id="68" presetID="22" presetClass="entr" presetSubtype="1" fill="hold" nodeType="afterEffect">
                                  <p:stCondLst>
                                    <p:cond delay="0"/>
                                  </p:stCondLst>
                                  <p:childTnLst>
                                    <p:set>
                                      <p:cBhvr>
                                        <p:cTn id="69" dur="1" fill="hold">
                                          <p:stCondLst>
                                            <p:cond delay="0"/>
                                          </p:stCondLst>
                                        </p:cTn>
                                        <p:tgtEl>
                                          <p:spTgt spid="146"/>
                                        </p:tgtEl>
                                        <p:attrNameLst>
                                          <p:attrName>style.visibility</p:attrName>
                                        </p:attrNameLst>
                                      </p:cBhvr>
                                      <p:to>
                                        <p:strVal val="visible"/>
                                      </p:to>
                                    </p:set>
                                    <p:animEffect transition="in" filter="wipe(up)">
                                      <p:cBhvr>
                                        <p:cTn id="70" dur="1000"/>
                                        <p:tgtEl>
                                          <p:spTgt spid="146"/>
                                        </p:tgtEl>
                                      </p:cBhvr>
                                    </p:animEffect>
                                  </p:childTnLst>
                                </p:cTn>
                              </p:par>
                              <p:par>
                                <p:cTn id="71" presetID="42" presetClass="entr" presetSubtype="0" fill="hold" nodeType="withEffect">
                                  <p:stCondLst>
                                    <p:cond delay="0"/>
                                  </p:stCondLst>
                                  <p:childTnLst>
                                    <p:set>
                                      <p:cBhvr>
                                        <p:cTn id="72" dur="1" fill="hold">
                                          <p:stCondLst>
                                            <p:cond delay="0"/>
                                          </p:stCondLst>
                                        </p:cTn>
                                        <p:tgtEl>
                                          <p:spTgt spid="143"/>
                                        </p:tgtEl>
                                        <p:attrNameLst>
                                          <p:attrName>style.visibility</p:attrName>
                                        </p:attrNameLst>
                                      </p:cBhvr>
                                      <p:to>
                                        <p:strVal val="visible"/>
                                      </p:to>
                                    </p:set>
                                    <p:animEffect transition="in" filter="fade">
                                      <p:cBhvr>
                                        <p:cTn id="73" dur="1000"/>
                                        <p:tgtEl>
                                          <p:spTgt spid="143"/>
                                        </p:tgtEl>
                                      </p:cBhvr>
                                    </p:animEffect>
                                    <p:anim calcmode="lin" valueType="num">
                                      <p:cBhvr>
                                        <p:cTn id="74" dur="1000" fill="hold"/>
                                        <p:tgtEl>
                                          <p:spTgt spid="143"/>
                                        </p:tgtEl>
                                        <p:attrNameLst>
                                          <p:attrName>ppt_x</p:attrName>
                                        </p:attrNameLst>
                                      </p:cBhvr>
                                      <p:tavLst>
                                        <p:tav tm="0">
                                          <p:val>
                                            <p:strVal val="#ppt_x"/>
                                          </p:val>
                                        </p:tav>
                                        <p:tav tm="100000">
                                          <p:val>
                                            <p:strVal val="#ppt_x"/>
                                          </p:val>
                                        </p:tav>
                                      </p:tavLst>
                                    </p:anim>
                                    <p:anim calcmode="lin" valueType="num">
                                      <p:cBhvr>
                                        <p:cTn id="75" dur="1000" fill="hold"/>
                                        <p:tgtEl>
                                          <p:spTgt spid="143"/>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162"/>
                                        </p:tgtEl>
                                        <p:attrNameLst>
                                          <p:attrName>style.visibility</p:attrName>
                                        </p:attrNameLst>
                                      </p:cBhvr>
                                      <p:to>
                                        <p:strVal val="visible"/>
                                      </p:to>
                                    </p:set>
                                    <p:animEffect transition="in" filter="wipe(up)">
                                      <p:cBhvr>
                                        <p:cTn id="79" dur="500"/>
                                        <p:tgtEl>
                                          <p:spTgt spid="162"/>
                                        </p:tgtEl>
                                      </p:cBhvr>
                                    </p:animEffect>
                                  </p:childTnLst>
                                </p:cTn>
                              </p:par>
                            </p:childTnLst>
                          </p:cTn>
                        </p:par>
                        <p:par>
                          <p:cTn id="80" fill="hold">
                            <p:stCondLst>
                              <p:cond delay="9500"/>
                            </p:stCondLst>
                            <p:childTnLst>
                              <p:par>
                                <p:cTn id="81" presetID="53" presetClass="entr" presetSubtype="16" fill="hold" nodeType="afterEffect">
                                  <p:stCondLst>
                                    <p:cond delay="0"/>
                                  </p:stCondLst>
                                  <p:childTnLst>
                                    <p:set>
                                      <p:cBhvr>
                                        <p:cTn id="82" dur="1" fill="hold">
                                          <p:stCondLst>
                                            <p:cond delay="0"/>
                                          </p:stCondLst>
                                        </p:cTn>
                                        <p:tgtEl>
                                          <p:spTgt spid="6"/>
                                        </p:tgtEl>
                                        <p:attrNameLst>
                                          <p:attrName>style.visibility</p:attrName>
                                        </p:attrNameLst>
                                      </p:cBhvr>
                                      <p:to>
                                        <p:strVal val="visible"/>
                                      </p:to>
                                    </p:set>
                                    <p:anim calcmode="lin" valueType="num">
                                      <p:cBhvr>
                                        <p:cTn id="83" dur="500" fill="hold"/>
                                        <p:tgtEl>
                                          <p:spTgt spid="6"/>
                                        </p:tgtEl>
                                        <p:attrNameLst>
                                          <p:attrName>ppt_w</p:attrName>
                                        </p:attrNameLst>
                                      </p:cBhvr>
                                      <p:tavLst>
                                        <p:tav tm="0">
                                          <p:val>
                                            <p:fltVal val="0"/>
                                          </p:val>
                                        </p:tav>
                                        <p:tav tm="100000">
                                          <p:val>
                                            <p:strVal val="#ppt_w"/>
                                          </p:val>
                                        </p:tav>
                                      </p:tavLst>
                                    </p:anim>
                                    <p:anim calcmode="lin" valueType="num">
                                      <p:cBhvr>
                                        <p:cTn id="84" dur="500" fill="hold"/>
                                        <p:tgtEl>
                                          <p:spTgt spid="6"/>
                                        </p:tgtEl>
                                        <p:attrNameLst>
                                          <p:attrName>ppt_h</p:attrName>
                                        </p:attrNameLst>
                                      </p:cBhvr>
                                      <p:tavLst>
                                        <p:tav tm="0">
                                          <p:val>
                                            <p:fltVal val="0"/>
                                          </p:val>
                                        </p:tav>
                                        <p:tav tm="100000">
                                          <p:val>
                                            <p:strVal val="#ppt_h"/>
                                          </p:val>
                                        </p:tav>
                                      </p:tavLst>
                                    </p:anim>
                                    <p:animEffect transition="in" filter="fade">
                                      <p:cBhvr>
                                        <p:cTn id="85" dur="500"/>
                                        <p:tgtEl>
                                          <p:spTgt spid="6"/>
                                        </p:tgtEl>
                                      </p:cBhvr>
                                    </p:animEffect>
                                  </p:childTnLst>
                                </p:cTn>
                              </p:par>
                            </p:childTnLst>
                          </p:cTn>
                        </p:par>
                        <p:par>
                          <p:cTn id="86" fill="hold">
                            <p:stCondLst>
                              <p:cond delay="10000"/>
                            </p:stCondLst>
                            <p:childTnLst>
                              <p:par>
                                <p:cTn id="87" presetID="37" presetClass="entr" presetSubtype="0" fill="hold" nodeType="afterEffect">
                                  <p:stCondLst>
                                    <p:cond delay="0"/>
                                  </p:stCondLst>
                                  <p:childTnLst>
                                    <p:set>
                                      <p:cBhvr>
                                        <p:cTn id="88" dur="1" fill="hold">
                                          <p:stCondLst>
                                            <p:cond delay="0"/>
                                          </p:stCondLst>
                                        </p:cTn>
                                        <p:tgtEl>
                                          <p:spTgt spid="164"/>
                                        </p:tgtEl>
                                        <p:attrNameLst>
                                          <p:attrName>style.visibility</p:attrName>
                                        </p:attrNameLst>
                                      </p:cBhvr>
                                      <p:to>
                                        <p:strVal val="visible"/>
                                      </p:to>
                                    </p:set>
                                    <p:animEffect transition="in" filter="fade">
                                      <p:cBhvr>
                                        <p:cTn id="89" dur="1000"/>
                                        <p:tgtEl>
                                          <p:spTgt spid="164"/>
                                        </p:tgtEl>
                                      </p:cBhvr>
                                    </p:animEffect>
                                    <p:anim calcmode="lin" valueType="num">
                                      <p:cBhvr>
                                        <p:cTn id="90" dur="1000" fill="hold"/>
                                        <p:tgtEl>
                                          <p:spTgt spid="164"/>
                                        </p:tgtEl>
                                        <p:attrNameLst>
                                          <p:attrName>ppt_x</p:attrName>
                                        </p:attrNameLst>
                                      </p:cBhvr>
                                      <p:tavLst>
                                        <p:tav tm="0">
                                          <p:val>
                                            <p:strVal val="#ppt_x"/>
                                          </p:val>
                                        </p:tav>
                                        <p:tav tm="100000">
                                          <p:val>
                                            <p:strVal val="#ppt_x"/>
                                          </p:val>
                                        </p:tav>
                                      </p:tavLst>
                                    </p:anim>
                                    <p:anim calcmode="lin" valueType="num">
                                      <p:cBhvr>
                                        <p:cTn id="91" dur="900" decel="100000" fill="hold"/>
                                        <p:tgtEl>
                                          <p:spTgt spid="164"/>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64"/>
                                        </p:tgtEl>
                                        <p:attrNameLst>
                                          <p:attrName>ppt_y</p:attrName>
                                        </p:attrNameLst>
                                      </p:cBhvr>
                                      <p:tavLst>
                                        <p:tav tm="0">
                                          <p:val>
                                            <p:strVal val="#ppt_y-.03"/>
                                          </p:val>
                                        </p:tav>
                                        <p:tav tm="100000">
                                          <p:val>
                                            <p:strVal val="#ppt_y"/>
                                          </p:val>
                                        </p:tav>
                                      </p:tavLst>
                                    </p:anim>
                                  </p:childTnLst>
                                </p:cTn>
                              </p:par>
                            </p:childTnLst>
                          </p:cTn>
                        </p:par>
                        <p:par>
                          <p:cTn id="93" fill="hold">
                            <p:stCondLst>
                              <p:cond delay="11000"/>
                            </p:stCondLst>
                            <p:childTnLst>
                              <p:par>
                                <p:cTn id="94" presetID="22" presetClass="entr" presetSubtype="1" fill="hold" nodeType="afterEffect">
                                  <p:stCondLst>
                                    <p:cond delay="0"/>
                                  </p:stCondLst>
                                  <p:childTnLst>
                                    <p:set>
                                      <p:cBhvr>
                                        <p:cTn id="95" dur="1" fill="hold">
                                          <p:stCondLst>
                                            <p:cond delay="0"/>
                                          </p:stCondLst>
                                        </p:cTn>
                                        <p:tgtEl>
                                          <p:spTgt spid="170"/>
                                        </p:tgtEl>
                                        <p:attrNameLst>
                                          <p:attrName>style.visibility</p:attrName>
                                        </p:attrNameLst>
                                      </p:cBhvr>
                                      <p:to>
                                        <p:strVal val="visible"/>
                                      </p:to>
                                    </p:set>
                                    <p:animEffect transition="in" filter="wipe(up)">
                                      <p:cBhvr>
                                        <p:cTn id="96" dur="1000"/>
                                        <p:tgtEl>
                                          <p:spTgt spid="170"/>
                                        </p:tgtEl>
                                      </p:cBhvr>
                                    </p:animEffect>
                                  </p:childTnLst>
                                </p:cTn>
                              </p:par>
                              <p:par>
                                <p:cTn id="97" presetID="42" presetClass="entr" presetSubtype="0" fill="hold" nodeType="withEffect">
                                  <p:stCondLst>
                                    <p:cond delay="0"/>
                                  </p:stCondLst>
                                  <p:childTnLst>
                                    <p:set>
                                      <p:cBhvr>
                                        <p:cTn id="98" dur="1" fill="hold">
                                          <p:stCondLst>
                                            <p:cond delay="0"/>
                                          </p:stCondLst>
                                        </p:cTn>
                                        <p:tgtEl>
                                          <p:spTgt spid="167"/>
                                        </p:tgtEl>
                                        <p:attrNameLst>
                                          <p:attrName>style.visibility</p:attrName>
                                        </p:attrNameLst>
                                      </p:cBhvr>
                                      <p:to>
                                        <p:strVal val="visible"/>
                                      </p:to>
                                    </p:set>
                                    <p:animEffect transition="in" filter="fade">
                                      <p:cBhvr>
                                        <p:cTn id="99" dur="1000"/>
                                        <p:tgtEl>
                                          <p:spTgt spid="167"/>
                                        </p:tgtEl>
                                      </p:cBhvr>
                                    </p:animEffect>
                                    <p:anim calcmode="lin" valueType="num">
                                      <p:cBhvr>
                                        <p:cTn id="100" dur="1000" fill="hold"/>
                                        <p:tgtEl>
                                          <p:spTgt spid="167"/>
                                        </p:tgtEl>
                                        <p:attrNameLst>
                                          <p:attrName>ppt_x</p:attrName>
                                        </p:attrNameLst>
                                      </p:cBhvr>
                                      <p:tavLst>
                                        <p:tav tm="0">
                                          <p:val>
                                            <p:strVal val="#ppt_x"/>
                                          </p:val>
                                        </p:tav>
                                        <p:tav tm="100000">
                                          <p:val>
                                            <p:strVal val="#ppt_x"/>
                                          </p:val>
                                        </p:tav>
                                      </p:tavLst>
                                    </p:anim>
                                    <p:anim calcmode="lin" valueType="num">
                                      <p:cBhvr>
                                        <p:cTn id="101" dur="1000" fill="hold"/>
                                        <p:tgtEl>
                                          <p:spTgt spid="167"/>
                                        </p:tgtEl>
                                        <p:attrNameLst>
                                          <p:attrName>ppt_y</p:attrName>
                                        </p:attrNameLst>
                                      </p:cBhvr>
                                      <p:tavLst>
                                        <p:tav tm="0">
                                          <p:val>
                                            <p:strVal val="#ppt_y+.1"/>
                                          </p:val>
                                        </p:tav>
                                        <p:tav tm="100000">
                                          <p:val>
                                            <p:strVal val="#ppt_y"/>
                                          </p:val>
                                        </p:tav>
                                      </p:tavLst>
                                    </p:anim>
                                  </p:childTnLst>
                                </p:cTn>
                              </p:par>
                            </p:childTnLst>
                          </p:cTn>
                        </p:par>
                        <p:par>
                          <p:cTn id="102" fill="hold">
                            <p:stCondLst>
                              <p:cond delay="12000"/>
                            </p:stCondLst>
                            <p:childTnLst>
                              <p:par>
                                <p:cTn id="103" presetID="22" presetClass="entr" presetSubtype="1" fill="hold" grpId="0" nodeType="afterEffect">
                                  <p:stCondLst>
                                    <p:cond delay="0"/>
                                  </p:stCondLst>
                                  <p:childTnLst>
                                    <p:set>
                                      <p:cBhvr>
                                        <p:cTn id="104" dur="1" fill="hold">
                                          <p:stCondLst>
                                            <p:cond delay="0"/>
                                          </p:stCondLst>
                                        </p:cTn>
                                        <p:tgtEl>
                                          <p:spTgt spid="186"/>
                                        </p:tgtEl>
                                        <p:attrNameLst>
                                          <p:attrName>style.visibility</p:attrName>
                                        </p:attrNameLst>
                                      </p:cBhvr>
                                      <p:to>
                                        <p:strVal val="visible"/>
                                      </p:to>
                                    </p:set>
                                    <p:animEffect transition="in" filter="wipe(up)">
                                      <p:cBhvr>
                                        <p:cTn id="105" dur="500"/>
                                        <p:tgtEl>
                                          <p:spTgt spid="186"/>
                                        </p:tgtEl>
                                      </p:cBhvr>
                                    </p:animEffect>
                                  </p:childTnLst>
                                </p:cTn>
                              </p:par>
                            </p:childTnLst>
                          </p:cTn>
                        </p:par>
                        <p:par>
                          <p:cTn id="106" fill="hold">
                            <p:stCondLst>
                              <p:cond delay="12500"/>
                            </p:stCondLst>
                            <p:childTnLst>
                              <p:par>
                                <p:cTn id="107" presetID="53" presetClass="entr" presetSubtype="16" fill="hold" nodeType="afterEffect">
                                  <p:stCondLst>
                                    <p:cond delay="0"/>
                                  </p:stCondLst>
                                  <p:childTnLst>
                                    <p:set>
                                      <p:cBhvr>
                                        <p:cTn id="108" dur="1" fill="hold">
                                          <p:stCondLst>
                                            <p:cond delay="0"/>
                                          </p:stCondLst>
                                        </p:cTn>
                                        <p:tgtEl>
                                          <p:spTgt spid="3"/>
                                        </p:tgtEl>
                                        <p:attrNameLst>
                                          <p:attrName>style.visibility</p:attrName>
                                        </p:attrNameLst>
                                      </p:cBhvr>
                                      <p:to>
                                        <p:strVal val="visible"/>
                                      </p:to>
                                    </p:set>
                                    <p:anim calcmode="lin" valueType="num">
                                      <p:cBhvr>
                                        <p:cTn id="109" dur="500" fill="hold"/>
                                        <p:tgtEl>
                                          <p:spTgt spid="3"/>
                                        </p:tgtEl>
                                        <p:attrNameLst>
                                          <p:attrName>ppt_w</p:attrName>
                                        </p:attrNameLst>
                                      </p:cBhvr>
                                      <p:tavLst>
                                        <p:tav tm="0">
                                          <p:val>
                                            <p:fltVal val="0"/>
                                          </p:val>
                                        </p:tav>
                                        <p:tav tm="100000">
                                          <p:val>
                                            <p:strVal val="#ppt_w"/>
                                          </p:val>
                                        </p:tav>
                                      </p:tavLst>
                                    </p:anim>
                                    <p:anim calcmode="lin" valueType="num">
                                      <p:cBhvr>
                                        <p:cTn id="110" dur="500" fill="hold"/>
                                        <p:tgtEl>
                                          <p:spTgt spid="3"/>
                                        </p:tgtEl>
                                        <p:attrNameLst>
                                          <p:attrName>ppt_h</p:attrName>
                                        </p:attrNameLst>
                                      </p:cBhvr>
                                      <p:tavLst>
                                        <p:tav tm="0">
                                          <p:val>
                                            <p:fltVal val="0"/>
                                          </p:val>
                                        </p:tav>
                                        <p:tav tm="100000">
                                          <p:val>
                                            <p:strVal val="#ppt_h"/>
                                          </p:val>
                                        </p:tav>
                                      </p:tavLst>
                                    </p:anim>
                                    <p:animEffect transition="in" filter="fade">
                                      <p:cBhvr>
                                        <p:cTn id="111" dur="500"/>
                                        <p:tgtEl>
                                          <p:spTgt spid="3"/>
                                        </p:tgtEl>
                                      </p:cBhvr>
                                    </p:animEffect>
                                  </p:childTnLst>
                                </p:cTn>
                              </p:par>
                            </p:childTnLst>
                          </p:cTn>
                        </p:par>
                        <p:par>
                          <p:cTn id="112" fill="hold">
                            <p:stCondLst>
                              <p:cond delay="13000"/>
                            </p:stCondLst>
                            <p:childTnLst>
                              <p:par>
                                <p:cTn id="113" presetID="37" presetClass="entr" presetSubtype="0" fill="hold" nodeType="afterEffect">
                                  <p:stCondLst>
                                    <p:cond delay="0"/>
                                  </p:stCondLst>
                                  <p:childTnLst>
                                    <p:set>
                                      <p:cBhvr>
                                        <p:cTn id="114" dur="1" fill="hold">
                                          <p:stCondLst>
                                            <p:cond delay="0"/>
                                          </p:stCondLst>
                                        </p:cTn>
                                        <p:tgtEl>
                                          <p:spTgt spid="188"/>
                                        </p:tgtEl>
                                        <p:attrNameLst>
                                          <p:attrName>style.visibility</p:attrName>
                                        </p:attrNameLst>
                                      </p:cBhvr>
                                      <p:to>
                                        <p:strVal val="visible"/>
                                      </p:to>
                                    </p:set>
                                    <p:animEffect transition="in" filter="fade">
                                      <p:cBhvr>
                                        <p:cTn id="115" dur="1000"/>
                                        <p:tgtEl>
                                          <p:spTgt spid="188"/>
                                        </p:tgtEl>
                                      </p:cBhvr>
                                    </p:animEffect>
                                    <p:anim calcmode="lin" valueType="num">
                                      <p:cBhvr>
                                        <p:cTn id="116" dur="1000" fill="hold"/>
                                        <p:tgtEl>
                                          <p:spTgt spid="188"/>
                                        </p:tgtEl>
                                        <p:attrNameLst>
                                          <p:attrName>ppt_x</p:attrName>
                                        </p:attrNameLst>
                                      </p:cBhvr>
                                      <p:tavLst>
                                        <p:tav tm="0">
                                          <p:val>
                                            <p:strVal val="#ppt_x"/>
                                          </p:val>
                                        </p:tav>
                                        <p:tav tm="100000">
                                          <p:val>
                                            <p:strVal val="#ppt_x"/>
                                          </p:val>
                                        </p:tav>
                                      </p:tavLst>
                                    </p:anim>
                                    <p:anim calcmode="lin" valueType="num">
                                      <p:cBhvr>
                                        <p:cTn id="117" dur="900" decel="100000" fill="hold"/>
                                        <p:tgtEl>
                                          <p:spTgt spid="188"/>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188"/>
                                        </p:tgtEl>
                                        <p:attrNameLst>
                                          <p:attrName>ppt_y</p:attrName>
                                        </p:attrNameLst>
                                      </p:cBhvr>
                                      <p:tavLst>
                                        <p:tav tm="0">
                                          <p:val>
                                            <p:strVal val="#ppt_y-.03"/>
                                          </p:val>
                                        </p:tav>
                                        <p:tav tm="100000">
                                          <p:val>
                                            <p:strVal val="#ppt_y"/>
                                          </p:val>
                                        </p:tav>
                                      </p:tavLst>
                                    </p:anim>
                                  </p:childTnLst>
                                </p:cTn>
                              </p:par>
                            </p:childTnLst>
                          </p:cTn>
                        </p:par>
                        <p:par>
                          <p:cTn id="119" fill="hold">
                            <p:stCondLst>
                              <p:cond delay="14000"/>
                            </p:stCondLst>
                            <p:childTnLst>
                              <p:par>
                                <p:cTn id="120" presetID="22" presetClass="entr" presetSubtype="1" fill="hold" nodeType="afterEffect">
                                  <p:stCondLst>
                                    <p:cond delay="0"/>
                                  </p:stCondLst>
                                  <p:childTnLst>
                                    <p:set>
                                      <p:cBhvr>
                                        <p:cTn id="121" dur="1" fill="hold">
                                          <p:stCondLst>
                                            <p:cond delay="0"/>
                                          </p:stCondLst>
                                        </p:cTn>
                                        <p:tgtEl>
                                          <p:spTgt spid="194"/>
                                        </p:tgtEl>
                                        <p:attrNameLst>
                                          <p:attrName>style.visibility</p:attrName>
                                        </p:attrNameLst>
                                      </p:cBhvr>
                                      <p:to>
                                        <p:strVal val="visible"/>
                                      </p:to>
                                    </p:set>
                                    <p:animEffect transition="in" filter="wipe(up)">
                                      <p:cBhvr>
                                        <p:cTn id="122" dur="1000"/>
                                        <p:tgtEl>
                                          <p:spTgt spid="194"/>
                                        </p:tgtEl>
                                      </p:cBhvr>
                                    </p:animEffect>
                                  </p:childTnLst>
                                </p:cTn>
                              </p:par>
                              <p:par>
                                <p:cTn id="123" presetID="42" presetClass="entr" presetSubtype="0" fill="hold" nodeType="withEffect">
                                  <p:stCondLst>
                                    <p:cond delay="0"/>
                                  </p:stCondLst>
                                  <p:childTnLst>
                                    <p:set>
                                      <p:cBhvr>
                                        <p:cTn id="124" dur="1" fill="hold">
                                          <p:stCondLst>
                                            <p:cond delay="0"/>
                                          </p:stCondLst>
                                        </p:cTn>
                                        <p:tgtEl>
                                          <p:spTgt spid="191"/>
                                        </p:tgtEl>
                                        <p:attrNameLst>
                                          <p:attrName>style.visibility</p:attrName>
                                        </p:attrNameLst>
                                      </p:cBhvr>
                                      <p:to>
                                        <p:strVal val="visible"/>
                                      </p:to>
                                    </p:set>
                                    <p:animEffect transition="in" filter="fade">
                                      <p:cBhvr>
                                        <p:cTn id="125" dur="1000"/>
                                        <p:tgtEl>
                                          <p:spTgt spid="191"/>
                                        </p:tgtEl>
                                      </p:cBhvr>
                                    </p:animEffect>
                                    <p:anim calcmode="lin" valueType="num">
                                      <p:cBhvr>
                                        <p:cTn id="126" dur="1000" fill="hold"/>
                                        <p:tgtEl>
                                          <p:spTgt spid="191"/>
                                        </p:tgtEl>
                                        <p:attrNameLst>
                                          <p:attrName>ppt_x</p:attrName>
                                        </p:attrNameLst>
                                      </p:cBhvr>
                                      <p:tavLst>
                                        <p:tav tm="0">
                                          <p:val>
                                            <p:strVal val="#ppt_x"/>
                                          </p:val>
                                        </p:tav>
                                        <p:tav tm="100000">
                                          <p:val>
                                            <p:strVal val="#ppt_x"/>
                                          </p:val>
                                        </p:tav>
                                      </p:tavLst>
                                    </p:anim>
                                    <p:anim calcmode="lin" valueType="num">
                                      <p:cBhvr>
                                        <p:cTn id="127" dur="1000" fill="hold"/>
                                        <p:tgtEl>
                                          <p:spTgt spid="191"/>
                                        </p:tgtEl>
                                        <p:attrNameLst>
                                          <p:attrName>ppt_y</p:attrName>
                                        </p:attrNameLst>
                                      </p:cBhvr>
                                      <p:tavLst>
                                        <p:tav tm="0">
                                          <p:val>
                                            <p:strVal val="#ppt_y+.1"/>
                                          </p:val>
                                        </p:tav>
                                        <p:tav tm="100000">
                                          <p:val>
                                            <p:strVal val="#ppt_y"/>
                                          </p:val>
                                        </p:tav>
                                      </p:tavLst>
                                    </p:anim>
                                  </p:childTnLst>
                                </p:cTn>
                              </p:par>
                            </p:childTnLst>
                          </p:cTn>
                        </p:par>
                        <p:par>
                          <p:cTn id="128" fill="hold">
                            <p:stCondLst>
                              <p:cond delay="15000"/>
                            </p:stCondLst>
                            <p:childTnLst>
                              <p:par>
                                <p:cTn id="129" presetID="22" presetClass="entr" presetSubtype="1" fill="hold" grpId="0" nodeType="afterEffect">
                                  <p:stCondLst>
                                    <p:cond delay="0"/>
                                  </p:stCondLst>
                                  <p:childTnLst>
                                    <p:set>
                                      <p:cBhvr>
                                        <p:cTn id="130" dur="1" fill="hold">
                                          <p:stCondLst>
                                            <p:cond delay="0"/>
                                          </p:stCondLst>
                                        </p:cTn>
                                        <p:tgtEl>
                                          <p:spTgt spid="210"/>
                                        </p:tgtEl>
                                        <p:attrNameLst>
                                          <p:attrName>style.visibility</p:attrName>
                                        </p:attrNameLst>
                                      </p:cBhvr>
                                      <p:to>
                                        <p:strVal val="visible"/>
                                      </p:to>
                                    </p:set>
                                    <p:animEffect transition="in" filter="wipe(up)">
                                      <p:cBhvr>
                                        <p:cTn id="131" dur="500"/>
                                        <p:tgtEl>
                                          <p:spTgt spid="210"/>
                                        </p:tgtEl>
                                      </p:cBhvr>
                                    </p:animEffect>
                                  </p:childTnLst>
                                </p:cTn>
                              </p:par>
                            </p:childTnLst>
                          </p:cTn>
                        </p:par>
                        <p:par>
                          <p:cTn id="132" fill="hold">
                            <p:stCondLst>
                              <p:cond delay="15500"/>
                            </p:stCondLst>
                            <p:childTnLst>
                              <p:par>
                                <p:cTn id="133" presetID="53" presetClass="entr" presetSubtype="16" fill="hold" nodeType="afterEffect">
                                  <p:stCondLst>
                                    <p:cond delay="0"/>
                                  </p:stCondLst>
                                  <p:childTnLst>
                                    <p:set>
                                      <p:cBhvr>
                                        <p:cTn id="134" dur="1" fill="hold">
                                          <p:stCondLst>
                                            <p:cond delay="0"/>
                                          </p:stCondLst>
                                        </p:cTn>
                                        <p:tgtEl>
                                          <p:spTgt spid="8"/>
                                        </p:tgtEl>
                                        <p:attrNameLst>
                                          <p:attrName>style.visibility</p:attrName>
                                        </p:attrNameLst>
                                      </p:cBhvr>
                                      <p:to>
                                        <p:strVal val="visible"/>
                                      </p:to>
                                    </p:set>
                                    <p:anim calcmode="lin" valueType="num">
                                      <p:cBhvr>
                                        <p:cTn id="135" dur="500" fill="hold"/>
                                        <p:tgtEl>
                                          <p:spTgt spid="8"/>
                                        </p:tgtEl>
                                        <p:attrNameLst>
                                          <p:attrName>ppt_w</p:attrName>
                                        </p:attrNameLst>
                                      </p:cBhvr>
                                      <p:tavLst>
                                        <p:tav tm="0">
                                          <p:val>
                                            <p:fltVal val="0"/>
                                          </p:val>
                                        </p:tav>
                                        <p:tav tm="100000">
                                          <p:val>
                                            <p:strVal val="#ppt_w"/>
                                          </p:val>
                                        </p:tav>
                                      </p:tavLst>
                                    </p:anim>
                                    <p:anim calcmode="lin" valueType="num">
                                      <p:cBhvr>
                                        <p:cTn id="136" dur="500" fill="hold"/>
                                        <p:tgtEl>
                                          <p:spTgt spid="8"/>
                                        </p:tgtEl>
                                        <p:attrNameLst>
                                          <p:attrName>ppt_h</p:attrName>
                                        </p:attrNameLst>
                                      </p:cBhvr>
                                      <p:tavLst>
                                        <p:tav tm="0">
                                          <p:val>
                                            <p:fltVal val="0"/>
                                          </p:val>
                                        </p:tav>
                                        <p:tav tm="100000">
                                          <p:val>
                                            <p:strVal val="#ppt_h"/>
                                          </p:val>
                                        </p:tav>
                                      </p:tavLst>
                                    </p:anim>
                                    <p:animEffect transition="in" filter="fade">
                                      <p:cBhvr>
                                        <p:cTn id="1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111" grpId="0"/>
      <p:bldP spid="134" grpId="0"/>
      <p:bldP spid="162" grpId="0"/>
      <p:bldP spid="186" grpId="0"/>
      <p:bldP spid="2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1437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2019-07-21T18:55:23Z</dcterms:modified>
</cp:coreProperties>
</file>