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883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1034129"/>
          </a:xfrm>
          <a:prstGeom prst="rect">
            <a:avLst/>
          </a:prstGeom>
          <a:noFill/>
        </p:spPr>
        <p:txBody>
          <a:bodyPr wrap="square" rtlCol="0">
            <a:spAutoFit/>
          </a:bodyPr>
          <a:lstStyle/>
          <a:p>
            <a:pPr defTabSz="1219170">
              <a:spcBef>
                <a:spcPct val="20000"/>
              </a:spcBef>
              <a:defRPr/>
            </a:pPr>
            <a:r>
              <a:rPr lang="en-US" dirty="0">
                <a:solidFill>
                  <a:srgbClr val="62F5FF"/>
                </a:solidFill>
                <a:latin typeface="Bernard MT Condensed" panose="02050806060905020404" pitchFamily="18" charset="0"/>
              </a:rPr>
              <a:t>$1,234</a:t>
            </a:r>
          </a:p>
          <a:p>
            <a:pPr defTabSz="1219170">
              <a:spcBef>
                <a:spcPct val="20000"/>
              </a:spcBef>
              <a:defRPr/>
            </a:pPr>
            <a:r>
              <a:rPr lang="en-US" sz="1400" dirty="0">
                <a:solidFill>
                  <a:srgbClr val="62F5FF"/>
                </a:solidFill>
                <a:latin typeface="Bernard MT Condensed" panose="02050806060905020404" pitchFamily="18" charset="0"/>
              </a:rPr>
              <a:t>LOREM IPSUM</a:t>
            </a:r>
            <a:endParaRPr lang="en-US" sz="400" dirty="0">
              <a:solidFill>
                <a:srgbClr val="62F5FF"/>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0050AA"/>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D4D4D"/>
                </a:solidFill>
              </a:endParaRPr>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0967B9"/>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D4D4D"/>
                </a:solidFill>
              </a:endParaRPr>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157EB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D4D4D"/>
                </a:solidFill>
              </a:endParaRPr>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239BD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D4D4D"/>
                </a:solidFill>
              </a:endParaRPr>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36B8E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D4D4D"/>
                </a:solidFill>
              </a:endParaRPr>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44D7F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D4D4D"/>
                </a:solidFill>
              </a:endParaRPr>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62F5F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D4D4D"/>
                </a:solidFill>
              </a:endParaRPr>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1034129"/>
          </a:xfrm>
          <a:prstGeom prst="rect">
            <a:avLst/>
          </a:prstGeom>
          <a:noFill/>
        </p:spPr>
        <p:txBody>
          <a:bodyPr wrap="square" rtlCol="0">
            <a:spAutoFit/>
          </a:bodyPr>
          <a:lstStyle/>
          <a:p>
            <a:pPr algn="r" defTabSz="1219170">
              <a:spcBef>
                <a:spcPct val="20000"/>
              </a:spcBef>
              <a:defRPr/>
            </a:pPr>
            <a:r>
              <a:rPr lang="en-US" dirty="0">
                <a:solidFill>
                  <a:srgbClr val="157EBF"/>
                </a:solidFill>
                <a:latin typeface="Bernard MT Condensed" panose="02050806060905020404" pitchFamily="18" charset="0"/>
              </a:rPr>
              <a:t>$1,234</a:t>
            </a:r>
          </a:p>
          <a:p>
            <a:pPr algn="r" defTabSz="1219170">
              <a:spcBef>
                <a:spcPct val="20000"/>
              </a:spcBef>
              <a:defRPr/>
            </a:pPr>
            <a:r>
              <a:rPr lang="en-US" sz="1400" dirty="0">
                <a:solidFill>
                  <a:srgbClr val="157EBF"/>
                </a:solidFill>
                <a:latin typeface="Bernard MT Condensed" panose="02050806060905020404" pitchFamily="18" charset="0"/>
              </a:rPr>
              <a:t>LOREM IPSUM</a:t>
            </a:r>
            <a:endParaRPr lang="en-US" sz="400" dirty="0">
              <a:solidFill>
                <a:srgbClr val="157EBF"/>
              </a:solidFill>
              <a:latin typeface="Bernard MT Condensed" panose="02050806060905020404" pitchFamily="18" charset="0"/>
            </a:endParaRPr>
          </a:p>
          <a:p>
            <a:pPr algn="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218795"/>
          </a:xfrm>
          <a:prstGeom prst="rect">
            <a:avLst/>
          </a:prstGeom>
          <a:noFill/>
        </p:spPr>
        <p:txBody>
          <a:bodyPr wrap="square" rtlCol="0">
            <a:spAutoFit/>
          </a:bodyPr>
          <a:lstStyle/>
          <a:p>
            <a:pPr defTabSz="1219170">
              <a:spcBef>
                <a:spcPct val="20000"/>
              </a:spcBef>
              <a:defRPr/>
            </a:pPr>
            <a:r>
              <a:rPr lang="en-US" dirty="0">
                <a:solidFill>
                  <a:srgbClr val="00328C"/>
                </a:solidFill>
                <a:latin typeface="Bernard MT Condensed" panose="02050806060905020404" pitchFamily="18" charset="0"/>
              </a:rPr>
              <a:t>$1,234</a:t>
            </a:r>
          </a:p>
          <a:p>
            <a:pPr defTabSz="1219170">
              <a:spcBef>
                <a:spcPct val="20000"/>
              </a:spcBef>
              <a:defRPr/>
            </a:pPr>
            <a:r>
              <a:rPr lang="en-US" sz="1400" dirty="0">
                <a:solidFill>
                  <a:srgbClr val="00328C"/>
                </a:solidFill>
                <a:latin typeface="Bernard MT Condensed" panose="02050806060905020404" pitchFamily="18" charset="0"/>
              </a:rPr>
              <a:t>LOREM IPSUM</a:t>
            </a:r>
            <a:endParaRPr lang="en-US" sz="400" dirty="0">
              <a:solidFill>
                <a:srgbClr val="00328C"/>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1034129"/>
          </a:xfrm>
          <a:prstGeom prst="rect">
            <a:avLst/>
          </a:prstGeom>
          <a:noFill/>
        </p:spPr>
        <p:txBody>
          <a:bodyPr wrap="square" rtlCol="0">
            <a:spAutoFit/>
          </a:bodyPr>
          <a:lstStyle/>
          <a:p>
            <a:pPr defTabSz="1219170">
              <a:spcBef>
                <a:spcPct val="20000"/>
              </a:spcBef>
              <a:defRPr/>
            </a:pPr>
            <a:r>
              <a:rPr lang="en-US" dirty="0">
                <a:solidFill>
                  <a:srgbClr val="44D7FB"/>
                </a:solidFill>
                <a:latin typeface="Bernard MT Condensed" panose="02050806060905020404" pitchFamily="18" charset="0"/>
              </a:rPr>
              <a:t>$1,234</a:t>
            </a:r>
          </a:p>
          <a:p>
            <a:pPr defTabSz="1219170">
              <a:spcBef>
                <a:spcPct val="20000"/>
              </a:spcBef>
              <a:defRPr/>
            </a:pPr>
            <a:r>
              <a:rPr lang="en-US" sz="1400" dirty="0">
                <a:solidFill>
                  <a:srgbClr val="44D7FB"/>
                </a:solidFill>
                <a:latin typeface="Bernard MT Condensed" panose="02050806060905020404" pitchFamily="18" charset="0"/>
              </a:rPr>
              <a:t>LOREM IPSUM</a:t>
            </a:r>
            <a:endParaRPr lang="en-US" sz="400" dirty="0">
              <a:solidFill>
                <a:srgbClr val="44D7FB"/>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1034129"/>
          </a:xfrm>
          <a:prstGeom prst="rect">
            <a:avLst/>
          </a:prstGeom>
          <a:noFill/>
        </p:spPr>
        <p:txBody>
          <a:bodyPr wrap="square" rtlCol="0">
            <a:spAutoFit/>
          </a:bodyPr>
          <a:lstStyle/>
          <a:p>
            <a:pPr algn="r" defTabSz="1219170">
              <a:spcBef>
                <a:spcPct val="20000"/>
              </a:spcBef>
              <a:defRPr/>
            </a:pPr>
            <a:r>
              <a:rPr lang="en-US" dirty="0">
                <a:solidFill>
                  <a:srgbClr val="239BD3"/>
                </a:solidFill>
                <a:latin typeface="Bernard MT Condensed" panose="02050806060905020404" pitchFamily="18" charset="0"/>
              </a:rPr>
              <a:t>$1,234</a:t>
            </a:r>
          </a:p>
          <a:p>
            <a:pPr algn="r" defTabSz="1219170">
              <a:spcBef>
                <a:spcPct val="20000"/>
              </a:spcBef>
              <a:defRPr/>
            </a:pPr>
            <a:r>
              <a:rPr lang="en-US" sz="1400" dirty="0">
                <a:solidFill>
                  <a:srgbClr val="239BD3"/>
                </a:solidFill>
                <a:latin typeface="Bernard MT Condensed" panose="02050806060905020404" pitchFamily="18" charset="0"/>
              </a:rPr>
              <a:t>LOREM IPSUM</a:t>
            </a:r>
            <a:endParaRPr lang="en-US" sz="400" dirty="0">
              <a:solidFill>
                <a:srgbClr val="239BD3"/>
              </a:solidFill>
              <a:latin typeface="Bernard MT Condensed" panose="02050806060905020404" pitchFamily="18" charset="0"/>
            </a:endParaRPr>
          </a:p>
          <a:p>
            <a:pPr algn="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1034129"/>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$1,234</a:t>
            </a:r>
          </a:p>
          <a:p>
            <a:pPr defTabSz="1219170">
              <a:spcBef>
                <a:spcPct val="20000"/>
              </a:spcBef>
              <a:defRPr/>
            </a:pPr>
            <a:r>
              <a:rPr lang="en-US" sz="1400" dirty="0">
                <a:solidFill>
                  <a:srgbClr val="0967B9"/>
                </a:solidFill>
                <a:latin typeface="Bernard MT Condensed" panose="02050806060905020404" pitchFamily="18" charset="0"/>
              </a:rPr>
              <a:t>LOREM IPSUM</a:t>
            </a:r>
            <a:endParaRPr lang="en-US" sz="400" dirty="0">
              <a:solidFill>
                <a:srgbClr val="0967B9"/>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218795"/>
          </a:xfrm>
          <a:prstGeom prst="rect">
            <a:avLst/>
          </a:prstGeom>
          <a:noFill/>
        </p:spPr>
        <p:txBody>
          <a:bodyPr wrap="square" rtlCol="0">
            <a:spAutoFit/>
          </a:bodyPr>
          <a:lstStyle/>
          <a:p>
            <a:pPr defTabSz="1219170">
              <a:spcBef>
                <a:spcPct val="20000"/>
              </a:spcBef>
              <a:defRPr/>
            </a:pPr>
            <a:r>
              <a:rPr lang="en-US" dirty="0">
                <a:solidFill>
                  <a:srgbClr val="0050AA"/>
                </a:solidFill>
                <a:latin typeface="Bernard MT Condensed" panose="02050806060905020404" pitchFamily="18" charset="0"/>
              </a:rPr>
              <a:t>$1,234</a:t>
            </a:r>
          </a:p>
          <a:p>
            <a:pPr defTabSz="1219170">
              <a:spcBef>
                <a:spcPct val="20000"/>
              </a:spcBef>
              <a:defRPr/>
            </a:pPr>
            <a:r>
              <a:rPr lang="en-US" sz="1400" dirty="0">
                <a:solidFill>
                  <a:srgbClr val="0050AA"/>
                </a:solidFill>
                <a:latin typeface="Bernard MT Condensed" panose="02050806060905020404" pitchFamily="18" charset="0"/>
              </a:rPr>
              <a:t>LOREM IPSUM</a:t>
            </a:r>
            <a:endParaRPr lang="en-US" sz="400" dirty="0">
              <a:solidFill>
                <a:srgbClr val="0050AA"/>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1034129"/>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$1,234</a:t>
            </a:r>
          </a:p>
          <a:p>
            <a:pPr defTabSz="1219170">
              <a:spcBef>
                <a:spcPct val="20000"/>
              </a:spcBef>
              <a:defRPr/>
            </a:pPr>
            <a:r>
              <a:rPr lang="en-US" sz="1400" dirty="0">
                <a:solidFill>
                  <a:srgbClr val="36B8E3"/>
                </a:solidFill>
                <a:latin typeface="Bernard MT Condensed" panose="02050806060905020404" pitchFamily="18" charset="0"/>
              </a:rPr>
              <a:t>LOREM IPSUM</a:t>
            </a:r>
            <a:endParaRPr lang="en-US" sz="400" dirty="0">
              <a:solidFill>
                <a:srgbClr val="36B8E3"/>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a:t>
            </a:r>
            <a:endParaRPr lang="en-US" sz="1200" dirty="0">
              <a:solidFill>
                <a:srgbClr val="4D4D4D"/>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a:p>
            <a:endParaRPr lang="en-US" sz="600" b="1" dirty="0">
              <a:solidFill>
                <a:srgbClr val="4D4D4D"/>
              </a:solidFill>
              <a:latin typeface="Candara" panose="020E0502030303020204" pitchFamily="34" charset="0"/>
            </a:endParaRPr>
          </a:p>
          <a:p>
            <a:endParaRPr lang="en-US" sz="600" b="1" dirty="0">
              <a:solidFill>
                <a:srgbClr val="4D4D4D"/>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00328C"/>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D4D4D"/>
                </a:solidFill>
              </a:endParaRPr>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p:bldP spid="25"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2019-07-21T18:54:25Z</dcterms:modified>
</cp:coreProperties>
</file>