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71523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BB91325-FAE4-44F0-B4D5-7A067D31C177}"/>
              </a:ext>
            </a:extLst>
          </p:cNvPr>
          <p:cNvSpPr>
            <a:spLocks/>
          </p:cNvSpPr>
          <p:nvPr/>
        </p:nvSpPr>
        <p:spPr>
          <a:xfrm>
            <a:off x="595883"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44D7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45DE01D-E15D-43CA-82F7-96727F45C2A1}"/>
              </a:ext>
            </a:extLst>
          </p:cNvPr>
          <p:cNvSpPr>
            <a:spLocks/>
          </p:cNvSpPr>
          <p:nvPr/>
        </p:nvSpPr>
        <p:spPr>
          <a:xfrm>
            <a:off x="685800"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896CA1DE-83FD-458E-A252-1897DE848488}"/>
              </a:ext>
            </a:extLst>
          </p:cNvPr>
          <p:cNvSpPr>
            <a:spLocks noChangeAspect="1"/>
          </p:cNvSpPr>
          <p:nvPr/>
        </p:nvSpPr>
        <p:spPr>
          <a:xfrm>
            <a:off x="3749449"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9205F68-0F35-42FF-A135-5DD99C453126}"/>
              </a:ext>
            </a:extLst>
          </p:cNvPr>
          <p:cNvSpPr txBox="1"/>
          <p:nvPr/>
        </p:nvSpPr>
        <p:spPr>
          <a:xfrm>
            <a:off x="1213104" y="1839880"/>
            <a:ext cx="2689150"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0" name="Group 19">
            <a:extLst>
              <a:ext uri="{FF2B5EF4-FFF2-40B4-BE49-F238E27FC236}">
                <a16:creationId xmlns:a16="http://schemas.microsoft.com/office/drawing/2014/main" id="{5CFAA63D-8B49-4A11-AB03-CA441C2B1880}"/>
              </a:ext>
            </a:extLst>
          </p:cNvPr>
          <p:cNvGrpSpPr/>
          <p:nvPr/>
        </p:nvGrpSpPr>
        <p:grpSpPr>
          <a:xfrm>
            <a:off x="4156841" y="1741933"/>
            <a:ext cx="1709980" cy="1371601"/>
            <a:chOff x="6982337" y="1904999"/>
            <a:chExt cx="1709980" cy="1371601"/>
          </a:xfrm>
        </p:grpSpPr>
        <p:sp>
          <p:nvSpPr>
            <p:cNvPr id="13" name="Freeform: Shape 12">
              <a:extLst>
                <a:ext uri="{FF2B5EF4-FFF2-40B4-BE49-F238E27FC236}">
                  <a16:creationId xmlns:a16="http://schemas.microsoft.com/office/drawing/2014/main" id="{8B8E9AD4-10DF-410A-854A-4C1290908A20}"/>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7928B3D-BBD9-43DE-AFAC-6B6088C2937A}"/>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01</a:t>
              </a:r>
            </a:p>
            <a:p>
              <a:pPr algn="ctr"/>
              <a:r>
                <a:rPr lang="en-US" sz="1400" b="1" dirty="0">
                  <a:solidFill>
                    <a:srgbClr val="4D4D4D"/>
                  </a:solidFill>
                </a:rPr>
                <a:t>OPTION</a:t>
              </a:r>
            </a:p>
          </p:txBody>
        </p:sp>
      </p:grpSp>
      <p:sp>
        <p:nvSpPr>
          <p:cNvPr id="21" name="TextBox 20">
            <a:extLst>
              <a:ext uri="{FF2B5EF4-FFF2-40B4-BE49-F238E27FC236}">
                <a16:creationId xmlns:a16="http://schemas.microsoft.com/office/drawing/2014/main" id="{3F933FA0-5EB8-4A20-A576-5D5095FCBDF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7138040B-A885-485E-AD49-DF514760ADC6}"/>
              </a:ext>
            </a:extLst>
          </p:cNvPr>
          <p:cNvSpPr>
            <a:spLocks/>
          </p:cNvSpPr>
          <p:nvPr/>
        </p:nvSpPr>
        <p:spPr>
          <a:xfrm>
            <a:off x="6246877"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928D7408-5867-4E1D-BCFD-85707E0C18CC}"/>
              </a:ext>
            </a:extLst>
          </p:cNvPr>
          <p:cNvSpPr>
            <a:spLocks/>
          </p:cNvSpPr>
          <p:nvPr/>
        </p:nvSpPr>
        <p:spPr>
          <a:xfrm>
            <a:off x="6336794"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5B1F416-58CC-4C49-9157-75E8856BE4A8}"/>
              </a:ext>
            </a:extLst>
          </p:cNvPr>
          <p:cNvSpPr>
            <a:spLocks noChangeAspect="1"/>
          </p:cNvSpPr>
          <p:nvPr/>
        </p:nvSpPr>
        <p:spPr>
          <a:xfrm>
            <a:off x="9400443"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36904E2-AFC9-4911-B651-5BC925B80485}"/>
              </a:ext>
            </a:extLst>
          </p:cNvPr>
          <p:cNvSpPr txBox="1"/>
          <p:nvPr/>
        </p:nvSpPr>
        <p:spPr>
          <a:xfrm>
            <a:off x="6864098" y="1839880"/>
            <a:ext cx="2689150"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6" name="Group 25">
            <a:extLst>
              <a:ext uri="{FF2B5EF4-FFF2-40B4-BE49-F238E27FC236}">
                <a16:creationId xmlns:a16="http://schemas.microsoft.com/office/drawing/2014/main" id="{65550D27-D39D-4B4D-9659-02BC1E242496}"/>
              </a:ext>
            </a:extLst>
          </p:cNvPr>
          <p:cNvGrpSpPr/>
          <p:nvPr/>
        </p:nvGrpSpPr>
        <p:grpSpPr>
          <a:xfrm>
            <a:off x="9807835" y="1741933"/>
            <a:ext cx="1709980" cy="1371601"/>
            <a:chOff x="6982337" y="1904999"/>
            <a:chExt cx="1709980" cy="1371601"/>
          </a:xfrm>
        </p:grpSpPr>
        <p:sp>
          <p:nvSpPr>
            <p:cNvPr id="27" name="Freeform: Shape 26">
              <a:extLst>
                <a:ext uri="{FF2B5EF4-FFF2-40B4-BE49-F238E27FC236}">
                  <a16:creationId xmlns:a16="http://schemas.microsoft.com/office/drawing/2014/main" id="{16C52184-0672-4FB0-AD91-AF5538EDE6D7}"/>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1B2F596C-D49F-449C-885D-38D4DA6B1EBC}"/>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02</a:t>
              </a:r>
            </a:p>
            <a:p>
              <a:pPr algn="ctr"/>
              <a:r>
                <a:rPr lang="en-US" sz="1400" b="1" dirty="0">
                  <a:solidFill>
                    <a:srgbClr val="4D4D4D"/>
                  </a:solidFill>
                </a:rPr>
                <a:t>OPTION</a:t>
              </a:r>
            </a:p>
          </p:txBody>
        </p:sp>
      </p:grpSp>
      <p:sp>
        <p:nvSpPr>
          <p:cNvPr id="29" name="Freeform: Shape 28">
            <a:extLst>
              <a:ext uri="{FF2B5EF4-FFF2-40B4-BE49-F238E27FC236}">
                <a16:creationId xmlns:a16="http://schemas.microsoft.com/office/drawing/2014/main" id="{7315B5D2-70D2-44AA-8840-2EAFC1197AFD}"/>
              </a:ext>
            </a:extLst>
          </p:cNvPr>
          <p:cNvSpPr>
            <a:spLocks/>
          </p:cNvSpPr>
          <p:nvPr/>
        </p:nvSpPr>
        <p:spPr>
          <a:xfrm>
            <a:off x="595883"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85A99C4-3956-46FE-98A9-66652118B664}"/>
              </a:ext>
            </a:extLst>
          </p:cNvPr>
          <p:cNvSpPr>
            <a:spLocks/>
          </p:cNvSpPr>
          <p:nvPr/>
        </p:nvSpPr>
        <p:spPr>
          <a:xfrm>
            <a:off x="685800"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B2A9CE2-005F-4C98-A44A-5016C615F701}"/>
              </a:ext>
            </a:extLst>
          </p:cNvPr>
          <p:cNvSpPr>
            <a:spLocks noChangeAspect="1"/>
          </p:cNvSpPr>
          <p:nvPr/>
        </p:nvSpPr>
        <p:spPr>
          <a:xfrm>
            <a:off x="3749449"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475D1DB-332B-4238-8DA5-08EEDDD78499}"/>
              </a:ext>
            </a:extLst>
          </p:cNvPr>
          <p:cNvSpPr txBox="1"/>
          <p:nvPr/>
        </p:nvSpPr>
        <p:spPr>
          <a:xfrm>
            <a:off x="1213104" y="3560037"/>
            <a:ext cx="2689150"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61A30856-FBC3-4766-9979-26486E48C679}"/>
              </a:ext>
            </a:extLst>
          </p:cNvPr>
          <p:cNvGrpSpPr/>
          <p:nvPr/>
        </p:nvGrpSpPr>
        <p:grpSpPr>
          <a:xfrm>
            <a:off x="4156841" y="3462090"/>
            <a:ext cx="1709980" cy="1371601"/>
            <a:chOff x="6982337" y="1904999"/>
            <a:chExt cx="1709980" cy="1371601"/>
          </a:xfrm>
        </p:grpSpPr>
        <p:sp>
          <p:nvSpPr>
            <p:cNvPr id="34" name="Freeform: Shape 33">
              <a:extLst>
                <a:ext uri="{FF2B5EF4-FFF2-40B4-BE49-F238E27FC236}">
                  <a16:creationId xmlns:a16="http://schemas.microsoft.com/office/drawing/2014/main" id="{49D3594C-E99C-4515-8CD9-49348ACEB5AB}"/>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7CA9C0F-3127-4AAE-81BE-F8D188FD7A25}"/>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03</a:t>
              </a:r>
            </a:p>
            <a:p>
              <a:pPr algn="ctr"/>
              <a:r>
                <a:rPr lang="en-US" sz="1400" b="1" dirty="0">
                  <a:solidFill>
                    <a:srgbClr val="4D4D4D"/>
                  </a:solidFill>
                </a:rPr>
                <a:t>OPTION</a:t>
              </a:r>
            </a:p>
          </p:txBody>
        </p:sp>
      </p:grpSp>
      <p:sp>
        <p:nvSpPr>
          <p:cNvPr id="36" name="Freeform: Shape 35">
            <a:extLst>
              <a:ext uri="{FF2B5EF4-FFF2-40B4-BE49-F238E27FC236}">
                <a16:creationId xmlns:a16="http://schemas.microsoft.com/office/drawing/2014/main" id="{256222C2-3930-460E-9A8D-322A6D9264A2}"/>
              </a:ext>
            </a:extLst>
          </p:cNvPr>
          <p:cNvSpPr>
            <a:spLocks/>
          </p:cNvSpPr>
          <p:nvPr/>
        </p:nvSpPr>
        <p:spPr>
          <a:xfrm>
            <a:off x="6246877"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050B3BE6-D478-4D1C-AD92-EA3CC5473DC1}"/>
              </a:ext>
            </a:extLst>
          </p:cNvPr>
          <p:cNvSpPr>
            <a:spLocks/>
          </p:cNvSpPr>
          <p:nvPr/>
        </p:nvSpPr>
        <p:spPr>
          <a:xfrm>
            <a:off x="6336794"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9397AF37-A000-4D68-8140-3AE527798176}"/>
              </a:ext>
            </a:extLst>
          </p:cNvPr>
          <p:cNvSpPr>
            <a:spLocks noChangeAspect="1"/>
          </p:cNvSpPr>
          <p:nvPr/>
        </p:nvSpPr>
        <p:spPr>
          <a:xfrm>
            <a:off x="9400443"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F331C58-593C-4774-ACC1-F7EE8A5CDFE4}"/>
              </a:ext>
            </a:extLst>
          </p:cNvPr>
          <p:cNvSpPr txBox="1"/>
          <p:nvPr/>
        </p:nvSpPr>
        <p:spPr>
          <a:xfrm>
            <a:off x="6864098" y="3560037"/>
            <a:ext cx="2689150"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40" name="Group 39">
            <a:extLst>
              <a:ext uri="{FF2B5EF4-FFF2-40B4-BE49-F238E27FC236}">
                <a16:creationId xmlns:a16="http://schemas.microsoft.com/office/drawing/2014/main" id="{1B56490E-6476-43F4-8E5C-6B6ACA5C808C}"/>
              </a:ext>
            </a:extLst>
          </p:cNvPr>
          <p:cNvGrpSpPr/>
          <p:nvPr/>
        </p:nvGrpSpPr>
        <p:grpSpPr>
          <a:xfrm>
            <a:off x="9807835" y="3462090"/>
            <a:ext cx="1709980" cy="1371601"/>
            <a:chOff x="6982337" y="1904999"/>
            <a:chExt cx="1709980" cy="1371601"/>
          </a:xfrm>
        </p:grpSpPr>
        <p:sp>
          <p:nvSpPr>
            <p:cNvPr id="41" name="Freeform: Shape 40">
              <a:extLst>
                <a:ext uri="{FF2B5EF4-FFF2-40B4-BE49-F238E27FC236}">
                  <a16:creationId xmlns:a16="http://schemas.microsoft.com/office/drawing/2014/main" id="{71D1A8EC-BC27-4C32-81D5-EE7F3A807B98}"/>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6D79E307-C75C-4933-9E7D-A8C7BF3ED46F}"/>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04</a:t>
              </a:r>
            </a:p>
            <a:p>
              <a:pPr algn="ctr"/>
              <a:r>
                <a:rPr lang="en-US" sz="1400" b="1" dirty="0">
                  <a:solidFill>
                    <a:srgbClr val="4D4D4D"/>
                  </a:solidFill>
                </a:rPr>
                <a:t>OPTION</a:t>
              </a:r>
            </a:p>
          </p:txBody>
        </p:sp>
      </p:grpSp>
      <p:sp>
        <p:nvSpPr>
          <p:cNvPr id="43" name="Freeform: Shape 42">
            <a:extLst>
              <a:ext uri="{FF2B5EF4-FFF2-40B4-BE49-F238E27FC236}">
                <a16:creationId xmlns:a16="http://schemas.microsoft.com/office/drawing/2014/main" id="{5C63C925-E82D-45FB-8E6C-F4C8C48FC90D}"/>
              </a:ext>
            </a:extLst>
          </p:cNvPr>
          <p:cNvSpPr>
            <a:spLocks/>
          </p:cNvSpPr>
          <p:nvPr/>
        </p:nvSpPr>
        <p:spPr>
          <a:xfrm>
            <a:off x="595883" y="5105400"/>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88AD353-A8A8-49D2-B28D-41D4B66683B4}"/>
              </a:ext>
            </a:extLst>
          </p:cNvPr>
          <p:cNvSpPr>
            <a:spLocks/>
          </p:cNvSpPr>
          <p:nvPr/>
        </p:nvSpPr>
        <p:spPr>
          <a:xfrm>
            <a:off x="685800" y="5192269"/>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27A608EF-29B8-4322-BA2B-BB51318C5680}"/>
              </a:ext>
            </a:extLst>
          </p:cNvPr>
          <p:cNvSpPr>
            <a:spLocks noChangeAspect="1"/>
          </p:cNvSpPr>
          <p:nvPr/>
        </p:nvSpPr>
        <p:spPr>
          <a:xfrm>
            <a:off x="3749449" y="5192269"/>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3358ADE-C850-428E-AD7B-0A66372852D2}"/>
              </a:ext>
            </a:extLst>
          </p:cNvPr>
          <p:cNvSpPr txBox="1"/>
          <p:nvPr/>
        </p:nvSpPr>
        <p:spPr>
          <a:xfrm>
            <a:off x="1213104" y="5290216"/>
            <a:ext cx="2689150"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47" name="Group 46">
            <a:extLst>
              <a:ext uri="{FF2B5EF4-FFF2-40B4-BE49-F238E27FC236}">
                <a16:creationId xmlns:a16="http://schemas.microsoft.com/office/drawing/2014/main" id="{CC0D9AA3-0B8D-4D67-BA33-FAFB80D45E98}"/>
              </a:ext>
            </a:extLst>
          </p:cNvPr>
          <p:cNvGrpSpPr/>
          <p:nvPr/>
        </p:nvGrpSpPr>
        <p:grpSpPr>
          <a:xfrm>
            <a:off x="4156841" y="5192269"/>
            <a:ext cx="1709980" cy="1371601"/>
            <a:chOff x="6982337" y="1904999"/>
            <a:chExt cx="1709980" cy="1371601"/>
          </a:xfrm>
        </p:grpSpPr>
        <p:sp>
          <p:nvSpPr>
            <p:cNvPr id="48" name="Freeform: Shape 47">
              <a:extLst>
                <a:ext uri="{FF2B5EF4-FFF2-40B4-BE49-F238E27FC236}">
                  <a16:creationId xmlns:a16="http://schemas.microsoft.com/office/drawing/2014/main" id="{9D9921FC-0276-4232-B05E-0A98E5A9B8E1}"/>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3260C03A-94A4-43EE-8282-77912CA2E7ED}"/>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05</a:t>
              </a:r>
            </a:p>
            <a:p>
              <a:pPr algn="ctr"/>
              <a:r>
                <a:rPr lang="en-US" sz="1400" b="1" dirty="0">
                  <a:solidFill>
                    <a:srgbClr val="4D4D4D"/>
                  </a:solidFill>
                </a:rPr>
                <a:t>OPTION</a:t>
              </a:r>
            </a:p>
          </p:txBody>
        </p:sp>
      </p:grpSp>
      <p:sp>
        <p:nvSpPr>
          <p:cNvPr id="50" name="Freeform: Shape 49">
            <a:extLst>
              <a:ext uri="{FF2B5EF4-FFF2-40B4-BE49-F238E27FC236}">
                <a16:creationId xmlns:a16="http://schemas.microsoft.com/office/drawing/2014/main" id="{368DB30A-B6DB-4460-B27E-6A0E40E7593D}"/>
              </a:ext>
            </a:extLst>
          </p:cNvPr>
          <p:cNvSpPr>
            <a:spLocks/>
          </p:cNvSpPr>
          <p:nvPr/>
        </p:nvSpPr>
        <p:spPr>
          <a:xfrm>
            <a:off x="6246877" y="511533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0050A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E8B083B2-4627-443D-84F6-C380716633FF}"/>
              </a:ext>
            </a:extLst>
          </p:cNvPr>
          <p:cNvSpPr>
            <a:spLocks/>
          </p:cNvSpPr>
          <p:nvPr/>
        </p:nvSpPr>
        <p:spPr>
          <a:xfrm>
            <a:off x="6336794" y="520220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CA29CFFB-81C1-4BD9-84F3-9D5E827F14E5}"/>
              </a:ext>
            </a:extLst>
          </p:cNvPr>
          <p:cNvSpPr>
            <a:spLocks noChangeAspect="1"/>
          </p:cNvSpPr>
          <p:nvPr/>
        </p:nvSpPr>
        <p:spPr>
          <a:xfrm>
            <a:off x="9400443" y="520220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389211C7-49D7-4115-9793-A6978CA63D14}"/>
              </a:ext>
            </a:extLst>
          </p:cNvPr>
          <p:cNvSpPr txBox="1"/>
          <p:nvPr/>
        </p:nvSpPr>
        <p:spPr>
          <a:xfrm>
            <a:off x="6864098" y="5300147"/>
            <a:ext cx="2689150"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4" name="Group 53">
            <a:extLst>
              <a:ext uri="{FF2B5EF4-FFF2-40B4-BE49-F238E27FC236}">
                <a16:creationId xmlns:a16="http://schemas.microsoft.com/office/drawing/2014/main" id="{5574D150-C787-4961-82E1-FEFADA8CF0E6}"/>
              </a:ext>
            </a:extLst>
          </p:cNvPr>
          <p:cNvGrpSpPr/>
          <p:nvPr/>
        </p:nvGrpSpPr>
        <p:grpSpPr>
          <a:xfrm>
            <a:off x="9807835" y="5202200"/>
            <a:ext cx="1709980" cy="1371601"/>
            <a:chOff x="6982337" y="1904999"/>
            <a:chExt cx="1709980" cy="1371601"/>
          </a:xfrm>
        </p:grpSpPr>
        <p:sp>
          <p:nvSpPr>
            <p:cNvPr id="55" name="Freeform: Shape 54">
              <a:extLst>
                <a:ext uri="{FF2B5EF4-FFF2-40B4-BE49-F238E27FC236}">
                  <a16:creationId xmlns:a16="http://schemas.microsoft.com/office/drawing/2014/main" id="{8F8136B6-D23C-4361-9BD1-E11455A170F4}"/>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009892B2-A1D7-4C16-9400-1B8C25D268E0}"/>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06</a:t>
              </a:r>
            </a:p>
            <a:p>
              <a:pPr algn="ctr"/>
              <a:r>
                <a:rPr lang="en-US" sz="1400" b="1" dirty="0">
                  <a:solidFill>
                    <a:srgbClr val="4D4D4D"/>
                  </a:solidFill>
                </a:rPr>
                <a:t>OPTION</a:t>
              </a:r>
            </a:p>
          </p:txBody>
        </p:sp>
      </p:grpSp>
    </p:spTree>
    <p:extLst>
      <p:ext uri="{BB962C8B-B14F-4D97-AF65-F5344CB8AC3E}">
        <p14:creationId xmlns:p14="http://schemas.microsoft.com/office/powerpoint/2010/main" val="27254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500"/>
                            </p:stCondLst>
                            <p:childTnLst>
                              <p:par>
                                <p:cTn id="15" presetID="22" presetClass="entr" presetSubtype="2"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right)">
                                      <p:cBhvr>
                                        <p:cTn id="17" dur="500"/>
                                        <p:tgtEl>
                                          <p:spTgt spid="20"/>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750"/>
                                        <p:tgtEl>
                                          <p:spTgt spid="16"/>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right)">
                                      <p:cBhvr>
                                        <p:cTn id="23" dur="1250"/>
                                        <p:tgtEl>
                                          <p:spTgt spid="17"/>
                                        </p:tgtEl>
                                      </p:cBhvr>
                                    </p:animEffect>
                                  </p:childTnLst>
                                </p:cTn>
                              </p:par>
                            </p:childTnLst>
                          </p:cTn>
                        </p:par>
                        <p:par>
                          <p:cTn id="24" fill="hold">
                            <p:stCondLst>
                              <p:cond delay="2750"/>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750"/>
                            </p:stCondLst>
                            <p:childTnLst>
                              <p:par>
                                <p:cTn id="35" presetID="22" presetClass="entr" presetSubtype="2"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right)">
                                      <p:cBhvr>
                                        <p:cTn id="37" dur="500"/>
                                        <p:tgtEl>
                                          <p:spTgt spid="26"/>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750"/>
                                        <p:tgtEl>
                                          <p:spTgt spid="24"/>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right)">
                                      <p:cBhvr>
                                        <p:cTn id="43" dur="1250"/>
                                        <p:tgtEl>
                                          <p:spTgt spid="23"/>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p:cTn id="51" dur="500" fill="hold"/>
                                        <p:tgtEl>
                                          <p:spTgt spid="29"/>
                                        </p:tgtEl>
                                        <p:attrNameLst>
                                          <p:attrName>ppt_w</p:attrName>
                                        </p:attrNameLst>
                                      </p:cBhvr>
                                      <p:tavLst>
                                        <p:tav tm="0">
                                          <p:val>
                                            <p:fltVal val="0"/>
                                          </p:val>
                                        </p:tav>
                                        <p:tav tm="100000">
                                          <p:val>
                                            <p:strVal val="#ppt_w"/>
                                          </p:val>
                                        </p:tav>
                                      </p:tavLst>
                                    </p:anim>
                                    <p:anim calcmode="lin" valueType="num">
                                      <p:cBhvr>
                                        <p:cTn id="52" dur="500" fill="hold"/>
                                        <p:tgtEl>
                                          <p:spTgt spid="29"/>
                                        </p:tgtEl>
                                        <p:attrNameLst>
                                          <p:attrName>ppt_h</p:attrName>
                                        </p:attrNameLst>
                                      </p:cBhvr>
                                      <p:tavLst>
                                        <p:tav tm="0">
                                          <p:val>
                                            <p:fltVal val="0"/>
                                          </p:val>
                                        </p:tav>
                                        <p:tav tm="100000">
                                          <p:val>
                                            <p:strVal val="#ppt_h"/>
                                          </p:val>
                                        </p:tav>
                                      </p:tavLst>
                                    </p:anim>
                                    <p:animEffect transition="in" filter="fade">
                                      <p:cBhvr>
                                        <p:cTn id="53" dur="500"/>
                                        <p:tgtEl>
                                          <p:spTgt spid="29"/>
                                        </p:tgtEl>
                                      </p:cBhvr>
                                    </p:animEffect>
                                  </p:childTnLst>
                                </p:cTn>
                              </p:par>
                            </p:childTnLst>
                          </p:cTn>
                        </p:par>
                        <p:par>
                          <p:cTn id="54" fill="hold">
                            <p:stCondLst>
                              <p:cond delay="6000"/>
                            </p:stCondLst>
                            <p:childTnLst>
                              <p:par>
                                <p:cTn id="55" presetID="22" presetClass="entr" presetSubtype="2"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wipe(right)">
                                      <p:cBhvr>
                                        <p:cTn id="57" dur="500"/>
                                        <p:tgtEl>
                                          <p:spTgt spid="3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wipe(right)">
                                      <p:cBhvr>
                                        <p:cTn id="60" dur="750"/>
                                        <p:tgtEl>
                                          <p:spTgt spid="31"/>
                                        </p:tgtEl>
                                      </p:cBhvr>
                                    </p:animEffect>
                                  </p:childTnLst>
                                </p:cTn>
                              </p:par>
                              <p:par>
                                <p:cTn id="61" presetID="22" presetClass="entr" presetSubtype="2"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right)">
                                      <p:cBhvr>
                                        <p:cTn id="63" dur="1250"/>
                                        <p:tgtEl>
                                          <p:spTgt spid="30"/>
                                        </p:tgtEl>
                                      </p:cBhvr>
                                    </p:animEffect>
                                  </p:childTnLst>
                                </p:cTn>
                              </p:par>
                            </p:childTnLst>
                          </p:cTn>
                        </p:par>
                        <p:par>
                          <p:cTn id="64" fill="hold">
                            <p:stCondLst>
                              <p:cond delay="7250"/>
                            </p:stCondLst>
                            <p:childTnLst>
                              <p:par>
                                <p:cTn id="65" presetID="22" presetClass="entr" presetSubtype="8"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wipe(left)">
                                      <p:cBhvr>
                                        <p:cTn id="67" dur="500"/>
                                        <p:tgtEl>
                                          <p:spTgt spid="32"/>
                                        </p:tgtEl>
                                      </p:cBhvr>
                                    </p:animEffect>
                                  </p:childTnLst>
                                </p:cTn>
                              </p:par>
                            </p:childTnLst>
                          </p:cTn>
                        </p:par>
                        <p:par>
                          <p:cTn id="68" fill="hold">
                            <p:stCondLst>
                              <p:cond delay="7750"/>
                            </p:stCondLst>
                            <p:childTnLst>
                              <p:par>
                                <p:cTn id="69" presetID="53" presetClass="entr" presetSubtype="16"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p:cTn id="71" dur="500" fill="hold"/>
                                        <p:tgtEl>
                                          <p:spTgt spid="36"/>
                                        </p:tgtEl>
                                        <p:attrNameLst>
                                          <p:attrName>ppt_w</p:attrName>
                                        </p:attrNameLst>
                                      </p:cBhvr>
                                      <p:tavLst>
                                        <p:tav tm="0">
                                          <p:val>
                                            <p:fltVal val="0"/>
                                          </p:val>
                                        </p:tav>
                                        <p:tav tm="100000">
                                          <p:val>
                                            <p:strVal val="#ppt_w"/>
                                          </p:val>
                                        </p:tav>
                                      </p:tavLst>
                                    </p:anim>
                                    <p:anim calcmode="lin" valueType="num">
                                      <p:cBhvr>
                                        <p:cTn id="72" dur="500" fill="hold"/>
                                        <p:tgtEl>
                                          <p:spTgt spid="36"/>
                                        </p:tgtEl>
                                        <p:attrNameLst>
                                          <p:attrName>ppt_h</p:attrName>
                                        </p:attrNameLst>
                                      </p:cBhvr>
                                      <p:tavLst>
                                        <p:tav tm="0">
                                          <p:val>
                                            <p:fltVal val="0"/>
                                          </p:val>
                                        </p:tav>
                                        <p:tav tm="100000">
                                          <p:val>
                                            <p:strVal val="#ppt_h"/>
                                          </p:val>
                                        </p:tav>
                                      </p:tavLst>
                                    </p:anim>
                                    <p:animEffect transition="in" filter="fade">
                                      <p:cBhvr>
                                        <p:cTn id="73" dur="500"/>
                                        <p:tgtEl>
                                          <p:spTgt spid="36"/>
                                        </p:tgtEl>
                                      </p:cBhvr>
                                    </p:animEffect>
                                  </p:childTnLst>
                                </p:cTn>
                              </p:par>
                            </p:childTnLst>
                          </p:cTn>
                        </p:par>
                        <p:par>
                          <p:cTn id="74" fill="hold">
                            <p:stCondLst>
                              <p:cond delay="8250"/>
                            </p:stCondLst>
                            <p:childTnLst>
                              <p:par>
                                <p:cTn id="75" presetID="22" presetClass="entr" presetSubtype="2"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right)">
                                      <p:cBhvr>
                                        <p:cTn id="77" dur="500"/>
                                        <p:tgtEl>
                                          <p:spTgt spid="40"/>
                                        </p:tgtEl>
                                      </p:cBhvr>
                                    </p:animEffect>
                                  </p:childTnLst>
                                </p:cTn>
                              </p:par>
                              <p:par>
                                <p:cTn id="78" presetID="22" presetClass="entr" presetSubtype="2"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wipe(right)">
                                      <p:cBhvr>
                                        <p:cTn id="80" dur="750"/>
                                        <p:tgtEl>
                                          <p:spTgt spid="38"/>
                                        </p:tgtEl>
                                      </p:cBhvr>
                                    </p:animEffect>
                                  </p:childTnLst>
                                </p:cTn>
                              </p:par>
                              <p:par>
                                <p:cTn id="81" presetID="22" presetClass="entr" presetSubtype="2" fill="hold" grpId="0" nodeType="with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wipe(right)">
                                      <p:cBhvr>
                                        <p:cTn id="83" dur="1250"/>
                                        <p:tgtEl>
                                          <p:spTgt spid="37"/>
                                        </p:tgtEl>
                                      </p:cBhvr>
                                    </p:animEffect>
                                  </p:childTnLst>
                                </p:cTn>
                              </p:par>
                            </p:childTnLst>
                          </p:cTn>
                        </p:par>
                        <p:par>
                          <p:cTn id="84" fill="hold">
                            <p:stCondLst>
                              <p:cond delay="9500"/>
                            </p:stCondLst>
                            <p:childTnLst>
                              <p:par>
                                <p:cTn id="85" presetID="22" presetClass="entr" presetSubtype="8" fill="hold" grpId="0" nodeType="after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wipe(left)">
                                      <p:cBhvr>
                                        <p:cTn id="87" dur="500"/>
                                        <p:tgtEl>
                                          <p:spTgt spid="39"/>
                                        </p:tgtEl>
                                      </p:cBhvr>
                                    </p:animEffect>
                                  </p:childTnLst>
                                </p:cTn>
                              </p:par>
                            </p:childTnLst>
                          </p:cTn>
                        </p:par>
                        <p:par>
                          <p:cTn id="88" fill="hold">
                            <p:stCondLst>
                              <p:cond delay="10000"/>
                            </p:stCondLst>
                            <p:childTnLst>
                              <p:par>
                                <p:cTn id="89" presetID="53" presetClass="entr" presetSubtype="16"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p:cTn id="91" dur="500" fill="hold"/>
                                        <p:tgtEl>
                                          <p:spTgt spid="43"/>
                                        </p:tgtEl>
                                        <p:attrNameLst>
                                          <p:attrName>ppt_w</p:attrName>
                                        </p:attrNameLst>
                                      </p:cBhvr>
                                      <p:tavLst>
                                        <p:tav tm="0">
                                          <p:val>
                                            <p:fltVal val="0"/>
                                          </p:val>
                                        </p:tav>
                                        <p:tav tm="100000">
                                          <p:val>
                                            <p:strVal val="#ppt_w"/>
                                          </p:val>
                                        </p:tav>
                                      </p:tavLst>
                                    </p:anim>
                                    <p:anim calcmode="lin" valueType="num">
                                      <p:cBhvr>
                                        <p:cTn id="92" dur="500" fill="hold"/>
                                        <p:tgtEl>
                                          <p:spTgt spid="43"/>
                                        </p:tgtEl>
                                        <p:attrNameLst>
                                          <p:attrName>ppt_h</p:attrName>
                                        </p:attrNameLst>
                                      </p:cBhvr>
                                      <p:tavLst>
                                        <p:tav tm="0">
                                          <p:val>
                                            <p:fltVal val="0"/>
                                          </p:val>
                                        </p:tav>
                                        <p:tav tm="100000">
                                          <p:val>
                                            <p:strVal val="#ppt_h"/>
                                          </p:val>
                                        </p:tav>
                                      </p:tavLst>
                                    </p:anim>
                                    <p:animEffect transition="in" filter="fade">
                                      <p:cBhvr>
                                        <p:cTn id="93" dur="500"/>
                                        <p:tgtEl>
                                          <p:spTgt spid="43"/>
                                        </p:tgtEl>
                                      </p:cBhvr>
                                    </p:animEffect>
                                  </p:childTnLst>
                                </p:cTn>
                              </p:par>
                            </p:childTnLst>
                          </p:cTn>
                        </p:par>
                        <p:par>
                          <p:cTn id="94" fill="hold">
                            <p:stCondLst>
                              <p:cond delay="10500"/>
                            </p:stCondLst>
                            <p:childTnLst>
                              <p:par>
                                <p:cTn id="95" presetID="22" presetClass="entr" presetSubtype="2" fill="hold" nodeType="after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wipe(right)">
                                      <p:cBhvr>
                                        <p:cTn id="97" dur="500"/>
                                        <p:tgtEl>
                                          <p:spTgt spid="47"/>
                                        </p:tgtEl>
                                      </p:cBhvr>
                                    </p:animEffect>
                                  </p:childTnLst>
                                </p:cTn>
                              </p:par>
                              <p:par>
                                <p:cTn id="98" presetID="22" presetClass="entr" presetSubtype="2" fill="hold" grpId="0" nodeType="with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wipe(right)">
                                      <p:cBhvr>
                                        <p:cTn id="100" dur="750"/>
                                        <p:tgtEl>
                                          <p:spTgt spid="45"/>
                                        </p:tgtEl>
                                      </p:cBhvr>
                                    </p:animEffect>
                                  </p:childTnLst>
                                </p:cTn>
                              </p:par>
                              <p:par>
                                <p:cTn id="101" presetID="22" presetClass="entr" presetSubtype="2" fill="hold" grpId="0" nodeType="with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right)">
                                      <p:cBhvr>
                                        <p:cTn id="103" dur="1250"/>
                                        <p:tgtEl>
                                          <p:spTgt spid="44"/>
                                        </p:tgtEl>
                                      </p:cBhvr>
                                    </p:animEffect>
                                  </p:childTnLst>
                                </p:cTn>
                              </p:par>
                            </p:childTnLst>
                          </p:cTn>
                        </p:par>
                        <p:par>
                          <p:cTn id="104" fill="hold">
                            <p:stCondLst>
                              <p:cond delay="11750"/>
                            </p:stCondLst>
                            <p:childTnLst>
                              <p:par>
                                <p:cTn id="105" presetID="22" presetClass="entr" presetSubtype="8"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left)">
                                      <p:cBhvr>
                                        <p:cTn id="107" dur="500"/>
                                        <p:tgtEl>
                                          <p:spTgt spid="46"/>
                                        </p:tgtEl>
                                      </p:cBhvr>
                                    </p:animEffect>
                                  </p:childTnLst>
                                </p:cTn>
                              </p:par>
                            </p:childTnLst>
                          </p:cTn>
                        </p:par>
                        <p:par>
                          <p:cTn id="108" fill="hold">
                            <p:stCondLst>
                              <p:cond delay="12250"/>
                            </p:stCondLst>
                            <p:childTnLst>
                              <p:par>
                                <p:cTn id="109" presetID="53" presetClass="entr" presetSubtype="16" fill="hold" grpId="0" nodeType="afterEffect">
                                  <p:stCondLst>
                                    <p:cond delay="0"/>
                                  </p:stCondLst>
                                  <p:childTnLst>
                                    <p:set>
                                      <p:cBhvr>
                                        <p:cTn id="110" dur="1" fill="hold">
                                          <p:stCondLst>
                                            <p:cond delay="0"/>
                                          </p:stCondLst>
                                        </p:cTn>
                                        <p:tgtEl>
                                          <p:spTgt spid="50"/>
                                        </p:tgtEl>
                                        <p:attrNameLst>
                                          <p:attrName>style.visibility</p:attrName>
                                        </p:attrNameLst>
                                      </p:cBhvr>
                                      <p:to>
                                        <p:strVal val="visible"/>
                                      </p:to>
                                    </p:set>
                                    <p:anim calcmode="lin" valueType="num">
                                      <p:cBhvr>
                                        <p:cTn id="111" dur="500" fill="hold"/>
                                        <p:tgtEl>
                                          <p:spTgt spid="50"/>
                                        </p:tgtEl>
                                        <p:attrNameLst>
                                          <p:attrName>ppt_w</p:attrName>
                                        </p:attrNameLst>
                                      </p:cBhvr>
                                      <p:tavLst>
                                        <p:tav tm="0">
                                          <p:val>
                                            <p:fltVal val="0"/>
                                          </p:val>
                                        </p:tav>
                                        <p:tav tm="100000">
                                          <p:val>
                                            <p:strVal val="#ppt_w"/>
                                          </p:val>
                                        </p:tav>
                                      </p:tavLst>
                                    </p:anim>
                                    <p:anim calcmode="lin" valueType="num">
                                      <p:cBhvr>
                                        <p:cTn id="112" dur="500" fill="hold"/>
                                        <p:tgtEl>
                                          <p:spTgt spid="50"/>
                                        </p:tgtEl>
                                        <p:attrNameLst>
                                          <p:attrName>ppt_h</p:attrName>
                                        </p:attrNameLst>
                                      </p:cBhvr>
                                      <p:tavLst>
                                        <p:tav tm="0">
                                          <p:val>
                                            <p:fltVal val="0"/>
                                          </p:val>
                                        </p:tav>
                                        <p:tav tm="100000">
                                          <p:val>
                                            <p:strVal val="#ppt_h"/>
                                          </p:val>
                                        </p:tav>
                                      </p:tavLst>
                                    </p:anim>
                                    <p:animEffect transition="in" filter="fade">
                                      <p:cBhvr>
                                        <p:cTn id="113" dur="500"/>
                                        <p:tgtEl>
                                          <p:spTgt spid="50"/>
                                        </p:tgtEl>
                                      </p:cBhvr>
                                    </p:animEffect>
                                  </p:childTnLst>
                                </p:cTn>
                              </p:par>
                            </p:childTnLst>
                          </p:cTn>
                        </p:par>
                        <p:par>
                          <p:cTn id="114" fill="hold">
                            <p:stCondLst>
                              <p:cond delay="12750"/>
                            </p:stCondLst>
                            <p:childTnLst>
                              <p:par>
                                <p:cTn id="115" presetID="22" presetClass="entr" presetSubtype="2" fill="hold" nodeType="afterEffect">
                                  <p:stCondLst>
                                    <p:cond delay="0"/>
                                  </p:stCondLst>
                                  <p:childTnLst>
                                    <p:set>
                                      <p:cBhvr>
                                        <p:cTn id="116" dur="1" fill="hold">
                                          <p:stCondLst>
                                            <p:cond delay="0"/>
                                          </p:stCondLst>
                                        </p:cTn>
                                        <p:tgtEl>
                                          <p:spTgt spid="54"/>
                                        </p:tgtEl>
                                        <p:attrNameLst>
                                          <p:attrName>style.visibility</p:attrName>
                                        </p:attrNameLst>
                                      </p:cBhvr>
                                      <p:to>
                                        <p:strVal val="visible"/>
                                      </p:to>
                                    </p:set>
                                    <p:animEffect transition="in" filter="wipe(right)">
                                      <p:cBhvr>
                                        <p:cTn id="117" dur="500"/>
                                        <p:tgtEl>
                                          <p:spTgt spid="54"/>
                                        </p:tgtEl>
                                      </p:cBhvr>
                                    </p:animEffect>
                                  </p:childTnLst>
                                </p:cTn>
                              </p:par>
                              <p:par>
                                <p:cTn id="118" presetID="22" presetClass="entr" presetSubtype="2" fill="hold" grpId="0" nodeType="withEffect">
                                  <p:stCondLst>
                                    <p:cond delay="0"/>
                                  </p:stCondLst>
                                  <p:childTnLst>
                                    <p:set>
                                      <p:cBhvr>
                                        <p:cTn id="119" dur="1" fill="hold">
                                          <p:stCondLst>
                                            <p:cond delay="0"/>
                                          </p:stCondLst>
                                        </p:cTn>
                                        <p:tgtEl>
                                          <p:spTgt spid="52"/>
                                        </p:tgtEl>
                                        <p:attrNameLst>
                                          <p:attrName>style.visibility</p:attrName>
                                        </p:attrNameLst>
                                      </p:cBhvr>
                                      <p:to>
                                        <p:strVal val="visible"/>
                                      </p:to>
                                    </p:set>
                                    <p:animEffect transition="in" filter="wipe(right)">
                                      <p:cBhvr>
                                        <p:cTn id="120" dur="750"/>
                                        <p:tgtEl>
                                          <p:spTgt spid="52"/>
                                        </p:tgtEl>
                                      </p:cBhvr>
                                    </p:animEffect>
                                  </p:childTnLst>
                                </p:cTn>
                              </p:par>
                              <p:par>
                                <p:cTn id="121" presetID="22" presetClass="entr" presetSubtype="2" fill="hold" grpId="0" nodeType="withEffect">
                                  <p:stCondLst>
                                    <p:cond delay="0"/>
                                  </p:stCondLst>
                                  <p:childTnLst>
                                    <p:set>
                                      <p:cBhvr>
                                        <p:cTn id="122" dur="1" fill="hold">
                                          <p:stCondLst>
                                            <p:cond delay="0"/>
                                          </p:stCondLst>
                                        </p:cTn>
                                        <p:tgtEl>
                                          <p:spTgt spid="51"/>
                                        </p:tgtEl>
                                        <p:attrNameLst>
                                          <p:attrName>style.visibility</p:attrName>
                                        </p:attrNameLst>
                                      </p:cBhvr>
                                      <p:to>
                                        <p:strVal val="visible"/>
                                      </p:to>
                                    </p:set>
                                    <p:animEffect transition="in" filter="wipe(right)">
                                      <p:cBhvr>
                                        <p:cTn id="123" dur="1250"/>
                                        <p:tgtEl>
                                          <p:spTgt spid="51"/>
                                        </p:tgtEl>
                                      </p:cBhvr>
                                    </p:animEffect>
                                  </p:childTnLst>
                                </p:cTn>
                              </p:par>
                            </p:childTnLst>
                          </p:cTn>
                        </p:par>
                        <p:par>
                          <p:cTn id="124" fill="hold">
                            <p:stCondLst>
                              <p:cond delay="14000"/>
                            </p:stCondLst>
                            <p:childTnLst>
                              <p:par>
                                <p:cTn id="125" presetID="22" presetClass="entr" presetSubtype="8" fill="hold" grpId="0" nodeType="afterEffect">
                                  <p:stCondLst>
                                    <p:cond delay="0"/>
                                  </p:stCondLst>
                                  <p:childTnLst>
                                    <p:set>
                                      <p:cBhvr>
                                        <p:cTn id="126" dur="1" fill="hold">
                                          <p:stCondLst>
                                            <p:cond delay="0"/>
                                          </p:stCondLst>
                                        </p:cTn>
                                        <p:tgtEl>
                                          <p:spTgt spid="53"/>
                                        </p:tgtEl>
                                        <p:attrNameLst>
                                          <p:attrName>style.visibility</p:attrName>
                                        </p:attrNameLst>
                                      </p:cBhvr>
                                      <p:to>
                                        <p:strVal val="visible"/>
                                      </p:to>
                                    </p:set>
                                    <p:animEffect transition="in" filter="wipe(left)">
                                      <p:cBhvr>
                                        <p:cTn id="12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8" grpId="0"/>
      <p:bldP spid="21" grpId="0"/>
      <p:bldP spid="22" grpId="0" animBg="1"/>
      <p:bldP spid="23" grpId="0" animBg="1"/>
      <p:bldP spid="24" grpId="0" animBg="1"/>
      <p:bldP spid="25" grpId="0"/>
      <p:bldP spid="29" grpId="0" animBg="1"/>
      <p:bldP spid="30" grpId="0" animBg="1"/>
      <p:bldP spid="31" grpId="0" animBg="1"/>
      <p:bldP spid="32" grpId="0"/>
      <p:bldP spid="36" grpId="0" animBg="1"/>
      <p:bldP spid="37" grpId="0" animBg="1"/>
      <p:bldP spid="38" grpId="0" animBg="1"/>
      <p:bldP spid="39" grpId="0"/>
      <p:bldP spid="43" grpId="0" animBg="1"/>
      <p:bldP spid="44" grpId="0" animBg="1"/>
      <p:bldP spid="45" grpId="0" animBg="1"/>
      <p:bldP spid="46" grpId="0"/>
      <p:bldP spid="50" grpId="0" animBg="1"/>
      <p:bldP spid="51" grpId="0" animBg="1"/>
      <p:bldP spid="52" grpId="0" animBg="1"/>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1434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2019-07-21T18:53:37Z</dcterms:modified>
</cp:coreProperties>
</file>