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22531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7086FEF-7D40-4394-9F17-29085AE8E2D2}"/>
              </a:ext>
            </a:extLst>
          </p:cNvPr>
          <p:cNvGrpSpPr/>
          <p:nvPr/>
        </p:nvGrpSpPr>
        <p:grpSpPr>
          <a:xfrm>
            <a:off x="6065520" y="4687675"/>
            <a:ext cx="4297680" cy="1313664"/>
            <a:chOff x="6065520" y="4275748"/>
            <a:chExt cx="4297680" cy="1313664"/>
          </a:xfrm>
        </p:grpSpPr>
        <p:sp>
          <p:nvSpPr>
            <p:cNvPr id="12" name="Freeform: Shape 11">
              <a:extLst>
                <a:ext uri="{FF2B5EF4-FFF2-40B4-BE49-F238E27FC236}">
                  <a16:creationId xmlns:a16="http://schemas.microsoft.com/office/drawing/2014/main" id="{09C066D6-A83E-4014-A82E-6FDC41A2685D}"/>
                </a:ext>
              </a:extLst>
            </p:cNvPr>
            <p:cNvSpPr>
              <a:spLocks noChangeAspect="1"/>
            </p:cNvSpPr>
            <p:nvPr/>
          </p:nvSpPr>
          <p:spPr>
            <a:xfrm>
              <a:off x="6065520" y="427574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F3102982-7BF0-44E2-BF67-DEE3F2CF282C}"/>
                </a:ext>
              </a:extLst>
            </p:cNvPr>
            <p:cNvSpPr txBox="1"/>
            <p:nvPr/>
          </p:nvSpPr>
          <p:spPr>
            <a:xfrm>
              <a:off x="6590909" y="4343035"/>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 name="Group 3">
            <a:extLst>
              <a:ext uri="{FF2B5EF4-FFF2-40B4-BE49-F238E27FC236}">
                <a16:creationId xmlns:a16="http://schemas.microsoft.com/office/drawing/2014/main" id="{9520363D-8C2A-4F01-8B67-5E916FC7DEEC}"/>
              </a:ext>
            </a:extLst>
          </p:cNvPr>
          <p:cNvGrpSpPr/>
          <p:nvPr/>
        </p:nvGrpSpPr>
        <p:grpSpPr>
          <a:xfrm>
            <a:off x="6065520" y="2971215"/>
            <a:ext cx="4297680" cy="1313664"/>
            <a:chOff x="6065520" y="2767602"/>
            <a:chExt cx="4297680" cy="1313664"/>
          </a:xfrm>
        </p:grpSpPr>
        <p:sp>
          <p:nvSpPr>
            <p:cNvPr id="13" name="Freeform: Shape 12">
              <a:extLst>
                <a:ext uri="{FF2B5EF4-FFF2-40B4-BE49-F238E27FC236}">
                  <a16:creationId xmlns:a16="http://schemas.microsoft.com/office/drawing/2014/main" id="{ADC5D06A-2B40-415B-BDA1-146BB22E4195}"/>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030AE81-D8E3-43E9-9F61-37EC478B2685}"/>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4" name="Group 23">
            <a:extLst>
              <a:ext uri="{FF2B5EF4-FFF2-40B4-BE49-F238E27FC236}">
                <a16:creationId xmlns:a16="http://schemas.microsoft.com/office/drawing/2014/main" id="{05BC6CCF-F7D9-448E-BDA2-E5C708A913E9}"/>
              </a:ext>
            </a:extLst>
          </p:cNvPr>
          <p:cNvGrpSpPr/>
          <p:nvPr/>
        </p:nvGrpSpPr>
        <p:grpSpPr>
          <a:xfrm>
            <a:off x="6065520" y="1259458"/>
            <a:ext cx="4297680" cy="1313664"/>
            <a:chOff x="6065520" y="1259458"/>
            <a:chExt cx="4297680" cy="1313664"/>
          </a:xfrm>
        </p:grpSpPr>
        <p:sp>
          <p:nvSpPr>
            <p:cNvPr id="11" name="Freeform: Shape 10">
              <a:extLst>
                <a:ext uri="{FF2B5EF4-FFF2-40B4-BE49-F238E27FC236}">
                  <a16:creationId xmlns:a16="http://schemas.microsoft.com/office/drawing/2014/main" id="{914D8683-574E-4D71-B562-6FB418B19A1C}"/>
                </a:ext>
              </a:extLst>
            </p:cNvPr>
            <p:cNvSpPr>
              <a:spLocks noChangeAspect="1"/>
            </p:cNvSpPr>
            <p:nvPr/>
          </p:nvSpPr>
          <p:spPr>
            <a:xfrm>
              <a:off x="6065520" y="125945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8E434F6A-5F43-4A7E-8391-E8ACFB1CF15D}"/>
                </a:ext>
              </a:extLst>
            </p:cNvPr>
            <p:cNvSpPr txBox="1"/>
            <p:nvPr/>
          </p:nvSpPr>
          <p:spPr>
            <a:xfrm>
              <a:off x="6590909" y="1328437"/>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16" name="TextBox 15">
            <a:extLst>
              <a:ext uri="{FF2B5EF4-FFF2-40B4-BE49-F238E27FC236}">
                <a16:creationId xmlns:a16="http://schemas.microsoft.com/office/drawing/2014/main" id="{D526BBF4-C119-46D9-9F6D-2DC9270DF29A}"/>
              </a:ext>
            </a:extLst>
          </p:cNvPr>
          <p:cNvSpPr txBox="1"/>
          <p:nvPr/>
        </p:nvSpPr>
        <p:spPr>
          <a:xfrm>
            <a:off x="457200" y="2367533"/>
            <a:ext cx="4240396" cy="3816429"/>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 .</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EBCD963E-20D7-4A12-A59D-D14806DC7CE4}"/>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t>
            </a:r>
            <a:endParaRPr lang="en-US" dirty="0">
              <a:solidFill>
                <a:srgbClr val="4D4D4D"/>
              </a:solidFill>
            </a:endParaRPr>
          </a:p>
        </p:txBody>
      </p:sp>
      <p:grpSp>
        <p:nvGrpSpPr>
          <p:cNvPr id="26" name="Group 25">
            <a:extLst>
              <a:ext uri="{FF2B5EF4-FFF2-40B4-BE49-F238E27FC236}">
                <a16:creationId xmlns:a16="http://schemas.microsoft.com/office/drawing/2014/main" id="{CC70BB9B-395B-47F7-BBF0-383AFE3038DF}"/>
              </a:ext>
            </a:extLst>
          </p:cNvPr>
          <p:cNvGrpSpPr/>
          <p:nvPr/>
        </p:nvGrpSpPr>
        <p:grpSpPr>
          <a:xfrm>
            <a:off x="9342120" y="1058036"/>
            <a:ext cx="1645920" cy="1514246"/>
            <a:chOff x="9342120" y="1058036"/>
            <a:chExt cx="1645920" cy="1514246"/>
          </a:xfrm>
        </p:grpSpPr>
        <p:sp>
          <p:nvSpPr>
            <p:cNvPr id="8" name="Hexagon 7">
              <a:extLst>
                <a:ext uri="{FF2B5EF4-FFF2-40B4-BE49-F238E27FC236}">
                  <a16:creationId xmlns:a16="http://schemas.microsoft.com/office/drawing/2014/main" id="{564C55F9-9858-4B25-BE50-03169DA2D1C9}"/>
                </a:ext>
              </a:extLst>
            </p:cNvPr>
            <p:cNvSpPr>
              <a:spLocks noChangeAspect="1"/>
            </p:cNvSpPr>
            <p:nvPr/>
          </p:nvSpPr>
          <p:spPr>
            <a:xfrm>
              <a:off x="9342120" y="1058036"/>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0698AE3B-0EC6-46C2-A5EA-A4D2847D5319}"/>
                </a:ext>
              </a:extLst>
            </p:cNvPr>
            <p:cNvSpPr txBox="1"/>
            <p:nvPr/>
          </p:nvSpPr>
          <p:spPr>
            <a:xfrm>
              <a:off x="9612185" y="1342378"/>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a:p>
              <a:pPr algn="ctr"/>
              <a:r>
                <a:rPr lang="en-US" sz="1400" b="1" dirty="0">
                  <a:solidFill>
                    <a:schemeClr val="bg1"/>
                  </a:solidFill>
                </a:rPr>
                <a:t>OPTION</a:t>
              </a:r>
            </a:p>
          </p:txBody>
        </p:sp>
      </p:grpSp>
      <p:grpSp>
        <p:nvGrpSpPr>
          <p:cNvPr id="27" name="Group 26">
            <a:extLst>
              <a:ext uri="{FF2B5EF4-FFF2-40B4-BE49-F238E27FC236}">
                <a16:creationId xmlns:a16="http://schemas.microsoft.com/office/drawing/2014/main" id="{1AB8C7BC-9348-4751-9AAC-C940BC271250}"/>
              </a:ext>
            </a:extLst>
          </p:cNvPr>
          <p:cNvGrpSpPr/>
          <p:nvPr/>
        </p:nvGrpSpPr>
        <p:grpSpPr>
          <a:xfrm>
            <a:off x="5402856" y="2767801"/>
            <a:ext cx="1645920" cy="1514246"/>
            <a:chOff x="5402856" y="2564188"/>
            <a:chExt cx="1645920" cy="1514246"/>
          </a:xfrm>
        </p:grpSpPr>
        <p:sp>
          <p:nvSpPr>
            <p:cNvPr id="14" name="Hexagon 13">
              <a:extLst>
                <a:ext uri="{FF2B5EF4-FFF2-40B4-BE49-F238E27FC236}">
                  <a16:creationId xmlns:a16="http://schemas.microsoft.com/office/drawing/2014/main" id="{A6A58B6E-A734-4170-A08C-8195272A9574}"/>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0752D33C-872A-4C39-AACC-076952B663B2}"/>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a:p>
              <a:pPr algn="ctr"/>
              <a:r>
                <a:rPr lang="en-US" sz="1400" b="1" dirty="0">
                  <a:solidFill>
                    <a:schemeClr val="bg1"/>
                  </a:solidFill>
                </a:rPr>
                <a:t>OPTION</a:t>
              </a:r>
            </a:p>
          </p:txBody>
        </p:sp>
      </p:grpSp>
      <p:grpSp>
        <p:nvGrpSpPr>
          <p:cNvPr id="25" name="Group 24">
            <a:extLst>
              <a:ext uri="{FF2B5EF4-FFF2-40B4-BE49-F238E27FC236}">
                <a16:creationId xmlns:a16="http://schemas.microsoft.com/office/drawing/2014/main" id="{398EECF2-F861-4D77-B442-31589C6E8070}"/>
              </a:ext>
            </a:extLst>
          </p:cNvPr>
          <p:cNvGrpSpPr/>
          <p:nvPr/>
        </p:nvGrpSpPr>
        <p:grpSpPr>
          <a:xfrm>
            <a:off x="9342120" y="4505554"/>
            <a:ext cx="1645920" cy="1514246"/>
            <a:chOff x="9342120" y="4093627"/>
            <a:chExt cx="1645920" cy="1514246"/>
          </a:xfrm>
        </p:grpSpPr>
        <p:sp>
          <p:nvSpPr>
            <p:cNvPr id="15" name="Hexagon 14">
              <a:extLst>
                <a:ext uri="{FF2B5EF4-FFF2-40B4-BE49-F238E27FC236}">
                  <a16:creationId xmlns:a16="http://schemas.microsoft.com/office/drawing/2014/main" id="{609C6ABD-2383-435E-85F2-E85B73A104B2}"/>
                </a:ext>
              </a:extLst>
            </p:cNvPr>
            <p:cNvSpPr>
              <a:spLocks noChangeAspect="1"/>
            </p:cNvSpPr>
            <p:nvPr/>
          </p:nvSpPr>
          <p:spPr>
            <a:xfrm>
              <a:off x="9342120" y="4093627"/>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6CBA96-324B-4EC3-91FB-84CAAE6C5320}"/>
                </a:ext>
              </a:extLst>
            </p:cNvPr>
            <p:cNvSpPr txBox="1"/>
            <p:nvPr/>
          </p:nvSpPr>
          <p:spPr>
            <a:xfrm>
              <a:off x="9612186" y="4373696"/>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a:p>
              <a:pPr algn="ctr"/>
              <a:r>
                <a:rPr lang="en-US" sz="1400" b="1" dirty="0">
                  <a:solidFill>
                    <a:schemeClr val="bg1"/>
                  </a:solidFill>
                </a:rPr>
                <a:t>OPTION</a:t>
              </a:r>
            </a:p>
          </p:txBody>
        </p:sp>
      </p:grpSp>
    </p:spTree>
    <p:extLst>
      <p:ext uri="{BB962C8B-B14F-4D97-AF65-F5344CB8AC3E}">
        <p14:creationId xmlns:p14="http://schemas.microsoft.com/office/powerpoint/2010/main" val="162668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750"/>
                                        <p:tgtEl>
                                          <p:spTgt spid="16"/>
                                        </p:tgtEl>
                                      </p:cBhvr>
                                    </p:animEffect>
                                  </p:childTnLst>
                                </p:cTn>
                              </p:par>
                            </p:childTnLst>
                          </p:cTn>
                        </p:par>
                        <p:par>
                          <p:cTn id="12" fill="hold">
                            <p:stCondLst>
                              <p:cond delay="175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750" fill="hold"/>
                                        <p:tgtEl>
                                          <p:spTgt spid="26"/>
                                        </p:tgtEl>
                                        <p:attrNameLst>
                                          <p:attrName>ppt_w</p:attrName>
                                        </p:attrNameLst>
                                      </p:cBhvr>
                                      <p:tavLst>
                                        <p:tav tm="0">
                                          <p:val>
                                            <p:fltVal val="0"/>
                                          </p:val>
                                        </p:tav>
                                        <p:tav tm="100000">
                                          <p:val>
                                            <p:strVal val="#ppt_w"/>
                                          </p:val>
                                        </p:tav>
                                      </p:tavLst>
                                    </p:anim>
                                    <p:anim calcmode="lin" valueType="num">
                                      <p:cBhvr>
                                        <p:cTn id="16" dur="750" fill="hold"/>
                                        <p:tgtEl>
                                          <p:spTgt spid="26"/>
                                        </p:tgtEl>
                                        <p:attrNameLst>
                                          <p:attrName>ppt_h</p:attrName>
                                        </p:attrNameLst>
                                      </p:cBhvr>
                                      <p:tavLst>
                                        <p:tav tm="0">
                                          <p:val>
                                            <p:fltVal val="0"/>
                                          </p:val>
                                        </p:tav>
                                        <p:tav tm="100000">
                                          <p:val>
                                            <p:strVal val="#ppt_h"/>
                                          </p:val>
                                        </p:tav>
                                      </p:tavLst>
                                    </p:anim>
                                    <p:animEffect transition="in" filter="fade">
                                      <p:cBhvr>
                                        <p:cTn id="17" dur="750"/>
                                        <p:tgtEl>
                                          <p:spTgt spid="26"/>
                                        </p:tgtEl>
                                      </p:cBhvr>
                                    </p:animEffect>
                                  </p:childTnLst>
                                </p:cTn>
                              </p:par>
                            </p:childTnLst>
                          </p:cTn>
                        </p:par>
                        <p:par>
                          <p:cTn id="18" fill="hold">
                            <p:stCondLst>
                              <p:cond delay="2500"/>
                            </p:stCondLst>
                            <p:childTnLst>
                              <p:par>
                                <p:cTn id="19" presetID="22" presetClass="entr" presetSubtype="2" fill="hold"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right)">
                                      <p:cBhvr>
                                        <p:cTn id="21" dur="1000"/>
                                        <p:tgtEl>
                                          <p:spTgt spid="24"/>
                                        </p:tgtEl>
                                      </p:cBhvr>
                                    </p:animEffect>
                                  </p:childTnLst>
                                </p:cTn>
                              </p:par>
                            </p:childTnLst>
                          </p:cTn>
                        </p:par>
                        <p:par>
                          <p:cTn id="22" fill="hold">
                            <p:stCondLst>
                              <p:cond delay="3500"/>
                            </p:stCondLst>
                            <p:childTnLst>
                              <p:par>
                                <p:cTn id="23" presetID="53" presetClass="entr" presetSubtype="16" fill="hold" nodeType="after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p:cTn id="25" dur="750" fill="hold"/>
                                        <p:tgtEl>
                                          <p:spTgt spid="27"/>
                                        </p:tgtEl>
                                        <p:attrNameLst>
                                          <p:attrName>ppt_w</p:attrName>
                                        </p:attrNameLst>
                                      </p:cBhvr>
                                      <p:tavLst>
                                        <p:tav tm="0">
                                          <p:val>
                                            <p:fltVal val="0"/>
                                          </p:val>
                                        </p:tav>
                                        <p:tav tm="100000">
                                          <p:val>
                                            <p:strVal val="#ppt_w"/>
                                          </p:val>
                                        </p:tav>
                                      </p:tavLst>
                                    </p:anim>
                                    <p:anim calcmode="lin" valueType="num">
                                      <p:cBhvr>
                                        <p:cTn id="26" dur="750" fill="hold"/>
                                        <p:tgtEl>
                                          <p:spTgt spid="27"/>
                                        </p:tgtEl>
                                        <p:attrNameLst>
                                          <p:attrName>ppt_h</p:attrName>
                                        </p:attrNameLst>
                                      </p:cBhvr>
                                      <p:tavLst>
                                        <p:tav tm="0">
                                          <p:val>
                                            <p:fltVal val="0"/>
                                          </p:val>
                                        </p:tav>
                                        <p:tav tm="100000">
                                          <p:val>
                                            <p:strVal val="#ppt_h"/>
                                          </p:val>
                                        </p:tav>
                                      </p:tavLst>
                                    </p:anim>
                                    <p:animEffect transition="in" filter="fade">
                                      <p:cBhvr>
                                        <p:cTn id="27" dur="750"/>
                                        <p:tgtEl>
                                          <p:spTgt spid="27"/>
                                        </p:tgtEl>
                                      </p:cBhvr>
                                    </p:animEffect>
                                  </p:childTnLst>
                                </p:cTn>
                              </p:par>
                            </p:childTnLst>
                          </p:cTn>
                        </p:par>
                        <p:par>
                          <p:cTn id="28" fill="hold">
                            <p:stCondLst>
                              <p:cond delay="4250"/>
                            </p:stCondLst>
                            <p:childTnLst>
                              <p:par>
                                <p:cTn id="29" presetID="22" presetClass="entr" presetSubtype="8"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1000"/>
                                        <p:tgtEl>
                                          <p:spTgt spid="4"/>
                                        </p:tgtEl>
                                      </p:cBhvr>
                                    </p:animEffect>
                                  </p:childTnLst>
                                </p:cTn>
                              </p:par>
                            </p:childTnLst>
                          </p:cTn>
                        </p:par>
                        <p:par>
                          <p:cTn id="32" fill="hold">
                            <p:stCondLst>
                              <p:cond delay="5250"/>
                            </p:stCondLst>
                            <p:childTnLst>
                              <p:par>
                                <p:cTn id="33" presetID="53" presetClass="entr" presetSubtype="16"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p:cTn id="35" dur="750" fill="hold"/>
                                        <p:tgtEl>
                                          <p:spTgt spid="25"/>
                                        </p:tgtEl>
                                        <p:attrNameLst>
                                          <p:attrName>ppt_w</p:attrName>
                                        </p:attrNameLst>
                                      </p:cBhvr>
                                      <p:tavLst>
                                        <p:tav tm="0">
                                          <p:val>
                                            <p:fltVal val="0"/>
                                          </p:val>
                                        </p:tav>
                                        <p:tav tm="100000">
                                          <p:val>
                                            <p:strVal val="#ppt_w"/>
                                          </p:val>
                                        </p:tav>
                                      </p:tavLst>
                                    </p:anim>
                                    <p:anim calcmode="lin" valueType="num">
                                      <p:cBhvr>
                                        <p:cTn id="36" dur="750" fill="hold"/>
                                        <p:tgtEl>
                                          <p:spTgt spid="25"/>
                                        </p:tgtEl>
                                        <p:attrNameLst>
                                          <p:attrName>ppt_h</p:attrName>
                                        </p:attrNameLst>
                                      </p:cBhvr>
                                      <p:tavLst>
                                        <p:tav tm="0">
                                          <p:val>
                                            <p:fltVal val="0"/>
                                          </p:val>
                                        </p:tav>
                                        <p:tav tm="100000">
                                          <p:val>
                                            <p:strVal val="#ppt_h"/>
                                          </p:val>
                                        </p:tav>
                                      </p:tavLst>
                                    </p:anim>
                                    <p:animEffect transition="in" filter="fade">
                                      <p:cBhvr>
                                        <p:cTn id="37" dur="750"/>
                                        <p:tgtEl>
                                          <p:spTgt spid="25"/>
                                        </p:tgtEl>
                                      </p:cBhvr>
                                    </p:animEffect>
                                  </p:childTnLst>
                                </p:cTn>
                              </p:par>
                            </p:childTnLst>
                          </p:cTn>
                        </p:par>
                        <p:par>
                          <p:cTn id="38" fill="hold">
                            <p:stCondLst>
                              <p:cond delay="6000"/>
                            </p:stCondLst>
                            <p:childTnLst>
                              <p:par>
                                <p:cTn id="39" presetID="22" presetClass="entr" presetSubtype="2" fill="hold" nodeType="after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right)">
                                      <p:cBhvr>
                                        <p:cTn id="4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1481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2019-07-21T18:52:33Z</dcterms:modified>
</cp:coreProperties>
</file>