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A6D-4BCF-A664-79EF5505F01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A6D-4BCF-A664-79EF5505F01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A6D-4BCF-A664-79EF5505F01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A6D-4BCF-A664-79EF5505F01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A6D-4BCF-A664-79EF5505F013}"/>
              </c:ext>
            </c:extLst>
          </c:dPt>
          <c:dPt>
            <c:idx val="5"/>
            <c:bubble3D val="0"/>
            <c:extLst>
              <c:ext xmlns:c16="http://schemas.microsoft.com/office/drawing/2014/chart" uri="{C3380CC4-5D6E-409C-BE32-E72D297353CC}">
                <c16:uniqueId val="{0000000A-CA6D-4BCF-A664-79EF5505F013}"/>
              </c:ext>
            </c:extLst>
          </c:dPt>
          <c:dPt>
            <c:idx val="6"/>
            <c:bubble3D val="0"/>
            <c:extLst>
              <c:ext xmlns:c16="http://schemas.microsoft.com/office/drawing/2014/chart" uri="{C3380CC4-5D6E-409C-BE32-E72D297353CC}">
                <c16:uniqueId val="{0000000B-CA6D-4BCF-A664-79EF5505F013}"/>
              </c:ext>
            </c:extLst>
          </c:dPt>
          <c:dPt>
            <c:idx val="7"/>
            <c:bubble3D val="0"/>
            <c:extLst>
              <c:ext xmlns:c16="http://schemas.microsoft.com/office/drawing/2014/chart" uri="{C3380CC4-5D6E-409C-BE32-E72D297353CC}">
                <c16:uniqueId val="{0000000C-CA6D-4BCF-A664-79EF5505F013}"/>
              </c:ext>
            </c:extLst>
          </c:dPt>
          <c:dPt>
            <c:idx val="8"/>
            <c:bubble3D val="0"/>
            <c:extLst>
              <c:ext xmlns:c16="http://schemas.microsoft.com/office/drawing/2014/chart" uri="{C3380CC4-5D6E-409C-BE32-E72D297353CC}">
                <c16:uniqueId val="{0000000D-CA6D-4BCF-A664-79EF5505F013}"/>
              </c:ext>
            </c:extLst>
          </c:dPt>
          <c:dPt>
            <c:idx val="9"/>
            <c:bubble3D val="0"/>
            <c:extLst>
              <c:ext xmlns:c16="http://schemas.microsoft.com/office/drawing/2014/chart" uri="{C3380CC4-5D6E-409C-BE32-E72D297353CC}">
                <c16:uniqueId val="{0000000E-CA6D-4BCF-A664-79EF5505F01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A6D-4BCF-A664-79EF5505F01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E25-45E7-B0AE-F6D9300817E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E25-45E7-B0AE-F6D9300817E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E25-45E7-B0AE-F6D9300817E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E25-45E7-B0AE-F6D9300817E1}"/>
              </c:ext>
            </c:extLst>
          </c:dPt>
          <c:dPt>
            <c:idx val="4"/>
            <c:bubble3D val="0"/>
            <c:extLst>
              <c:ext xmlns:c16="http://schemas.microsoft.com/office/drawing/2014/chart" uri="{C3380CC4-5D6E-409C-BE32-E72D297353CC}">
                <c16:uniqueId val="{00000008-DE25-45E7-B0AE-F6D9300817E1}"/>
              </c:ext>
            </c:extLst>
          </c:dPt>
          <c:dPt>
            <c:idx val="5"/>
            <c:bubble3D val="0"/>
            <c:extLst>
              <c:ext xmlns:c16="http://schemas.microsoft.com/office/drawing/2014/chart" uri="{C3380CC4-5D6E-409C-BE32-E72D297353CC}">
                <c16:uniqueId val="{00000009-DE25-45E7-B0AE-F6D9300817E1}"/>
              </c:ext>
            </c:extLst>
          </c:dPt>
          <c:dPt>
            <c:idx val="6"/>
            <c:bubble3D val="0"/>
            <c:extLst>
              <c:ext xmlns:c16="http://schemas.microsoft.com/office/drawing/2014/chart" uri="{C3380CC4-5D6E-409C-BE32-E72D297353CC}">
                <c16:uniqueId val="{0000000A-DE25-45E7-B0AE-F6D9300817E1}"/>
              </c:ext>
            </c:extLst>
          </c:dPt>
          <c:dPt>
            <c:idx val="7"/>
            <c:bubble3D val="0"/>
            <c:extLst>
              <c:ext xmlns:c16="http://schemas.microsoft.com/office/drawing/2014/chart" uri="{C3380CC4-5D6E-409C-BE32-E72D297353CC}">
                <c16:uniqueId val="{0000000B-DE25-45E7-B0AE-F6D9300817E1}"/>
              </c:ext>
            </c:extLst>
          </c:dPt>
          <c:dPt>
            <c:idx val="8"/>
            <c:bubble3D val="0"/>
            <c:extLst>
              <c:ext xmlns:c16="http://schemas.microsoft.com/office/drawing/2014/chart" uri="{C3380CC4-5D6E-409C-BE32-E72D297353CC}">
                <c16:uniqueId val="{0000000C-DE25-45E7-B0AE-F6D9300817E1}"/>
              </c:ext>
            </c:extLst>
          </c:dPt>
          <c:dPt>
            <c:idx val="9"/>
            <c:bubble3D val="0"/>
            <c:extLst>
              <c:ext xmlns:c16="http://schemas.microsoft.com/office/drawing/2014/chart" uri="{C3380CC4-5D6E-409C-BE32-E72D297353CC}">
                <c16:uniqueId val="{0000000D-DE25-45E7-B0AE-F6D9300817E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DE25-45E7-B0AE-F6D9300817E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C72-4646-AA6A-B64F82AE381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C72-4646-AA6A-B64F82AE381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C72-4646-AA6A-B64F82AE3817}"/>
              </c:ext>
            </c:extLst>
          </c:dPt>
          <c:dPt>
            <c:idx val="3"/>
            <c:bubble3D val="0"/>
            <c:extLst>
              <c:ext xmlns:c16="http://schemas.microsoft.com/office/drawing/2014/chart" uri="{C3380CC4-5D6E-409C-BE32-E72D297353CC}">
                <c16:uniqueId val="{00000006-BC72-4646-AA6A-B64F82AE3817}"/>
              </c:ext>
            </c:extLst>
          </c:dPt>
          <c:dPt>
            <c:idx val="4"/>
            <c:bubble3D val="0"/>
            <c:extLst>
              <c:ext xmlns:c16="http://schemas.microsoft.com/office/drawing/2014/chart" uri="{C3380CC4-5D6E-409C-BE32-E72D297353CC}">
                <c16:uniqueId val="{00000007-BC72-4646-AA6A-B64F82AE3817}"/>
              </c:ext>
            </c:extLst>
          </c:dPt>
          <c:dPt>
            <c:idx val="5"/>
            <c:bubble3D val="0"/>
            <c:extLst>
              <c:ext xmlns:c16="http://schemas.microsoft.com/office/drawing/2014/chart" uri="{C3380CC4-5D6E-409C-BE32-E72D297353CC}">
                <c16:uniqueId val="{00000008-BC72-4646-AA6A-B64F82AE3817}"/>
              </c:ext>
            </c:extLst>
          </c:dPt>
          <c:dPt>
            <c:idx val="6"/>
            <c:bubble3D val="0"/>
            <c:extLst>
              <c:ext xmlns:c16="http://schemas.microsoft.com/office/drawing/2014/chart" uri="{C3380CC4-5D6E-409C-BE32-E72D297353CC}">
                <c16:uniqueId val="{00000009-BC72-4646-AA6A-B64F82AE3817}"/>
              </c:ext>
            </c:extLst>
          </c:dPt>
          <c:dPt>
            <c:idx val="7"/>
            <c:bubble3D val="0"/>
            <c:extLst>
              <c:ext xmlns:c16="http://schemas.microsoft.com/office/drawing/2014/chart" uri="{C3380CC4-5D6E-409C-BE32-E72D297353CC}">
                <c16:uniqueId val="{0000000A-BC72-4646-AA6A-B64F82AE3817}"/>
              </c:ext>
            </c:extLst>
          </c:dPt>
          <c:dPt>
            <c:idx val="8"/>
            <c:bubble3D val="0"/>
            <c:extLst>
              <c:ext xmlns:c16="http://schemas.microsoft.com/office/drawing/2014/chart" uri="{C3380CC4-5D6E-409C-BE32-E72D297353CC}">
                <c16:uniqueId val="{0000000B-BC72-4646-AA6A-B64F82AE3817}"/>
              </c:ext>
            </c:extLst>
          </c:dPt>
          <c:dPt>
            <c:idx val="9"/>
            <c:bubble3D val="0"/>
            <c:extLst>
              <c:ext xmlns:c16="http://schemas.microsoft.com/office/drawing/2014/chart" uri="{C3380CC4-5D6E-409C-BE32-E72D297353CC}">
                <c16:uniqueId val="{0000000C-BC72-4646-AA6A-B64F82AE381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C72-4646-AA6A-B64F82AE381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7711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p:nvPr/>
        </p:nvGrpSpPr>
        <p:grpSpPr>
          <a:xfrm>
            <a:off x="2590800" y="1219192"/>
            <a:ext cx="7589520" cy="5030248"/>
            <a:chOff x="2590800" y="1219192"/>
            <a:chExt cx="7589520" cy="5030248"/>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ASIA MAP</a:t>
            </a:r>
          </a:p>
          <a:p>
            <a:r>
              <a:rPr lang="en-US" dirty="0">
                <a:solidFill>
                  <a:srgbClr val="4D4D4D"/>
                </a:solidFill>
                <a:latin typeface="Candara" panose="020E0502030303020204" pitchFamily="34" charset="0"/>
              </a:rPr>
              <a:t>Your Subtitle</a:t>
            </a:r>
          </a:p>
        </p:txBody>
      </p:sp>
      <p:grpSp>
        <p:nvGrpSpPr>
          <p:cNvPr id="267" name="Group 266">
            <a:extLst>
              <a:ext uri="{FF2B5EF4-FFF2-40B4-BE49-F238E27FC236}">
                <a16:creationId xmlns:a16="http://schemas.microsoft.com/office/drawing/2014/main" id="{A15EA15D-9335-44F7-9EA7-94290D0FFD7A}"/>
              </a:ext>
            </a:extLst>
          </p:cNvPr>
          <p:cNvGrpSpPr/>
          <p:nvPr/>
        </p:nvGrpSpPr>
        <p:grpSpPr>
          <a:xfrm>
            <a:off x="1187157" y="2766298"/>
            <a:ext cx="3594912" cy="1375905"/>
            <a:chOff x="2243731" y="2891162"/>
            <a:chExt cx="3594912" cy="1375905"/>
          </a:xfrm>
        </p:grpSpPr>
        <p:grpSp>
          <p:nvGrpSpPr>
            <p:cNvPr id="268" name="Group 267">
              <a:extLst>
                <a:ext uri="{FF2B5EF4-FFF2-40B4-BE49-F238E27FC236}">
                  <a16:creationId xmlns:a16="http://schemas.microsoft.com/office/drawing/2014/main" id="{14BDC06E-4821-4EC6-B944-035DACBBC967}"/>
                </a:ext>
              </a:extLst>
            </p:cNvPr>
            <p:cNvGrpSpPr/>
            <p:nvPr/>
          </p:nvGrpSpPr>
          <p:grpSpPr>
            <a:xfrm>
              <a:off x="2243731" y="3192308"/>
              <a:ext cx="2743200" cy="508758"/>
              <a:chOff x="1066801" y="2238247"/>
              <a:chExt cx="2743200" cy="508758"/>
            </a:xfrm>
          </p:grpSpPr>
          <p:sp>
            <p:nvSpPr>
              <p:cNvPr id="276" name="Freeform: Shape 275">
                <a:extLst>
                  <a:ext uri="{FF2B5EF4-FFF2-40B4-BE49-F238E27FC236}">
                    <a16:creationId xmlns:a16="http://schemas.microsoft.com/office/drawing/2014/main" id="{AF41D300-41F8-4DED-B67B-B27D46977DC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7" name="Text Box 10">
                <a:extLst>
                  <a:ext uri="{FF2B5EF4-FFF2-40B4-BE49-F238E27FC236}">
                    <a16:creationId xmlns:a16="http://schemas.microsoft.com/office/drawing/2014/main" id="{E22F5568-50C5-4400-9A52-661595416C6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69" name="Group 268">
              <a:extLst>
                <a:ext uri="{FF2B5EF4-FFF2-40B4-BE49-F238E27FC236}">
                  <a16:creationId xmlns:a16="http://schemas.microsoft.com/office/drawing/2014/main" id="{BF61D0FD-EF61-4307-B5AD-BFF75DAB275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0" name="Freeform: Shape 269">
                <a:extLst>
                  <a:ext uri="{FF2B5EF4-FFF2-40B4-BE49-F238E27FC236}">
                    <a16:creationId xmlns:a16="http://schemas.microsoft.com/office/drawing/2014/main" id="{001F680C-64E6-4457-9828-40E54188993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a:extLst>
                  <a:ext uri="{FF2B5EF4-FFF2-40B4-BE49-F238E27FC236}">
                    <a16:creationId xmlns:a16="http://schemas.microsoft.com/office/drawing/2014/main" id="{6FA4DAB9-E67A-46FB-9F28-3CABE54367A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2" name="Graphic 26" descr="Hike">
                <a:extLst>
                  <a:ext uri="{FF2B5EF4-FFF2-40B4-BE49-F238E27FC236}">
                    <a16:creationId xmlns:a16="http://schemas.microsoft.com/office/drawing/2014/main" id="{5DFA4210-7CCE-46CC-8BF6-576796E671FB}"/>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3" name="Freeform: Shape 272">
                  <a:extLst>
                    <a:ext uri="{FF2B5EF4-FFF2-40B4-BE49-F238E27FC236}">
                      <a16:creationId xmlns:a16="http://schemas.microsoft.com/office/drawing/2014/main" id="{1030282F-A8BE-4FA9-A1E5-83507BAFEC7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9E3EECFD-1FD8-4573-B673-F9F1954DD48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C04247D9-7653-4C81-A101-1625EEEA572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78" name="TextBox 277">
            <a:extLst>
              <a:ext uri="{FF2B5EF4-FFF2-40B4-BE49-F238E27FC236}">
                <a16:creationId xmlns:a16="http://schemas.microsoft.com/office/drawing/2014/main" id="{22129816-3486-4B83-80A9-C17E94C06C6A}"/>
              </a:ext>
            </a:extLst>
          </p:cNvPr>
          <p:cNvSpPr txBox="1"/>
          <p:nvPr/>
        </p:nvSpPr>
        <p:spPr>
          <a:xfrm>
            <a:off x="8946751" y="2410578"/>
            <a:ext cx="3239161"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79" name="TextBox 278">
            <a:extLst>
              <a:ext uri="{FF2B5EF4-FFF2-40B4-BE49-F238E27FC236}">
                <a16:creationId xmlns:a16="http://schemas.microsoft.com/office/drawing/2014/main" id="{0976DF10-F313-4719-82B5-B87CEB170685}"/>
              </a:ext>
            </a:extLst>
          </p:cNvPr>
          <p:cNvSpPr txBox="1"/>
          <p:nvPr/>
        </p:nvSpPr>
        <p:spPr>
          <a:xfrm>
            <a:off x="138877" y="3776843"/>
            <a:ext cx="2764971"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80" name="Group 279">
            <a:extLst>
              <a:ext uri="{FF2B5EF4-FFF2-40B4-BE49-F238E27FC236}">
                <a16:creationId xmlns:a16="http://schemas.microsoft.com/office/drawing/2014/main" id="{CE6B9358-7DBE-4108-821F-C5CCBCDD9FBA}"/>
              </a:ext>
            </a:extLst>
          </p:cNvPr>
          <p:cNvGrpSpPr/>
          <p:nvPr/>
        </p:nvGrpSpPr>
        <p:grpSpPr>
          <a:xfrm>
            <a:off x="6845835" y="1308738"/>
            <a:ext cx="3509383" cy="1375905"/>
            <a:chOff x="6025615" y="1230029"/>
            <a:chExt cx="3509383" cy="1375905"/>
          </a:xfrm>
        </p:grpSpPr>
        <p:grpSp>
          <p:nvGrpSpPr>
            <p:cNvPr id="281" name="Group 280">
              <a:extLst>
                <a:ext uri="{FF2B5EF4-FFF2-40B4-BE49-F238E27FC236}">
                  <a16:creationId xmlns:a16="http://schemas.microsoft.com/office/drawing/2014/main" id="{86EF8F96-76EF-4BCE-B70F-5FA3C6447F4D}"/>
                </a:ext>
              </a:extLst>
            </p:cNvPr>
            <p:cNvGrpSpPr/>
            <p:nvPr/>
          </p:nvGrpSpPr>
          <p:grpSpPr>
            <a:xfrm>
              <a:off x="6791798" y="1528954"/>
              <a:ext cx="2743200" cy="508758"/>
              <a:chOff x="7772400" y="675620"/>
              <a:chExt cx="2743200" cy="508758"/>
            </a:xfrm>
          </p:grpSpPr>
          <p:sp>
            <p:nvSpPr>
              <p:cNvPr id="286" name="Freeform: Shape 285">
                <a:extLst>
                  <a:ext uri="{FF2B5EF4-FFF2-40B4-BE49-F238E27FC236}">
                    <a16:creationId xmlns:a16="http://schemas.microsoft.com/office/drawing/2014/main" id="{7F3812B9-9734-4E01-A73E-DEA3659D955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Text Box 10">
                <a:extLst>
                  <a:ext uri="{FF2B5EF4-FFF2-40B4-BE49-F238E27FC236}">
                    <a16:creationId xmlns:a16="http://schemas.microsoft.com/office/drawing/2014/main" id="{8DC3137F-FBD0-45FF-9B35-10FCE1C488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2" name="Group 281">
              <a:extLst>
                <a:ext uri="{FF2B5EF4-FFF2-40B4-BE49-F238E27FC236}">
                  <a16:creationId xmlns:a16="http://schemas.microsoft.com/office/drawing/2014/main" id="{C0F14668-B725-4F55-A99F-576D187F71C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3" name="Freeform: Shape 282">
                <a:extLst>
                  <a:ext uri="{FF2B5EF4-FFF2-40B4-BE49-F238E27FC236}">
                    <a16:creationId xmlns:a16="http://schemas.microsoft.com/office/drawing/2014/main" id="{9045B74F-D230-4248-A4E2-D0BBF86B657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val 283">
                <a:extLst>
                  <a:ext uri="{FF2B5EF4-FFF2-40B4-BE49-F238E27FC236}">
                    <a16:creationId xmlns:a16="http://schemas.microsoft.com/office/drawing/2014/main" id="{E9E8189E-905B-417C-B6A7-61AEE6E9FA5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5" name="Graphic 284" descr="Tent">
                <a:extLst>
                  <a:ext uri="{FF2B5EF4-FFF2-40B4-BE49-F238E27FC236}">
                    <a16:creationId xmlns:a16="http://schemas.microsoft.com/office/drawing/2014/main" id="{824F7499-2884-49BA-BEEE-C29A417CC6C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88" name="Chart 287">
            <a:extLst>
              <a:ext uri="{FF2B5EF4-FFF2-40B4-BE49-F238E27FC236}">
                <a16:creationId xmlns:a16="http://schemas.microsoft.com/office/drawing/2014/main" id="{1588CA24-EBFA-4C5E-9046-B5C6BAB2EDA2}"/>
              </a:ext>
            </a:extLst>
          </p:cNvPr>
          <p:cNvGraphicFramePr>
            <a:graphicFrameLocks noChangeAspect="1"/>
          </p:cNvGraphicFramePr>
          <p:nvPr>
            <p:extLst/>
          </p:nvPr>
        </p:nvGraphicFramePr>
        <p:xfrm>
          <a:off x="6655271" y="109123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9" name="Chart 288">
            <a:extLst>
              <a:ext uri="{FF2B5EF4-FFF2-40B4-BE49-F238E27FC236}">
                <a16:creationId xmlns:a16="http://schemas.microsoft.com/office/drawing/2014/main" id="{88FEF9C4-9E64-4448-A67C-01959767D1CB}"/>
              </a:ext>
            </a:extLst>
          </p:cNvPr>
          <p:cNvGraphicFramePr>
            <a:graphicFrameLocks noChangeAspect="1"/>
          </p:cNvGraphicFramePr>
          <p:nvPr>
            <p:extLst/>
          </p:nvPr>
        </p:nvGraphicFramePr>
        <p:xfrm>
          <a:off x="3495586" y="2539601"/>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290" name="TextBox 289">
            <a:extLst>
              <a:ext uri="{FF2B5EF4-FFF2-40B4-BE49-F238E27FC236}">
                <a16:creationId xmlns:a16="http://schemas.microsoft.com/office/drawing/2014/main" id="{361B4B3A-C0BA-4468-9BB4-3BA4DA9F2856}"/>
              </a:ext>
            </a:extLst>
          </p:cNvPr>
          <p:cNvSpPr txBox="1"/>
          <p:nvPr/>
        </p:nvSpPr>
        <p:spPr>
          <a:xfrm>
            <a:off x="8253781" y="4745196"/>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91" name="Group 290">
            <a:extLst>
              <a:ext uri="{FF2B5EF4-FFF2-40B4-BE49-F238E27FC236}">
                <a16:creationId xmlns:a16="http://schemas.microsoft.com/office/drawing/2014/main" id="{58C0451D-7E2A-4A92-A0F1-59A71EE27336}"/>
              </a:ext>
            </a:extLst>
          </p:cNvPr>
          <p:cNvGrpSpPr/>
          <p:nvPr/>
        </p:nvGrpSpPr>
        <p:grpSpPr>
          <a:xfrm>
            <a:off x="6592479" y="3858061"/>
            <a:ext cx="3509383" cy="1375905"/>
            <a:chOff x="6025615" y="1230029"/>
            <a:chExt cx="3509383" cy="1375905"/>
          </a:xfrm>
        </p:grpSpPr>
        <p:grpSp>
          <p:nvGrpSpPr>
            <p:cNvPr id="292" name="Group 291">
              <a:extLst>
                <a:ext uri="{FF2B5EF4-FFF2-40B4-BE49-F238E27FC236}">
                  <a16:creationId xmlns:a16="http://schemas.microsoft.com/office/drawing/2014/main" id="{8ADA195E-6F13-4AB5-85E9-17E18E022492}"/>
                </a:ext>
              </a:extLst>
            </p:cNvPr>
            <p:cNvGrpSpPr/>
            <p:nvPr/>
          </p:nvGrpSpPr>
          <p:grpSpPr>
            <a:xfrm>
              <a:off x="6791798" y="1528954"/>
              <a:ext cx="2743200" cy="508758"/>
              <a:chOff x="7772400" y="675620"/>
              <a:chExt cx="2743200" cy="508758"/>
            </a:xfrm>
          </p:grpSpPr>
          <p:sp>
            <p:nvSpPr>
              <p:cNvPr id="297" name="Freeform: Shape 296">
                <a:extLst>
                  <a:ext uri="{FF2B5EF4-FFF2-40B4-BE49-F238E27FC236}">
                    <a16:creationId xmlns:a16="http://schemas.microsoft.com/office/drawing/2014/main" id="{EA6B0741-093A-40EC-A8C1-3650B337536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Text Box 10">
                <a:extLst>
                  <a:ext uri="{FF2B5EF4-FFF2-40B4-BE49-F238E27FC236}">
                    <a16:creationId xmlns:a16="http://schemas.microsoft.com/office/drawing/2014/main" id="{9E9DBFCE-82FA-489F-9145-1381DF9F847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3" name="Group 292">
              <a:extLst>
                <a:ext uri="{FF2B5EF4-FFF2-40B4-BE49-F238E27FC236}">
                  <a16:creationId xmlns:a16="http://schemas.microsoft.com/office/drawing/2014/main" id="{CEE1313B-3A42-4CE6-8CF0-DD532347674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94" name="Freeform: Shape 293">
                <a:extLst>
                  <a:ext uri="{FF2B5EF4-FFF2-40B4-BE49-F238E27FC236}">
                    <a16:creationId xmlns:a16="http://schemas.microsoft.com/office/drawing/2014/main" id="{4273FFE6-3D53-4580-8A2F-9195A75EFC7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5" name="Oval 294">
                <a:extLst>
                  <a:ext uri="{FF2B5EF4-FFF2-40B4-BE49-F238E27FC236}">
                    <a16:creationId xmlns:a16="http://schemas.microsoft.com/office/drawing/2014/main" id="{2BB99680-6AD4-4779-9008-F900F139AA6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6" name="Graphic 295" descr="Tent">
                <a:extLst>
                  <a:ext uri="{FF2B5EF4-FFF2-40B4-BE49-F238E27FC236}">
                    <a16:creationId xmlns:a16="http://schemas.microsoft.com/office/drawing/2014/main" id="{E00FB98D-7FAF-49DD-BB1A-0822F3D01A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99" name="Chart 298">
            <a:extLst>
              <a:ext uri="{FF2B5EF4-FFF2-40B4-BE49-F238E27FC236}">
                <a16:creationId xmlns:a16="http://schemas.microsoft.com/office/drawing/2014/main" id="{6EB42743-1FAE-471C-AC10-E7EA38A52993}"/>
              </a:ext>
            </a:extLst>
          </p:cNvPr>
          <p:cNvGraphicFramePr>
            <a:graphicFrameLocks noChangeAspect="1"/>
          </p:cNvGraphicFramePr>
          <p:nvPr>
            <p:extLst/>
          </p:nvPr>
        </p:nvGraphicFramePr>
        <p:xfrm>
          <a:off x="6404876" y="3643184"/>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15304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67"/>
                                        </p:tgtEl>
                                        <p:attrNameLst>
                                          <p:attrName>style.visibility</p:attrName>
                                        </p:attrNameLst>
                                      </p:cBhvr>
                                      <p:to>
                                        <p:strVal val="visible"/>
                                      </p:to>
                                    </p:set>
                                    <p:anim calcmode="lin" valueType="num">
                                      <p:cBhvr additive="base">
                                        <p:cTn id="17" dur="500" fill="hold"/>
                                        <p:tgtEl>
                                          <p:spTgt spid="267"/>
                                        </p:tgtEl>
                                        <p:attrNameLst>
                                          <p:attrName>ppt_x</p:attrName>
                                        </p:attrNameLst>
                                      </p:cBhvr>
                                      <p:tavLst>
                                        <p:tav tm="0">
                                          <p:val>
                                            <p:strVal val="0-#ppt_w/2"/>
                                          </p:val>
                                        </p:tav>
                                        <p:tav tm="100000">
                                          <p:val>
                                            <p:strVal val="#ppt_x"/>
                                          </p:val>
                                        </p:tav>
                                      </p:tavLst>
                                    </p:anim>
                                    <p:anim calcmode="lin" valueType="num">
                                      <p:cBhvr additive="base">
                                        <p:cTn id="18" dur="500" fill="hold"/>
                                        <p:tgtEl>
                                          <p:spTgt spid="26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79"/>
                                        </p:tgtEl>
                                        <p:attrNameLst>
                                          <p:attrName>style.visibility</p:attrName>
                                        </p:attrNameLst>
                                      </p:cBhvr>
                                      <p:to>
                                        <p:strVal val="visible"/>
                                      </p:to>
                                    </p:set>
                                    <p:animEffect transition="in" filter="fade">
                                      <p:cBhvr>
                                        <p:cTn id="22" dur="1000"/>
                                        <p:tgtEl>
                                          <p:spTgt spid="279"/>
                                        </p:tgtEl>
                                      </p:cBhvr>
                                    </p:animEffect>
                                    <p:anim calcmode="lin" valueType="num">
                                      <p:cBhvr>
                                        <p:cTn id="23" dur="1000" fill="hold"/>
                                        <p:tgtEl>
                                          <p:spTgt spid="279"/>
                                        </p:tgtEl>
                                        <p:attrNameLst>
                                          <p:attrName>ppt_x</p:attrName>
                                        </p:attrNameLst>
                                      </p:cBhvr>
                                      <p:tavLst>
                                        <p:tav tm="0">
                                          <p:val>
                                            <p:strVal val="#ppt_x"/>
                                          </p:val>
                                        </p:tav>
                                        <p:tav tm="100000">
                                          <p:val>
                                            <p:strVal val="#ppt_x"/>
                                          </p:val>
                                        </p:tav>
                                      </p:tavLst>
                                    </p:anim>
                                    <p:anim calcmode="lin" valueType="num">
                                      <p:cBhvr>
                                        <p:cTn id="24" dur="1000" fill="hold"/>
                                        <p:tgtEl>
                                          <p:spTgt spid="27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89"/>
                                        </p:tgtEl>
                                        <p:attrNameLst>
                                          <p:attrName>style.visibility</p:attrName>
                                        </p:attrNameLst>
                                      </p:cBhvr>
                                      <p:to>
                                        <p:strVal val="visible"/>
                                      </p:to>
                                    </p:set>
                                    <p:anim calcmode="lin" valueType="num">
                                      <p:cBhvr>
                                        <p:cTn id="28" dur="1000" fill="hold"/>
                                        <p:tgtEl>
                                          <p:spTgt spid="289"/>
                                        </p:tgtEl>
                                        <p:attrNameLst>
                                          <p:attrName>ppt_w</p:attrName>
                                        </p:attrNameLst>
                                      </p:cBhvr>
                                      <p:tavLst>
                                        <p:tav tm="0">
                                          <p:val>
                                            <p:fltVal val="0"/>
                                          </p:val>
                                        </p:tav>
                                        <p:tav tm="100000">
                                          <p:val>
                                            <p:strVal val="#ppt_w"/>
                                          </p:val>
                                        </p:tav>
                                      </p:tavLst>
                                    </p:anim>
                                    <p:anim calcmode="lin" valueType="num">
                                      <p:cBhvr>
                                        <p:cTn id="29" dur="1000" fill="hold"/>
                                        <p:tgtEl>
                                          <p:spTgt spid="289"/>
                                        </p:tgtEl>
                                        <p:attrNameLst>
                                          <p:attrName>ppt_h</p:attrName>
                                        </p:attrNameLst>
                                      </p:cBhvr>
                                      <p:tavLst>
                                        <p:tav tm="0">
                                          <p:val>
                                            <p:fltVal val="0"/>
                                          </p:val>
                                        </p:tav>
                                        <p:tav tm="100000">
                                          <p:val>
                                            <p:strVal val="#ppt_h"/>
                                          </p:val>
                                        </p:tav>
                                      </p:tavLst>
                                    </p:anim>
                                    <p:anim calcmode="lin" valueType="num">
                                      <p:cBhvr>
                                        <p:cTn id="30" dur="1000" fill="hold"/>
                                        <p:tgtEl>
                                          <p:spTgt spid="289"/>
                                        </p:tgtEl>
                                        <p:attrNameLst>
                                          <p:attrName>style.rotation</p:attrName>
                                        </p:attrNameLst>
                                      </p:cBhvr>
                                      <p:tavLst>
                                        <p:tav tm="0">
                                          <p:val>
                                            <p:fltVal val="90"/>
                                          </p:val>
                                        </p:tav>
                                        <p:tav tm="100000">
                                          <p:val>
                                            <p:fltVal val="0"/>
                                          </p:val>
                                        </p:tav>
                                      </p:tavLst>
                                    </p:anim>
                                    <p:animEffect transition="in" filter="fade">
                                      <p:cBhvr>
                                        <p:cTn id="31" dur="1000"/>
                                        <p:tgtEl>
                                          <p:spTgt spid="28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0"/>
                                        </p:tgtEl>
                                        <p:attrNameLst>
                                          <p:attrName>style.visibility</p:attrName>
                                        </p:attrNameLst>
                                      </p:cBhvr>
                                      <p:to>
                                        <p:strVal val="visible"/>
                                      </p:to>
                                    </p:set>
                                    <p:anim calcmode="lin" valueType="num">
                                      <p:cBhvr additive="base">
                                        <p:cTn id="35" dur="500" fill="hold"/>
                                        <p:tgtEl>
                                          <p:spTgt spid="280"/>
                                        </p:tgtEl>
                                        <p:attrNameLst>
                                          <p:attrName>ppt_x</p:attrName>
                                        </p:attrNameLst>
                                      </p:cBhvr>
                                      <p:tavLst>
                                        <p:tav tm="0">
                                          <p:val>
                                            <p:strVal val="1+#ppt_w/2"/>
                                          </p:val>
                                        </p:tav>
                                        <p:tav tm="100000">
                                          <p:val>
                                            <p:strVal val="#ppt_x"/>
                                          </p:val>
                                        </p:tav>
                                      </p:tavLst>
                                    </p:anim>
                                    <p:anim calcmode="lin" valueType="num">
                                      <p:cBhvr additive="base">
                                        <p:cTn id="36" dur="500" fill="hold"/>
                                        <p:tgtEl>
                                          <p:spTgt spid="28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78"/>
                                        </p:tgtEl>
                                        <p:attrNameLst>
                                          <p:attrName>style.visibility</p:attrName>
                                        </p:attrNameLst>
                                      </p:cBhvr>
                                      <p:to>
                                        <p:strVal val="visible"/>
                                      </p:to>
                                    </p:set>
                                    <p:animEffect transition="in" filter="fade">
                                      <p:cBhvr>
                                        <p:cTn id="40" dur="1000"/>
                                        <p:tgtEl>
                                          <p:spTgt spid="278"/>
                                        </p:tgtEl>
                                      </p:cBhvr>
                                    </p:animEffect>
                                    <p:anim calcmode="lin" valueType="num">
                                      <p:cBhvr>
                                        <p:cTn id="41" dur="1000" fill="hold"/>
                                        <p:tgtEl>
                                          <p:spTgt spid="278"/>
                                        </p:tgtEl>
                                        <p:attrNameLst>
                                          <p:attrName>ppt_x</p:attrName>
                                        </p:attrNameLst>
                                      </p:cBhvr>
                                      <p:tavLst>
                                        <p:tav tm="0">
                                          <p:val>
                                            <p:strVal val="#ppt_x"/>
                                          </p:val>
                                        </p:tav>
                                        <p:tav tm="100000">
                                          <p:val>
                                            <p:strVal val="#ppt_x"/>
                                          </p:val>
                                        </p:tav>
                                      </p:tavLst>
                                    </p:anim>
                                    <p:anim calcmode="lin" valueType="num">
                                      <p:cBhvr>
                                        <p:cTn id="42" dur="1000" fill="hold"/>
                                        <p:tgtEl>
                                          <p:spTgt spid="27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88"/>
                                        </p:tgtEl>
                                        <p:attrNameLst>
                                          <p:attrName>style.visibility</p:attrName>
                                        </p:attrNameLst>
                                      </p:cBhvr>
                                      <p:to>
                                        <p:strVal val="visible"/>
                                      </p:to>
                                    </p:set>
                                    <p:anim calcmode="lin" valueType="num">
                                      <p:cBhvr>
                                        <p:cTn id="46" dur="1000" fill="hold"/>
                                        <p:tgtEl>
                                          <p:spTgt spid="288"/>
                                        </p:tgtEl>
                                        <p:attrNameLst>
                                          <p:attrName>ppt_w</p:attrName>
                                        </p:attrNameLst>
                                      </p:cBhvr>
                                      <p:tavLst>
                                        <p:tav tm="0">
                                          <p:val>
                                            <p:fltVal val="0"/>
                                          </p:val>
                                        </p:tav>
                                        <p:tav tm="100000">
                                          <p:val>
                                            <p:strVal val="#ppt_w"/>
                                          </p:val>
                                        </p:tav>
                                      </p:tavLst>
                                    </p:anim>
                                    <p:anim calcmode="lin" valueType="num">
                                      <p:cBhvr>
                                        <p:cTn id="47" dur="1000" fill="hold"/>
                                        <p:tgtEl>
                                          <p:spTgt spid="288"/>
                                        </p:tgtEl>
                                        <p:attrNameLst>
                                          <p:attrName>ppt_h</p:attrName>
                                        </p:attrNameLst>
                                      </p:cBhvr>
                                      <p:tavLst>
                                        <p:tav tm="0">
                                          <p:val>
                                            <p:fltVal val="0"/>
                                          </p:val>
                                        </p:tav>
                                        <p:tav tm="100000">
                                          <p:val>
                                            <p:strVal val="#ppt_h"/>
                                          </p:val>
                                        </p:tav>
                                      </p:tavLst>
                                    </p:anim>
                                    <p:anim calcmode="lin" valueType="num">
                                      <p:cBhvr>
                                        <p:cTn id="48" dur="1000" fill="hold"/>
                                        <p:tgtEl>
                                          <p:spTgt spid="288"/>
                                        </p:tgtEl>
                                        <p:attrNameLst>
                                          <p:attrName>style.rotation</p:attrName>
                                        </p:attrNameLst>
                                      </p:cBhvr>
                                      <p:tavLst>
                                        <p:tav tm="0">
                                          <p:val>
                                            <p:fltVal val="90"/>
                                          </p:val>
                                        </p:tav>
                                        <p:tav tm="100000">
                                          <p:val>
                                            <p:fltVal val="0"/>
                                          </p:val>
                                        </p:tav>
                                      </p:tavLst>
                                    </p:anim>
                                    <p:animEffect transition="in" filter="fade">
                                      <p:cBhvr>
                                        <p:cTn id="49" dur="1000"/>
                                        <p:tgtEl>
                                          <p:spTgt spid="288"/>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291"/>
                                        </p:tgtEl>
                                        <p:attrNameLst>
                                          <p:attrName>style.visibility</p:attrName>
                                        </p:attrNameLst>
                                      </p:cBhvr>
                                      <p:to>
                                        <p:strVal val="visible"/>
                                      </p:to>
                                    </p:set>
                                    <p:anim calcmode="lin" valueType="num">
                                      <p:cBhvr additive="base">
                                        <p:cTn id="53" dur="500" fill="hold"/>
                                        <p:tgtEl>
                                          <p:spTgt spid="291"/>
                                        </p:tgtEl>
                                        <p:attrNameLst>
                                          <p:attrName>ppt_x</p:attrName>
                                        </p:attrNameLst>
                                      </p:cBhvr>
                                      <p:tavLst>
                                        <p:tav tm="0">
                                          <p:val>
                                            <p:strVal val="1+#ppt_w/2"/>
                                          </p:val>
                                        </p:tav>
                                        <p:tav tm="100000">
                                          <p:val>
                                            <p:strVal val="#ppt_x"/>
                                          </p:val>
                                        </p:tav>
                                      </p:tavLst>
                                    </p:anim>
                                    <p:anim calcmode="lin" valueType="num">
                                      <p:cBhvr additive="base">
                                        <p:cTn id="54" dur="500" fill="hold"/>
                                        <p:tgtEl>
                                          <p:spTgt spid="291"/>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90"/>
                                        </p:tgtEl>
                                        <p:attrNameLst>
                                          <p:attrName>style.visibility</p:attrName>
                                        </p:attrNameLst>
                                      </p:cBhvr>
                                      <p:to>
                                        <p:strVal val="visible"/>
                                      </p:to>
                                    </p:set>
                                    <p:animEffect transition="in" filter="fade">
                                      <p:cBhvr>
                                        <p:cTn id="58" dur="1000"/>
                                        <p:tgtEl>
                                          <p:spTgt spid="290"/>
                                        </p:tgtEl>
                                      </p:cBhvr>
                                    </p:animEffect>
                                    <p:anim calcmode="lin" valueType="num">
                                      <p:cBhvr>
                                        <p:cTn id="59" dur="1000" fill="hold"/>
                                        <p:tgtEl>
                                          <p:spTgt spid="290"/>
                                        </p:tgtEl>
                                        <p:attrNameLst>
                                          <p:attrName>ppt_x</p:attrName>
                                        </p:attrNameLst>
                                      </p:cBhvr>
                                      <p:tavLst>
                                        <p:tav tm="0">
                                          <p:val>
                                            <p:strVal val="#ppt_x"/>
                                          </p:val>
                                        </p:tav>
                                        <p:tav tm="100000">
                                          <p:val>
                                            <p:strVal val="#ppt_x"/>
                                          </p:val>
                                        </p:tav>
                                      </p:tavLst>
                                    </p:anim>
                                    <p:anim calcmode="lin" valueType="num">
                                      <p:cBhvr>
                                        <p:cTn id="60" dur="1000" fill="hold"/>
                                        <p:tgtEl>
                                          <p:spTgt spid="2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99"/>
                                        </p:tgtEl>
                                        <p:attrNameLst>
                                          <p:attrName>style.visibility</p:attrName>
                                        </p:attrNameLst>
                                      </p:cBhvr>
                                      <p:to>
                                        <p:strVal val="visible"/>
                                      </p:to>
                                    </p:set>
                                    <p:anim calcmode="lin" valueType="num">
                                      <p:cBhvr>
                                        <p:cTn id="64" dur="1000" fill="hold"/>
                                        <p:tgtEl>
                                          <p:spTgt spid="299"/>
                                        </p:tgtEl>
                                        <p:attrNameLst>
                                          <p:attrName>ppt_w</p:attrName>
                                        </p:attrNameLst>
                                      </p:cBhvr>
                                      <p:tavLst>
                                        <p:tav tm="0">
                                          <p:val>
                                            <p:fltVal val="0"/>
                                          </p:val>
                                        </p:tav>
                                        <p:tav tm="100000">
                                          <p:val>
                                            <p:strVal val="#ppt_w"/>
                                          </p:val>
                                        </p:tav>
                                      </p:tavLst>
                                    </p:anim>
                                    <p:anim calcmode="lin" valueType="num">
                                      <p:cBhvr>
                                        <p:cTn id="65" dur="1000" fill="hold"/>
                                        <p:tgtEl>
                                          <p:spTgt spid="299"/>
                                        </p:tgtEl>
                                        <p:attrNameLst>
                                          <p:attrName>ppt_h</p:attrName>
                                        </p:attrNameLst>
                                      </p:cBhvr>
                                      <p:tavLst>
                                        <p:tav tm="0">
                                          <p:val>
                                            <p:fltVal val="0"/>
                                          </p:val>
                                        </p:tav>
                                        <p:tav tm="100000">
                                          <p:val>
                                            <p:strVal val="#ppt_h"/>
                                          </p:val>
                                        </p:tav>
                                      </p:tavLst>
                                    </p:anim>
                                    <p:anim calcmode="lin" valueType="num">
                                      <p:cBhvr>
                                        <p:cTn id="66" dur="1000" fill="hold"/>
                                        <p:tgtEl>
                                          <p:spTgt spid="299"/>
                                        </p:tgtEl>
                                        <p:attrNameLst>
                                          <p:attrName>style.rotation</p:attrName>
                                        </p:attrNameLst>
                                      </p:cBhvr>
                                      <p:tavLst>
                                        <p:tav tm="0">
                                          <p:val>
                                            <p:fltVal val="90"/>
                                          </p:val>
                                        </p:tav>
                                        <p:tav tm="100000">
                                          <p:val>
                                            <p:fltVal val="0"/>
                                          </p:val>
                                        </p:tav>
                                      </p:tavLst>
                                    </p:anim>
                                    <p:animEffect transition="in" filter="fade">
                                      <p:cBhvr>
                                        <p:cTn id="67" dur="1000"/>
                                        <p:tgtEl>
                                          <p:spTgt spid="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278" grpId="0"/>
      <p:bldP spid="279" grpId="0"/>
      <p:bldGraphic spid="288" grpId="0">
        <p:bldAsOne/>
      </p:bldGraphic>
      <p:bldGraphic spid="289" grpId="0">
        <p:bldAsOne/>
      </p:bldGraphic>
      <p:bldP spid="290" grpId="0"/>
      <p:bldGraphic spid="29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2019-07-21T18:48:52Z</dcterms:modified>
</cp:coreProperties>
</file>