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157EBF"/>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63CE-4FEA-AD84-D6D36785303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63CE-4FEA-AD84-D6D36785303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63CE-4FEA-AD84-D6D367853033}"/>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63CE-4FEA-AD84-D6D367853033}"/>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63CE-4FEA-AD84-D6D367853033}"/>
              </c:ext>
            </c:extLst>
          </c:dPt>
          <c:dPt>
            <c:idx val="5"/>
            <c:bubble3D val="0"/>
            <c:extLst>
              <c:ext xmlns:c16="http://schemas.microsoft.com/office/drawing/2014/chart" uri="{C3380CC4-5D6E-409C-BE32-E72D297353CC}">
                <c16:uniqueId val="{0000000A-63CE-4FEA-AD84-D6D367853033}"/>
              </c:ext>
            </c:extLst>
          </c:dPt>
          <c:dPt>
            <c:idx val="6"/>
            <c:bubble3D val="0"/>
            <c:extLst>
              <c:ext xmlns:c16="http://schemas.microsoft.com/office/drawing/2014/chart" uri="{C3380CC4-5D6E-409C-BE32-E72D297353CC}">
                <c16:uniqueId val="{0000000B-63CE-4FEA-AD84-D6D367853033}"/>
              </c:ext>
            </c:extLst>
          </c:dPt>
          <c:dPt>
            <c:idx val="7"/>
            <c:bubble3D val="0"/>
            <c:extLst>
              <c:ext xmlns:c16="http://schemas.microsoft.com/office/drawing/2014/chart" uri="{C3380CC4-5D6E-409C-BE32-E72D297353CC}">
                <c16:uniqueId val="{0000000C-63CE-4FEA-AD84-D6D367853033}"/>
              </c:ext>
            </c:extLst>
          </c:dPt>
          <c:dPt>
            <c:idx val="8"/>
            <c:bubble3D val="0"/>
            <c:extLst>
              <c:ext xmlns:c16="http://schemas.microsoft.com/office/drawing/2014/chart" uri="{C3380CC4-5D6E-409C-BE32-E72D297353CC}">
                <c16:uniqueId val="{0000000D-63CE-4FEA-AD84-D6D367853033}"/>
              </c:ext>
            </c:extLst>
          </c:dPt>
          <c:dPt>
            <c:idx val="9"/>
            <c:bubble3D val="0"/>
            <c:extLst>
              <c:ext xmlns:c16="http://schemas.microsoft.com/office/drawing/2014/chart" uri="{C3380CC4-5D6E-409C-BE32-E72D297353CC}">
                <c16:uniqueId val="{0000000E-63CE-4FEA-AD84-D6D36785303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63CE-4FEA-AD84-D6D36785303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6B8E3"/>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844B-4215-A1CD-F23A1A2C9D76}"/>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844B-4215-A1CD-F23A1A2C9D76}"/>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844B-4215-A1CD-F23A1A2C9D76}"/>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844B-4215-A1CD-F23A1A2C9D76}"/>
              </c:ext>
            </c:extLst>
          </c:dPt>
          <c:dPt>
            <c:idx val="4"/>
            <c:bubble3D val="0"/>
            <c:extLst>
              <c:ext xmlns:c16="http://schemas.microsoft.com/office/drawing/2014/chart" uri="{C3380CC4-5D6E-409C-BE32-E72D297353CC}">
                <c16:uniqueId val="{00000008-844B-4215-A1CD-F23A1A2C9D76}"/>
              </c:ext>
            </c:extLst>
          </c:dPt>
          <c:dPt>
            <c:idx val="5"/>
            <c:bubble3D val="0"/>
            <c:extLst>
              <c:ext xmlns:c16="http://schemas.microsoft.com/office/drawing/2014/chart" uri="{C3380CC4-5D6E-409C-BE32-E72D297353CC}">
                <c16:uniqueId val="{00000009-844B-4215-A1CD-F23A1A2C9D76}"/>
              </c:ext>
            </c:extLst>
          </c:dPt>
          <c:dPt>
            <c:idx val="6"/>
            <c:bubble3D val="0"/>
            <c:extLst>
              <c:ext xmlns:c16="http://schemas.microsoft.com/office/drawing/2014/chart" uri="{C3380CC4-5D6E-409C-BE32-E72D297353CC}">
                <c16:uniqueId val="{0000000A-844B-4215-A1CD-F23A1A2C9D76}"/>
              </c:ext>
            </c:extLst>
          </c:dPt>
          <c:dPt>
            <c:idx val="7"/>
            <c:bubble3D val="0"/>
            <c:extLst>
              <c:ext xmlns:c16="http://schemas.microsoft.com/office/drawing/2014/chart" uri="{C3380CC4-5D6E-409C-BE32-E72D297353CC}">
                <c16:uniqueId val="{0000000B-844B-4215-A1CD-F23A1A2C9D76}"/>
              </c:ext>
            </c:extLst>
          </c:dPt>
          <c:dPt>
            <c:idx val="8"/>
            <c:bubble3D val="0"/>
            <c:extLst>
              <c:ext xmlns:c16="http://schemas.microsoft.com/office/drawing/2014/chart" uri="{C3380CC4-5D6E-409C-BE32-E72D297353CC}">
                <c16:uniqueId val="{0000000C-844B-4215-A1CD-F23A1A2C9D76}"/>
              </c:ext>
            </c:extLst>
          </c:dPt>
          <c:dPt>
            <c:idx val="9"/>
            <c:bubble3D val="0"/>
            <c:extLst>
              <c:ext xmlns:c16="http://schemas.microsoft.com/office/drawing/2014/chart" uri="{C3380CC4-5D6E-409C-BE32-E72D297353CC}">
                <c16:uniqueId val="{0000000D-844B-4215-A1CD-F23A1A2C9D7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844B-4215-A1CD-F23A1A2C9D7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50AA"/>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8CF-42CB-85AB-186F89438E29}"/>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8CF-42CB-85AB-186F89438E29}"/>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F8CF-42CB-85AB-186F89438E29}"/>
              </c:ext>
            </c:extLst>
          </c:dPt>
          <c:dPt>
            <c:idx val="3"/>
            <c:bubble3D val="0"/>
            <c:extLst>
              <c:ext xmlns:c16="http://schemas.microsoft.com/office/drawing/2014/chart" uri="{C3380CC4-5D6E-409C-BE32-E72D297353CC}">
                <c16:uniqueId val="{00000006-F8CF-42CB-85AB-186F89438E29}"/>
              </c:ext>
            </c:extLst>
          </c:dPt>
          <c:dPt>
            <c:idx val="4"/>
            <c:bubble3D val="0"/>
            <c:extLst>
              <c:ext xmlns:c16="http://schemas.microsoft.com/office/drawing/2014/chart" uri="{C3380CC4-5D6E-409C-BE32-E72D297353CC}">
                <c16:uniqueId val="{00000007-F8CF-42CB-85AB-186F89438E29}"/>
              </c:ext>
            </c:extLst>
          </c:dPt>
          <c:dPt>
            <c:idx val="5"/>
            <c:bubble3D val="0"/>
            <c:extLst>
              <c:ext xmlns:c16="http://schemas.microsoft.com/office/drawing/2014/chart" uri="{C3380CC4-5D6E-409C-BE32-E72D297353CC}">
                <c16:uniqueId val="{00000008-F8CF-42CB-85AB-186F89438E29}"/>
              </c:ext>
            </c:extLst>
          </c:dPt>
          <c:dPt>
            <c:idx val="6"/>
            <c:bubble3D val="0"/>
            <c:extLst>
              <c:ext xmlns:c16="http://schemas.microsoft.com/office/drawing/2014/chart" uri="{C3380CC4-5D6E-409C-BE32-E72D297353CC}">
                <c16:uniqueId val="{00000009-F8CF-42CB-85AB-186F89438E29}"/>
              </c:ext>
            </c:extLst>
          </c:dPt>
          <c:dPt>
            <c:idx val="7"/>
            <c:bubble3D val="0"/>
            <c:extLst>
              <c:ext xmlns:c16="http://schemas.microsoft.com/office/drawing/2014/chart" uri="{C3380CC4-5D6E-409C-BE32-E72D297353CC}">
                <c16:uniqueId val="{0000000A-F8CF-42CB-85AB-186F89438E29}"/>
              </c:ext>
            </c:extLst>
          </c:dPt>
          <c:dPt>
            <c:idx val="8"/>
            <c:bubble3D val="0"/>
            <c:extLst>
              <c:ext xmlns:c16="http://schemas.microsoft.com/office/drawing/2014/chart" uri="{C3380CC4-5D6E-409C-BE32-E72D297353CC}">
                <c16:uniqueId val="{0000000B-F8CF-42CB-85AB-186F89438E29}"/>
              </c:ext>
            </c:extLst>
          </c:dPt>
          <c:dPt>
            <c:idx val="9"/>
            <c:bubble3D val="0"/>
            <c:extLst>
              <c:ext xmlns:c16="http://schemas.microsoft.com/office/drawing/2014/chart" uri="{C3380CC4-5D6E-409C-BE32-E72D297353CC}">
                <c16:uniqueId val="{0000000C-F8CF-42CB-85AB-186F89438E2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F8CF-42CB-85AB-186F89438E2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437906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JAPAN MAP</a:t>
            </a:r>
          </a:p>
          <a:p>
            <a:r>
              <a:rPr lang="en-US" dirty="0">
                <a:solidFill>
                  <a:srgbClr val="4D4D4D"/>
                </a:solidFill>
                <a:latin typeface="Candara" panose="020E0502030303020204" pitchFamily="34" charset="0"/>
              </a:rPr>
              <a:t>Your Subtitle</a:t>
            </a:r>
          </a:p>
        </p:txBody>
      </p:sp>
      <p:grpSp>
        <p:nvGrpSpPr>
          <p:cNvPr id="107" name="Group 16">
            <a:extLst>
              <a:ext uri="{FF2B5EF4-FFF2-40B4-BE49-F238E27FC236}">
                <a16:creationId xmlns:a16="http://schemas.microsoft.com/office/drawing/2014/main" id="{34136277-5DA1-434F-9349-F06008D986F9}"/>
              </a:ext>
            </a:extLst>
          </p:cNvPr>
          <p:cNvGrpSpPr>
            <a:grpSpLocks noChangeAspect="1"/>
          </p:cNvGrpSpPr>
          <p:nvPr/>
        </p:nvGrpSpPr>
        <p:grpSpPr bwMode="auto">
          <a:xfrm>
            <a:off x="3581400" y="570383"/>
            <a:ext cx="4297680" cy="5717234"/>
            <a:chOff x="0" y="0"/>
            <a:chExt cx="7872269" cy="10473511"/>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a:outerShdw blurRad="50800" dist="38100" dir="2700000" algn="tl" rotWithShape="0">
              <a:prstClr val="black">
                <a:alpha val="40000"/>
              </a:prstClr>
            </a:outerShdw>
          </a:effectLst>
        </p:grpSpPr>
        <p:sp>
          <p:nvSpPr>
            <p:cNvPr id="108" name="AutoShape 17">
              <a:extLst>
                <a:ext uri="{FF2B5EF4-FFF2-40B4-BE49-F238E27FC236}">
                  <a16:creationId xmlns:a16="http://schemas.microsoft.com/office/drawing/2014/main" id="{5F68AAB4-10C5-4FDB-8431-0FEA85D5B6C0}"/>
                </a:ext>
              </a:extLst>
            </p:cNvPr>
            <p:cNvSpPr>
              <a:spLocks/>
            </p:cNvSpPr>
            <p:nvPr/>
          </p:nvSpPr>
          <p:spPr bwMode="auto">
            <a:xfrm>
              <a:off x="4985933" y="0"/>
              <a:ext cx="2886336" cy="28848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508" y="128"/>
                  </a:moveTo>
                  <a:lnTo>
                    <a:pt x="6141" y="0"/>
                  </a:lnTo>
                  <a:lnTo>
                    <a:pt x="5848" y="142"/>
                  </a:lnTo>
                  <a:lnTo>
                    <a:pt x="5802" y="400"/>
                  </a:lnTo>
                  <a:lnTo>
                    <a:pt x="5830" y="789"/>
                  </a:lnTo>
                  <a:lnTo>
                    <a:pt x="5759" y="1033"/>
                  </a:lnTo>
                  <a:lnTo>
                    <a:pt x="5567" y="1214"/>
                  </a:lnTo>
                  <a:lnTo>
                    <a:pt x="5326" y="1408"/>
                  </a:lnTo>
                  <a:lnTo>
                    <a:pt x="5159" y="1669"/>
                  </a:lnTo>
                  <a:lnTo>
                    <a:pt x="5082" y="1951"/>
                  </a:lnTo>
                  <a:lnTo>
                    <a:pt x="5182" y="2220"/>
                  </a:lnTo>
                  <a:lnTo>
                    <a:pt x="5342" y="2532"/>
                  </a:lnTo>
                  <a:lnTo>
                    <a:pt x="5435" y="2799"/>
                  </a:lnTo>
                  <a:lnTo>
                    <a:pt x="5642" y="3105"/>
                  </a:lnTo>
                  <a:lnTo>
                    <a:pt x="5882" y="3308"/>
                  </a:lnTo>
                  <a:lnTo>
                    <a:pt x="6091" y="3643"/>
                  </a:lnTo>
                  <a:lnTo>
                    <a:pt x="6201" y="4041"/>
                  </a:lnTo>
                  <a:lnTo>
                    <a:pt x="6262" y="4451"/>
                  </a:lnTo>
                  <a:lnTo>
                    <a:pt x="6087" y="4753"/>
                  </a:lnTo>
                  <a:lnTo>
                    <a:pt x="6217" y="5238"/>
                  </a:lnTo>
                  <a:lnTo>
                    <a:pt x="6206" y="5638"/>
                  </a:lnTo>
                  <a:lnTo>
                    <a:pt x="6221" y="6137"/>
                  </a:lnTo>
                  <a:lnTo>
                    <a:pt x="6071" y="6450"/>
                  </a:lnTo>
                  <a:lnTo>
                    <a:pt x="5781" y="6633"/>
                  </a:lnTo>
                  <a:lnTo>
                    <a:pt x="6109" y="7060"/>
                  </a:lnTo>
                  <a:lnTo>
                    <a:pt x="6145" y="7427"/>
                  </a:lnTo>
                  <a:lnTo>
                    <a:pt x="6134" y="8126"/>
                  </a:lnTo>
                  <a:lnTo>
                    <a:pt x="6028" y="8522"/>
                  </a:lnTo>
                  <a:lnTo>
                    <a:pt x="5774" y="8829"/>
                  </a:lnTo>
                  <a:lnTo>
                    <a:pt x="5492" y="8943"/>
                  </a:lnTo>
                  <a:lnTo>
                    <a:pt x="5329" y="9233"/>
                  </a:lnTo>
                  <a:lnTo>
                    <a:pt x="5298" y="9524"/>
                  </a:lnTo>
                  <a:lnTo>
                    <a:pt x="5468" y="9712"/>
                  </a:lnTo>
                  <a:lnTo>
                    <a:pt x="5692" y="9928"/>
                  </a:lnTo>
                  <a:lnTo>
                    <a:pt x="5675" y="10312"/>
                  </a:lnTo>
                  <a:lnTo>
                    <a:pt x="5611" y="10946"/>
                  </a:lnTo>
                  <a:lnTo>
                    <a:pt x="5456" y="11482"/>
                  </a:lnTo>
                  <a:lnTo>
                    <a:pt x="5234" y="11813"/>
                  </a:lnTo>
                  <a:lnTo>
                    <a:pt x="4822" y="11950"/>
                  </a:lnTo>
                  <a:lnTo>
                    <a:pt x="4130" y="11959"/>
                  </a:lnTo>
                  <a:lnTo>
                    <a:pt x="3455" y="11984"/>
                  </a:lnTo>
                  <a:lnTo>
                    <a:pt x="3175" y="11844"/>
                  </a:lnTo>
                  <a:lnTo>
                    <a:pt x="2845" y="11614"/>
                  </a:lnTo>
                  <a:lnTo>
                    <a:pt x="2379" y="11600"/>
                  </a:lnTo>
                  <a:lnTo>
                    <a:pt x="1974" y="11726"/>
                  </a:lnTo>
                  <a:lnTo>
                    <a:pt x="1771" y="11940"/>
                  </a:lnTo>
                  <a:lnTo>
                    <a:pt x="1717" y="12293"/>
                  </a:lnTo>
                  <a:lnTo>
                    <a:pt x="1903" y="12655"/>
                  </a:lnTo>
                  <a:lnTo>
                    <a:pt x="2243" y="12963"/>
                  </a:lnTo>
                  <a:lnTo>
                    <a:pt x="2374" y="13275"/>
                  </a:lnTo>
                  <a:lnTo>
                    <a:pt x="2252" y="13648"/>
                  </a:lnTo>
                  <a:lnTo>
                    <a:pt x="2010" y="14051"/>
                  </a:lnTo>
                  <a:lnTo>
                    <a:pt x="1712" y="14384"/>
                  </a:lnTo>
                  <a:lnTo>
                    <a:pt x="1353" y="14632"/>
                  </a:lnTo>
                  <a:lnTo>
                    <a:pt x="967" y="14871"/>
                  </a:lnTo>
                  <a:lnTo>
                    <a:pt x="552" y="15159"/>
                  </a:lnTo>
                  <a:lnTo>
                    <a:pt x="287" y="15489"/>
                  </a:lnTo>
                  <a:lnTo>
                    <a:pt x="76" y="15916"/>
                  </a:lnTo>
                  <a:lnTo>
                    <a:pt x="0" y="16400"/>
                  </a:lnTo>
                  <a:lnTo>
                    <a:pt x="23" y="16861"/>
                  </a:lnTo>
                  <a:lnTo>
                    <a:pt x="90" y="17351"/>
                  </a:lnTo>
                  <a:lnTo>
                    <a:pt x="314" y="17627"/>
                  </a:lnTo>
                  <a:lnTo>
                    <a:pt x="712" y="17927"/>
                  </a:lnTo>
                  <a:lnTo>
                    <a:pt x="1116" y="18223"/>
                  </a:lnTo>
                  <a:lnTo>
                    <a:pt x="1403" y="18545"/>
                  </a:lnTo>
                  <a:lnTo>
                    <a:pt x="1630" y="18959"/>
                  </a:lnTo>
                  <a:lnTo>
                    <a:pt x="1705" y="19249"/>
                  </a:lnTo>
                  <a:lnTo>
                    <a:pt x="1657" y="19500"/>
                  </a:lnTo>
                  <a:lnTo>
                    <a:pt x="1542" y="19721"/>
                  </a:lnTo>
                  <a:lnTo>
                    <a:pt x="1256" y="19925"/>
                  </a:lnTo>
                  <a:lnTo>
                    <a:pt x="1137" y="20265"/>
                  </a:lnTo>
                  <a:lnTo>
                    <a:pt x="1188" y="20798"/>
                  </a:lnTo>
                  <a:lnTo>
                    <a:pt x="1428" y="21316"/>
                  </a:lnTo>
                  <a:lnTo>
                    <a:pt x="1869" y="21481"/>
                  </a:lnTo>
                  <a:lnTo>
                    <a:pt x="2334" y="21600"/>
                  </a:lnTo>
                  <a:lnTo>
                    <a:pt x="2664" y="21420"/>
                  </a:lnTo>
                  <a:lnTo>
                    <a:pt x="2744" y="21017"/>
                  </a:lnTo>
                  <a:lnTo>
                    <a:pt x="2777" y="20595"/>
                  </a:lnTo>
                  <a:lnTo>
                    <a:pt x="2869" y="20083"/>
                  </a:lnTo>
                  <a:lnTo>
                    <a:pt x="3234" y="19585"/>
                  </a:lnTo>
                  <a:lnTo>
                    <a:pt x="3612" y="19293"/>
                  </a:lnTo>
                  <a:lnTo>
                    <a:pt x="3874" y="19476"/>
                  </a:lnTo>
                  <a:lnTo>
                    <a:pt x="4257" y="19730"/>
                  </a:lnTo>
                  <a:lnTo>
                    <a:pt x="4709" y="19791"/>
                  </a:lnTo>
                  <a:lnTo>
                    <a:pt x="5005" y="19702"/>
                  </a:lnTo>
                  <a:lnTo>
                    <a:pt x="5383" y="19317"/>
                  </a:lnTo>
                  <a:lnTo>
                    <a:pt x="5608" y="18991"/>
                  </a:lnTo>
                  <a:lnTo>
                    <a:pt x="5541" y="18796"/>
                  </a:lnTo>
                  <a:lnTo>
                    <a:pt x="5240" y="18770"/>
                  </a:lnTo>
                  <a:lnTo>
                    <a:pt x="4774" y="18619"/>
                  </a:lnTo>
                  <a:lnTo>
                    <a:pt x="4243" y="18389"/>
                  </a:lnTo>
                  <a:lnTo>
                    <a:pt x="4132" y="18233"/>
                  </a:lnTo>
                  <a:lnTo>
                    <a:pt x="4146" y="17966"/>
                  </a:lnTo>
                  <a:lnTo>
                    <a:pt x="4083" y="17731"/>
                  </a:lnTo>
                  <a:lnTo>
                    <a:pt x="3896" y="17687"/>
                  </a:lnTo>
                  <a:lnTo>
                    <a:pt x="3510" y="17746"/>
                  </a:lnTo>
                  <a:lnTo>
                    <a:pt x="2956" y="17690"/>
                  </a:lnTo>
                  <a:lnTo>
                    <a:pt x="2457" y="17567"/>
                  </a:lnTo>
                  <a:lnTo>
                    <a:pt x="2162" y="17286"/>
                  </a:lnTo>
                  <a:lnTo>
                    <a:pt x="1985" y="16792"/>
                  </a:lnTo>
                  <a:lnTo>
                    <a:pt x="2061" y="16216"/>
                  </a:lnTo>
                  <a:lnTo>
                    <a:pt x="2344" y="15730"/>
                  </a:lnTo>
                  <a:lnTo>
                    <a:pt x="2803" y="15543"/>
                  </a:lnTo>
                  <a:lnTo>
                    <a:pt x="3266" y="15461"/>
                  </a:lnTo>
                  <a:lnTo>
                    <a:pt x="3830" y="15651"/>
                  </a:lnTo>
                  <a:lnTo>
                    <a:pt x="4094" y="15966"/>
                  </a:lnTo>
                  <a:lnTo>
                    <a:pt x="4365" y="16387"/>
                  </a:lnTo>
                  <a:lnTo>
                    <a:pt x="4467" y="16727"/>
                  </a:lnTo>
                  <a:lnTo>
                    <a:pt x="4704" y="16587"/>
                  </a:lnTo>
                  <a:lnTo>
                    <a:pt x="5021" y="16177"/>
                  </a:lnTo>
                  <a:lnTo>
                    <a:pt x="5426" y="15708"/>
                  </a:lnTo>
                  <a:lnTo>
                    <a:pt x="5751" y="15312"/>
                  </a:lnTo>
                  <a:lnTo>
                    <a:pt x="6231" y="15121"/>
                  </a:lnTo>
                  <a:lnTo>
                    <a:pt x="6893" y="14955"/>
                  </a:lnTo>
                  <a:lnTo>
                    <a:pt x="7580" y="14971"/>
                  </a:lnTo>
                  <a:lnTo>
                    <a:pt x="8096" y="15077"/>
                  </a:lnTo>
                  <a:lnTo>
                    <a:pt x="8678" y="15352"/>
                  </a:lnTo>
                  <a:lnTo>
                    <a:pt x="9256" y="15597"/>
                  </a:lnTo>
                  <a:lnTo>
                    <a:pt x="9658" y="15995"/>
                  </a:lnTo>
                  <a:lnTo>
                    <a:pt x="10191" y="16339"/>
                  </a:lnTo>
                  <a:lnTo>
                    <a:pt x="10696" y="16704"/>
                  </a:lnTo>
                  <a:lnTo>
                    <a:pt x="11291" y="16911"/>
                  </a:lnTo>
                  <a:lnTo>
                    <a:pt x="11856" y="16968"/>
                  </a:lnTo>
                  <a:lnTo>
                    <a:pt x="12306" y="17161"/>
                  </a:lnTo>
                  <a:lnTo>
                    <a:pt x="12851" y="17408"/>
                  </a:lnTo>
                  <a:lnTo>
                    <a:pt x="13215" y="17617"/>
                  </a:lnTo>
                  <a:lnTo>
                    <a:pt x="13431" y="17575"/>
                  </a:lnTo>
                  <a:lnTo>
                    <a:pt x="13357" y="17089"/>
                  </a:lnTo>
                  <a:lnTo>
                    <a:pt x="13426" y="16148"/>
                  </a:lnTo>
                  <a:lnTo>
                    <a:pt x="13461" y="15312"/>
                  </a:lnTo>
                  <a:lnTo>
                    <a:pt x="13682" y="14628"/>
                  </a:lnTo>
                  <a:lnTo>
                    <a:pt x="14113" y="14047"/>
                  </a:lnTo>
                  <a:lnTo>
                    <a:pt x="14354" y="13582"/>
                  </a:lnTo>
                  <a:lnTo>
                    <a:pt x="14911" y="12886"/>
                  </a:lnTo>
                  <a:lnTo>
                    <a:pt x="15452" y="12421"/>
                  </a:lnTo>
                  <a:lnTo>
                    <a:pt x="15839" y="12081"/>
                  </a:lnTo>
                  <a:lnTo>
                    <a:pt x="16049" y="11816"/>
                  </a:lnTo>
                  <a:lnTo>
                    <a:pt x="16438" y="11684"/>
                  </a:lnTo>
                  <a:lnTo>
                    <a:pt x="17022" y="11749"/>
                  </a:lnTo>
                  <a:lnTo>
                    <a:pt x="17678" y="11939"/>
                  </a:lnTo>
                  <a:lnTo>
                    <a:pt x="18185" y="11909"/>
                  </a:lnTo>
                  <a:lnTo>
                    <a:pt x="18190" y="11669"/>
                  </a:lnTo>
                  <a:lnTo>
                    <a:pt x="17941" y="11410"/>
                  </a:lnTo>
                  <a:lnTo>
                    <a:pt x="18102" y="11060"/>
                  </a:lnTo>
                  <a:lnTo>
                    <a:pt x="18432" y="11154"/>
                  </a:lnTo>
                  <a:lnTo>
                    <a:pt x="18713" y="11481"/>
                  </a:lnTo>
                  <a:lnTo>
                    <a:pt x="18946" y="11441"/>
                  </a:lnTo>
                  <a:lnTo>
                    <a:pt x="19300" y="11013"/>
                  </a:lnTo>
                  <a:lnTo>
                    <a:pt x="19856" y="10657"/>
                  </a:lnTo>
                  <a:lnTo>
                    <a:pt x="20373" y="10445"/>
                  </a:lnTo>
                  <a:lnTo>
                    <a:pt x="20857" y="10111"/>
                  </a:lnTo>
                  <a:lnTo>
                    <a:pt x="21288" y="9506"/>
                  </a:lnTo>
                  <a:lnTo>
                    <a:pt x="21600" y="9144"/>
                  </a:lnTo>
                  <a:lnTo>
                    <a:pt x="21283" y="9206"/>
                  </a:lnTo>
                  <a:lnTo>
                    <a:pt x="20664" y="9497"/>
                  </a:lnTo>
                  <a:lnTo>
                    <a:pt x="20313" y="9555"/>
                  </a:lnTo>
                  <a:lnTo>
                    <a:pt x="20018" y="9390"/>
                  </a:lnTo>
                  <a:lnTo>
                    <a:pt x="19673" y="8848"/>
                  </a:lnTo>
                  <a:lnTo>
                    <a:pt x="19239" y="8230"/>
                  </a:lnTo>
                  <a:lnTo>
                    <a:pt x="18962" y="7766"/>
                  </a:lnTo>
                  <a:lnTo>
                    <a:pt x="18807" y="7231"/>
                  </a:lnTo>
                  <a:lnTo>
                    <a:pt x="18752" y="6727"/>
                  </a:lnTo>
                  <a:lnTo>
                    <a:pt x="18749" y="6137"/>
                  </a:lnTo>
                  <a:lnTo>
                    <a:pt x="19062" y="5670"/>
                  </a:lnTo>
                  <a:lnTo>
                    <a:pt x="19404" y="5146"/>
                  </a:lnTo>
                  <a:lnTo>
                    <a:pt x="19424" y="4678"/>
                  </a:lnTo>
                  <a:lnTo>
                    <a:pt x="19454" y="4285"/>
                  </a:lnTo>
                  <a:lnTo>
                    <a:pt x="19233" y="4295"/>
                  </a:lnTo>
                  <a:lnTo>
                    <a:pt x="18851" y="4679"/>
                  </a:lnTo>
                  <a:lnTo>
                    <a:pt x="18499" y="5051"/>
                  </a:lnTo>
                  <a:lnTo>
                    <a:pt x="18305" y="5332"/>
                  </a:lnTo>
                  <a:lnTo>
                    <a:pt x="18164" y="5704"/>
                  </a:lnTo>
                  <a:lnTo>
                    <a:pt x="17961" y="5977"/>
                  </a:lnTo>
                  <a:lnTo>
                    <a:pt x="17583" y="6249"/>
                  </a:lnTo>
                  <a:lnTo>
                    <a:pt x="17265" y="6455"/>
                  </a:lnTo>
                  <a:lnTo>
                    <a:pt x="16885" y="6496"/>
                  </a:lnTo>
                  <a:lnTo>
                    <a:pt x="16188" y="6574"/>
                  </a:lnTo>
                  <a:lnTo>
                    <a:pt x="15355" y="6468"/>
                  </a:lnTo>
                  <a:lnTo>
                    <a:pt x="14737" y="6387"/>
                  </a:lnTo>
                  <a:lnTo>
                    <a:pt x="14003" y="6258"/>
                  </a:lnTo>
                  <a:lnTo>
                    <a:pt x="13582" y="6116"/>
                  </a:lnTo>
                  <a:lnTo>
                    <a:pt x="13226" y="5796"/>
                  </a:lnTo>
                  <a:lnTo>
                    <a:pt x="12723" y="5519"/>
                  </a:lnTo>
                  <a:lnTo>
                    <a:pt x="12202" y="5322"/>
                  </a:lnTo>
                  <a:lnTo>
                    <a:pt x="11757" y="5084"/>
                  </a:lnTo>
                  <a:lnTo>
                    <a:pt x="11215" y="4675"/>
                  </a:lnTo>
                  <a:lnTo>
                    <a:pt x="10665" y="4202"/>
                  </a:lnTo>
                  <a:lnTo>
                    <a:pt x="10289" y="3957"/>
                  </a:lnTo>
                  <a:lnTo>
                    <a:pt x="9708" y="3357"/>
                  </a:lnTo>
                  <a:lnTo>
                    <a:pt x="8970" y="2641"/>
                  </a:lnTo>
                  <a:lnTo>
                    <a:pt x="8292" y="1968"/>
                  </a:lnTo>
                  <a:lnTo>
                    <a:pt x="7532" y="1162"/>
                  </a:lnTo>
                  <a:lnTo>
                    <a:pt x="6771" y="335"/>
                  </a:lnTo>
                  <a:lnTo>
                    <a:pt x="6508" y="128"/>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09" name="AutoShape 18">
              <a:extLst>
                <a:ext uri="{FF2B5EF4-FFF2-40B4-BE49-F238E27FC236}">
                  <a16:creationId xmlns:a16="http://schemas.microsoft.com/office/drawing/2014/main" id="{87B5AC29-065B-42FA-A61D-CFE3A0C04BCF}"/>
                </a:ext>
              </a:extLst>
            </p:cNvPr>
            <p:cNvSpPr>
              <a:spLocks/>
            </p:cNvSpPr>
            <p:nvPr/>
          </p:nvSpPr>
          <p:spPr bwMode="auto">
            <a:xfrm>
              <a:off x="5153361" y="2818648"/>
              <a:ext cx="986673" cy="8676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110" y="254"/>
                  </a:moveTo>
                  <a:lnTo>
                    <a:pt x="10377" y="1359"/>
                  </a:lnTo>
                  <a:lnTo>
                    <a:pt x="10403" y="2445"/>
                  </a:lnTo>
                  <a:lnTo>
                    <a:pt x="10036" y="3514"/>
                  </a:lnTo>
                  <a:lnTo>
                    <a:pt x="9465" y="4500"/>
                  </a:lnTo>
                  <a:lnTo>
                    <a:pt x="9505" y="5682"/>
                  </a:lnTo>
                  <a:lnTo>
                    <a:pt x="10215" y="6390"/>
                  </a:lnTo>
                  <a:lnTo>
                    <a:pt x="11488" y="6344"/>
                  </a:lnTo>
                  <a:lnTo>
                    <a:pt x="12589" y="5852"/>
                  </a:lnTo>
                  <a:lnTo>
                    <a:pt x="13313" y="4985"/>
                  </a:lnTo>
                  <a:lnTo>
                    <a:pt x="14308" y="4514"/>
                  </a:lnTo>
                  <a:lnTo>
                    <a:pt x="14897" y="5002"/>
                  </a:lnTo>
                  <a:lnTo>
                    <a:pt x="14960" y="6029"/>
                  </a:lnTo>
                  <a:lnTo>
                    <a:pt x="15018" y="8060"/>
                  </a:lnTo>
                  <a:lnTo>
                    <a:pt x="15004" y="9490"/>
                  </a:lnTo>
                  <a:lnTo>
                    <a:pt x="14818" y="10452"/>
                  </a:lnTo>
                  <a:lnTo>
                    <a:pt x="14042" y="10813"/>
                  </a:lnTo>
                  <a:lnTo>
                    <a:pt x="13152" y="9797"/>
                  </a:lnTo>
                  <a:lnTo>
                    <a:pt x="12203" y="9734"/>
                  </a:lnTo>
                  <a:lnTo>
                    <a:pt x="11245" y="10246"/>
                  </a:lnTo>
                  <a:lnTo>
                    <a:pt x="10703" y="11158"/>
                  </a:lnTo>
                  <a:lnTo>
                    <a:pt x="10149" y="11710"/>
                  </a:lnTo>
                  <a:lnTo>
                    <a:pt x="9173" y="11426"/>
                  </a:lnTo>
                  <a:lnTo>
                    <a:pt x="8647" y="10301"/>
                  </a:lnTo>
                  <a:lnTo>
                    <a:pt x="8503" y="9017"/>
                  </a:lnTo>
                  <a:lnTo>
                    <a:pt x="8499" y="7581"/>
                  </a:lnTo>
                  <a:lnTo>
                    <a:pt x="8219" y="6211"/>
                  </a:lnTo>
                  <a:lnTo>
                    <a:pt x="7681" y="5419"/>
                  </a:lnTo>
                  <a:lnTo>
                    <a:pt x="6723" y="5421"/>
                  </a:lnTo>
                  <a:lnTo>
                    <a:pt x="5496" y="5507"/>
                  </a:lnTo>
                  <a:lnTo>
                    <a:pt x="4757" y="6064"/>
                  </a:lnTo>
                  <a:lnTo>
                    <a:pt x="4387" y="6629"/>
                  </a:lnTo>
                  <a:lnTo>
                    <a:pt x="4125" y="8328"/>
                  </a:lnTo>
                  <a:lnTo>
                    <a:pt x="4111" y="10184"/>
                  </a:lnTo>
                  <a:lnTo>
                    <a:pt x="4163" y="11902"/>
                  </a:lnTo>
                  <a:lnTo>
                    <a:pt x="3916" y="13256"/>
                  </a:lnTo>
                  <a:lnTo>
                    <a:pt x="3480" y="14340"/>
                  </a:lnTo>
                  <a:lnTo>
                    <a:pt x="2649" y="15081"/>
                  </a:lnTo>
                  <a:lnTo>
                    <a:pt x="1700" y="15555"/>
                  </a:lnTo>
                  <a:lnTo>
                    <a:pt x="804" y="15909"/>
                  </a:lnTo>
                  <a:lnTo>
                    <a:pt x="28" y="16694"/>
                  </a:lnTo>
                  <a:lnTo>
                    <a:pt x="0" y="17564"/>
                  </a:lnTo>
                  <a:lnTo>
                    <a:pt x="934" y="18586"/>
                  </a:lnTo>
                  <a:lnTo>
                    <a:pt x="1710" y="19705"/>
                  </a:lnTo>
                  <a:lnTo>
                    <a:pt x="2469" y="20688"/>
                  </a:lnTo>
                  <a:lnTo>
                    <a:pt x="4051" y="20021"/>
                  </a:lnTo>
                  <a:lnTo>
                    <a:pt x="5210" y="19684"/>
                  </a:lnTo>
                  <a:lnTo>
                    <a:pt x="9726" y="19815"/>
                  </a:lnTo>
                  <a:lnTo>
                    <a:pt x="10558" y="19808"/>
                  </a:lnTo>
                  <a:lnTo>
                    <a:pt x="11187" y="19332"/>
                  </a:lnTo>
                  <a:lnTo>
                    <a:pt x="12098" y="18236"/>
                  </a:lnTo>
                  <a:lnTo>
                    <a:pt x="12810" y="17935"/>
                  </a:lnTo>
                  <a:lnTo>
                    <a:pt x="13628" y="18117"/>
                  </a:lnTo>
                  <a:lnTo>
                    <a:pt x="13871" y="18727"/>
                  </a:lnTo>
                  <a:lnTo>
                    <a:pt x="13909" y="19916"/>
                  </a:lnTo>
                  <a:lnTo>
                    <a:pt x="13939" y="20942"/>
                  </a:lnTo>
                  <a:lnTo>
                    <a:pt x="14446" y="21526"/>
                  </a:lnTo>
                  <a:lnTo>
                    <a:pt x="15182" y="21600"/>
                  </a:lnTo>
                  <a:lnTo>
                    <a:pt x="16170" y="21229"/>
                  </a:lnTo>
                  <a:lnTo>
                    <a:pt x="17030" y="20806"/>
                  </a:lnTo>
                  <a:lnTo>
                    <a:pt x="17560" y="19844"/>
                  </a:lnTo>
                  <a:lnTo>
                    <a:pt x="18406" y="19260"/>
                  </a:lnTo>
                  <a:lnTo>
                    <a:pt x="19357" y="19083"/>
                  </a:lnTo>
                  <a:lnTo>
                    <a:pt x="20203" y="18945"/>
                  </a:lnTo>
                  <a:lnTo>
                    <a:pt x="20887" y="18437"/>
                  </a:lnTo>
                  <a:lnTo>
                    <a:pt x="21600" y="17406"/>
                  </a:lnTo>
                  <a:lnTo>
                    <a:pt x="20420" y="15978"/>
                  </a:lnTo>
                  <a:lnTo>
                    <a:pt x="19645" y="14772"/>
                  </a:lnTo>
                  <a:lnTo>
                    <a:pt x="18839" y="13883"/>
                  </a:lnTo>
                  <a:lnTo>
                    <a:pt x="18098" y="12806"/>
                  </a:lnTo>
                  <a:lnTo>
                    <a:pt x="17633" y="11454"/>
                  </a:lnTo>
                  <a:lnTo>
                    <a:pt x="17493" y="10397"/>
                  </a:lnTo>
                  <a:lnTo>
                    <a:pt x="17682" y="8177"/>
                  </a:lnTo>
                  <a:lnTo>
                    <a:pt x="17518" y="6990"/>
                  </a:lnTo>
                  <a:lnTo>
                    <a:pt x="16962" y="5873"/>
                  </a:lnTo>
                  <a:lnTo>
                    <a:pt x="16775" y="4541"/>
                  </a:lnTo>
                  <a:lnTo>
                    <a:pt x="16815" y="2998"/>
                  </a:lnTo>
                  <a:lnTo>
                    <a:pt x="16864" y="1715"/>
                  </a:lnTo>
                  <a:lnTo>
                    <a:pt x="16439" y="801"/>
                  </a:lnTo>
                  <a:lnTo>
                    <a:pt x="15729" y="589"/>
                  </a:lnTo>
                  <a:lnTo>
                    <a:pt x="15203" y="1117"/>
                  </a:lnTo>
                  <a:lnTo>
                    <a:pt x="14404" y="1361"/>
                  </a:lnTo>
                  <a:lnTo>
                    <a:pt x="13427" y="1239"/>
                  </a:lnTo>
                  <a:lnTo>
                    <a:pt x="12668" y="543"/>
                  </a:lnTo>
                  <a:lnTo>
                    <a:pt x="12039" y="0"/>
                  </a:lnTo>
                  <a:lnTo>
                    <a:pt x="11110" y="25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0" name="AutoShape 19">
              <a:extLst>
                <a:ext uri="{FF2B5EF4-FFF2-40B4-BE49-F238E27FC236}">
                  <a16:creationId xmlns:a16="http://schemas.microsoft.com/office/drawing/2014/main" id="{3F36867C-FA2E-4BE0-A24D-CDB91C471230}"/>
                </a:ext>
              </a:extLst>
            </p:cNvPr>
            <p:cNvSpPr>
              <a:spLocks/>
            </p:cNvSpPr>
            <p:nvPr/>
          </p:nvSpPr>
          <p:spPr bwMode="auto">
            <a:xfrm>
              <a:off x="5149237" y="3524942"/>
              <a:ext cx="698321" cy="110227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331" y="4269"/>
                  </a:moveTo>
                  <a:lnTo>
                    <a:pt x="4047" y="5549"/>
                  </a:lnTo>
                  <a:lnTo>
                    <a:pt x="3699" y="6794"/>
                  </a:lnTo>
                  <a:lnTo>
                    <a:pt x="2609" y="7447"/>
                  </a:lnTo>
                  <a:lnTo>
                    <a:pt x="1376" y="8381"/>
                  </a:lnTo>
                  <a:lnTo>
                    <a:pt x="386" y="8863"/>
                  </a:lnTo>
                  <a:lnTo>
                    <a:pt x="0" y="9739"/>
                  </a:lnTo>
                  <a:lnTo>
                    <a:pt x="456" y="10588"/>
                  </a:lnTo>
                  <a:lnTo>
                    <a:pt x="1499" y="11001"/>
                  </a:lnTo>
                  <a:lnTo>
                    <a:pt x="2852" y="10995"/>
                  </a:lnTo>
                  <a:lnTo>
                    <a:pt x="3734" y="10411"/>
                  </a:lnTo>
                  <a:lnTo>
                    <a:pt x="4414" y="9375"/>
                  </a:lnTo>
                  <a:lnTo>
                    <a:pt x="4421" y="8214"/>
                  </a:lnTo>
                  <a:lnTo>
                    <a:pt x="5408" y="8191"/>
                  </a:lnTo>
                  <a:lnTo>
                    <a:pt x="5484" y="9065"/>
                  </a:lnTo>
                  <a:lnTo>
                    <a:pt x="5295" y="10567"/>
                  </a:lnTo>
                  <a:lnTo>
                    <a:pt x="5761" y="11609"/>
                  </a:lnTo>
                  <a:lnTo>
                    <a:pt x="6784" y="12334"/>
                  </a:lnTo>
                  <a:lnTo>
                    <a:pt x="6814" y="13518"/>
                  </a:lnTo>
                  <a:lnTo>
                    <a:pt x="6731" y="15345"/>
                  </a:lnTo>
                  <a:lnTo>
                    <a:pt x="6867" y="16563"/>
                  </a:lnTo>
                  <a:lnTo>
                    <a:pt x="6679" y="17655"/>
                  </a:lnTo>
                  <a:lnTo>
                    <a:pt x="6220" y="18582"/>
                  </a:lnTo>
                  <a:lnTo>
                    <a:pt x="5645" y="19681"/>
                  </a:lnTo>
                  <a:lnTo>
                    <a:pt x="8072" y="19758"/>
                  </a:lnTo>
                  <a:lnTo>
                    <a:pt x="9765" y="19811"/>
                  </a:lnTo>
                  <a:lnTo>
                    <a:pt x="11541" y="20301"/>
                  </a:lnTo>
                  <a:lnTo>
                    <a:pt x="13915" y="20856"/>
                  </a:lnTo>
                  <a:lnTo>
                    <a:pt x="15764" y="21195"/>
                  </a:lnTo>
                  <a:lnTo>
                    <a:pt x="17649" y="21600"/>
                  </a:lnTo>
                  <a:lnTo>
                    <a:pt x="19510" y="21150"/>
                  </a:lnTo>
                  <a:lnTo>
                    <a:pt x="21026" y="20476"/>
                  </a:lnTo>
                  <a:lnTo>
                    <a:pt x="21600" y="19738"/>
                  </a:lnTo>
                  <a:lnTo>
                    <a:pt x="21253" y="18337"/>
                  </a:lnTo>
                  <a:lnTo>
                    <a:pt x="20243" y="17333"/>
                  </a:lnTo>
                  <a:lnTo>
                    <a:pt x="18906" y="16137"/>
                  </a:lnTo>
                  <a:lnTo>
                    <a:pt x="17807" y="15377"/>
                  </a:lnTo>
                  <a:lnTo>
                    <a:pt x="17474" y="14416"/>
                  </a:lnTo>
                  <a:lnTo>
                    <a:pt x="17731" y="13181"/>
                  </a:lnTo>
                  <a:lnTo>
                    <a:pt x="18319" y="12036"/>
                  </a:lnTo>
                  <a:lnTo>
                    <a:pt x="18817" y="11072"/>
                  </a:lnTo>
                  <a:lnTo>
                    <a:pt x="18689" y="9296"/>
                  </a:lnTo>
                  <a:lnTo>
                    <a:pt x="18573" y="6229"/>
                  </a:lnTo>
                  <a:lnTo>
                    <a:pt x="18837" y="4558"/>
                  </a:lnTo>
                  <a:lnTo>
                    <a:pt x="19355" y="3668"/>
                  </a:lnTo>
                  <a:lnTo>
                    <a:pt x="20405" y="2861"/>
                  </a:lnTo>
                  <a:lnTo>
                    <a:pt x="20095" y="2437"/>
                  </a:lnTo>
                  <a:lnTo>
                    <a:pt x="20115" y="822"/>
                  </a:lnTo>
                  <a:lnTo>
                    <a:pt x="19672" y="275"/>
                  </a:lnTo>
                  <a:lnTo>
                    <a:pt x="18266" y="0"/>
                  </a:lnTo>
                  <a:lnTo>
                    <a:pt x="16883" y="304"/>
                  </a:lnTo>
                  <a:lnTo>
                    <a:pt x="15793" y="1176"/>
                  </a:lnTo>
                  <a:lnTo>
                    <a:pt x="14879" y="1567"/>
                  </a:lnTo>
                  <a:lnTo>
                    <a:pt x="7431" y="1455"/>
                  </a:lnTo>
                  <a:lnTo>
                    <a:pt x="6124" y="1656"/>
                  </a:lnTo>
                  <a:lnTo>
                    <a:pt x="3483" y="2334"/>
                  </a:lnTo>
                  <a:lnTo>
                    <a:pt x="4058" y="3236"/>
                  </a:lnTo>
                  <a:lnTo>
                    <a:pt x="4331" y="426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1" name="AutoShape 20">
              <a:extLst>
                <a:ext uri="{FF2B5EF4-FFF2-40B4-BE49-F238E27FC236}">
                  <a16:creationId xmlns:a16="http://schemas.microsoft.com/office/drawing/2014/main" id="{A6808B88-37CD-46BB-8146-7314F7D3A178}"/>
                </a:ext>
              </a:extLst>
            </p:cNvPr>
            <p:cNvSpPr>
              <a:spLocks/>
            </p:cNvSpPr>
            <p:nvPr/>
          </p:nvSpPr>
          <p:spPr bwMode="auto">
            <a:xfrm>
              <a:off x="5705336" y="3512370"/>
              <a:ext cx="743990" cy="116313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968" y="21030"/>
                  </a:moveTo>
                  <a:lnTo>
                    <a:pt x="13954" y="21453"/>
                  </a:lnTo>
                  <a:lnTo>
                    <a:pt x="12707" y="21600"/>
                  </a:lnTo>
                  <a:lnTo>
                    <a:pt x="11395" y="21504"/>
                  </a:lnTo>
                  <a:lnTo>
                    <a:pt x="10290" y="20949"/>
                  </a:lnTo>
                  <a:lnTo>
                    <a:pt x="8991" y="20451"/>
                  </a:lnTo>
                  <a:lnTo>
                    <a:pt x="7673" y="20028"/>
                  </a:lnTo>
                  <a:lnTo>
                    <a:pt x="6419" y="19825"/>
                  </a:lnTo>
                  <a:lnTo>
                    <a:pt x="5380" y="19630"/>
                  </a:lnTo>
                  <a:lnTo>
                    <a:pt x="3578" y="19525"/>
                  </a:lnTo>
                  <a:lnTo>
                    <a:pt x="4014" y="18881"/>
                  </a:lnTo>
                  <a:lnTo>
                    <a:pt x="3694" y="17636"/>
                  </a:lnTo>
                  <a:lnTo>
                    <a:pt x="1664" y="15887"/>
                  </a:lnTo>
                  <a:lnTo>
                    <a:pt x="275" y="14923"/>
                  </a:lnTo>
                  <a:lnTo>
                    <a:pt x="0" y="13794"/>
                  </a:lnTo>
                  <a:lnTo>
                    <a:pt x="288" y="12515"/>
                  </a:lnTo>
                  <a:lnTo>
                    <a:pt x="1267" y="10642"/>
                  </a:lnTo>
                  <a:lnTo>
                    <a:pt x="1056" y="7024"/>
                  </a:lnTo>
                  <a:lnTo>
                    <a:pt x="1283" y="4540"/>
                  </a:lnTo>
                  <a:lnTo>
                    <a:pt x="1775" y="3638"/>
                  </a:lnTo>
                  <a:lnTo>
                    <a:pt x="3101" y="2836"/>
                  </a:lnTo>
                  <a:lnTo>
                    <a:pt x="3795" y="3073"/>
                  </a:lnTo>
                  <a:lnTo>
                    <a:pt x="6417" y="2511"/>
                  </a:lnTo>
                  <a:lnTo>
                    <a:pt x="7120" y="1817"/>
                  </a:lnTo>
                  <a:lnTo>
                    <a:pt x="8725" y="1153"/>
                  </a:lnTo>
                  <a:lnTo>
                    <a:pt x="10693" y="1097"/>
                  </a:lnTo>
                  <a:lnTo>
                    <a:pt x="11622" y="737"/>
                  </a:lnTo>
                  <a:lnTo>
                    <a:pt x="12518" y="0"/>
                  </a:lnTo>
                  <a:lnTo>
                    <a:pt x="14021" y="1133"/>
                  </a:lnTo>
                  <a:lnTo>
                    <a:pt x="15158" y="2376"/>
                  </a:lnTo>
                  <a:lnTo>
                    <a:pt x="16496" y="3785"/>
                  </a:lnTo>
                  <a:lnTo>
                    <a:pt x="17538" y="4599"/>
                  </a:lnTo>
                  <a:lnTo>
                    <a:pt x="19115" y="5952"/>
                  </a:lnTo>
                  <a:lnTo>
                    <a:pt x="20069" y="7142"/>
                  </a:lnTo>
                  <a:lnTo>
                    <a:pt x="20587" y="8379"/>
                  </a:lnTo>
                  <a:lnTo>
                    <a:pt x="21231" y="9585"/>
                  </a:lnTo>
                  <a:lnTo>
                    <a:pt x="21600" y="10686"/>
                  </a:lnTo>
                  <a:lnTo>
                    <a:pt x="21321" y="11623"/>
                  </a:lnTo>
                  <a:lnTo>
                    <a:pt x="20983" y="12774"/>
                  </a:lnTo>
                  <a:lnTo>
                    <a:pt x="20695" y="14003"/>
                  </a:lnTo>
                  <a:lnTo>
                    <a:pt x="20546" y="15046"/>
                  </a:lnTo>
                  <a:lnTo>
                    <a:pt x="19989" y="16031"/>
                  </a:lnTo>
                  <a:lnTo>
                    <a:pt x="19099" y="17035"/>
                  </a:lnTo>
                  <a:lnTo>
                    <a:pt x="18201" y="17722"/>
                  </a:lnTo>
                  <a:lnTo>
                    <a:pt x="17188" y="18425"/>
                  </a:lnTo>
                  <a:lnTo>
                    <a:pt x="16295" y="19350"/>
                  </a:lnTo>
                  <a:lnTo>
                    <a:pt x="15846" y="20285"/>
                  </a:lnTo>
                  <a:lnTo>
                    <a:pt x="15968" y="2103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2" name="AutoShape 21">
              <a:extLst>
                <a:ext uri="{FF2B5EF4-FFF2-40B4-BE49-F238E27FC236}">
                  <a16:creationId xmlns:a16="http://schemas.microsoft.com/office/drawing/2014/main" id="{A80BE7FF-3865-4708-9644-3B27873F889D}"/>
                </a:ext>
              </a:extLst>
            </p:cNvPr>
            <p:cNvSpPr>
              <a:spLocks/>
            </p:cNvSpPr>
            <p:nvPr/>
          </p:nvSpPr>
          <p:spPr bwMode="auto">
            <a:xfrm>
              <a:off x="5211765" y="4527027"/>
              <a:ext cx="567182" cy="9092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9871"/>
                  </a:moveTo>
                  <a:lnTo>
                    <a:pt x="1244" y="10496"/>
                  </a:lnTo>
                  <a:lnTo>
                    <a:pt x="3351" y="11430"/>
                  </a:lnTo>
                  <a:lnTo>
                    <a:pt x="5395" y="12297"/>
                  </a:lnTo>
                  <a:lnTo>
                    <a:pt x="6643" y="13222"/>
                  </a:lnTo>
                  <a:lnTo>
                    <a:pt x="7570" y="14213"/>
                  </a:lnTo>
                  <a:lnTo>
                    <a:pt x="7147" y="15069"/>
                  </a:lnTo>
                  <a:lnTo>
                    <a:pt x="5675" y="15722"/>
                  </a:lnTo>
                  <a:lnTo>
                    <a:pt x="4302" y="16639"/>
                  </a:lnTo>
                  <a:lnTo>
                    <a:pt x="3920" y="17776"/>
                  </a:lnTo>
                  <a:lnTo>
                    <a:pt x="4098" y="18810"/>
                  </a:lnTo>
                  <a:lnTo>
                    <a:pt x="4907" y="19794"/>
                  </a:lnTo>
                  <a:lnTo>
                    <a:pt x="5988" y="20965"/>
                  </a:lnTo>
                  <a:lnTo>
                    <a:pt x="8118" y="21522"/>
                  </a:lnTo>
                  <a:lnTo>
                    <a:pt x="10931" y="21600"/>
                  </a:lnTo>
                  <a:lnTo>
                    <a:pt x="14101" y="21326"/>
                  </a:lnTo>
                  <a:lnTo>
                    <a:pt x="16084" y="21153"/>
                  </a:lnTo>
                  <a:lnTo>
                    <a:pt x="17454" y="20390"/>
                  </a:lnTo>
                  <a:lnTo>
                    <a:pt x="18279" y="19475"/>
                  </a:lnTo>
                  <a:lnTo>
                    <a:pt x="19226" y="18744"/>
                  </a:lnTo>
                  <a:lnTo>
                    <a:pt x="17678" y="18057"/>
                  </a:lnTo>
                  <a:lnTo>
                    <a:pt x="16202" y="17089"/>
                  </a:lnTo>
                  <a:lnTo>
                    <a:pt x="16076" y="16290"/>
                  </a:lnTo>
                  <a:lnTo>
                    <a:pt x="17166" y="15642"/>
                  </a:lnTo>
                  <a:lnTo>
                    <a:pt x="19003" y="14251"/>
                  </a:lnTo>
                  <a:lnTo>
                    <a:pt x="20767" y="12553"/>
                  </a:lnTo>
                  <a:lnTo>
                    <a:pt x="21600" y="10270"/>
                  </a:lnTo>
                  <a:lnTo>
                    <a:pt x="21555" y="8257"/>
                  </a:lnTo>
                  <a:lnTo>
                    <a:pt x="20950" y="6666"/>
                  </a:lnTo>
                  <a:lnTo>
                    <a:pt x="20218" y="5620"/>
                  </a:lnTo>
                  <a:lnTo>
                    <a:pt x="19621" y="4509"/>
                  </a:lnTo>
                  <a:lnTo>
                    <a:pt x="19393" y="3031"/>
                  </a:lnTo>
                  <a:lnTo>
                    <a:pt x="20462" y="2077"/>
                  </a:lnTo>
                  <a:lnTo>
                    <a:pt x="19251" y="2155"/>
                  </a:lnTo>
                  <a:lnTo>
                    <a:pt x="14670" y="1156"/>
                  </a:lnTo>
                  <a:lnTo>
                    <a:pt x="9602" y="0"/>
                  </a:lnTo>
                  <a:lnTo>
                    <a:pt x="4614" y="16"/>
                  </a:lnTo>
                  <a:lnTo>
                    <a:pt x="4367" y="995"/>
                  </a:lnTo>
                  <a:lnTo>
                    <a:pt x="4671" y="2308"/>
                  </a:lnTo>
                  <a:lnTo>
                    <a:pt x="4241" y="3572"/>
                  </a:lnTo>
                  <a:lnTo>
                    <a:pt x="2944" y="5214"/>
                  </a:lnTo>
                  <a:lnTo>
                    <a:pt x="1542" y="6485"/>
                  </a:lnTo>
                  <a:lnTo>
                    <a:pt x="753" y="7707"/>
                  </a:lnTo>
                  <a:lnTo>
                    <a:pt x="473" y="8841"/>
                  </a:lnTo>
                  <a:lnTo>
                    <a:pt x="0" y="987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3" name="AutoShape 22">
              <a:extLst>
                <a:ext uri="{FF2B5EF4-FFF2-40B4-BE49-F238E27FC236}">
                  <a16:creationId xmlns:a16="http://schemas.microsoft.com/office/drawing/2014/main" id="{A3CD686E-F823-467E-A963-F934195F261F}"/>
                </a:ext>
              </a:extLst>
            </p:cNvPr>
            <p:cNvSpPr>
              <a:spLocks/>
            </p:cNvSpPr>
            <p:nvPr/>
          </p:nvSpPr>
          <p:spPr bwMode="auto">
            <a:xfrm>
              <a:off x="5618727" y="4558181"/>
              <a:ext cx="712127" cy="7593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771" y="20909"/>
                  </a:moveTo>
                  <a:lnTo>
                    <a:pt x="11106" y="21273"/>
                  </a:lnTo>
                  <a:lnTo>
                    <a:pt x="9102" y="21228"/>
                  </a:lnTo>
                  <a:lnTo>
                    <a:pt x="7339" y="20640"/>
                  </a:lnTo>
                  <a:lnTo>
                    <a:pt x="6221" y="20147"/>
                  </a:lnTo>
                  <a:lnTo>
                    <a:pt x="5244" y="20430"/>
                  </a:lnTo>
                  <a:lnTo>
                    <a:pt x="4135" y="21043"/>
                  </a:lnTo>
                  <a:lnTo>
                    <a:pt x="2628" y="21600"/>
                  </a:lnTo>
                  <a:lnTo>
                    <a:pt x="1392" y="20999"/>
                  </a:lnTo>
                  <a:lnTo>
                    <a:pt x="276" y="19984"/>
                  </a:lnTo>
                  <a:lnTo>
                    <a:pt x="0" y="18387"/>
                  </a:lnTo>
                  <a:lnTo>
                    <a:pt x="1293" y="17463"/>
                  </a:lnTo>
                  <a:lnTo>
                    <a:pt x="2484" y="15913"/>
                  </a:lnTo>
                  <a:lnTo>
                    <a:pt x="3863" y="14023"/>
                  </a:lnTo>
                  <a:lnTo>
                    <a:pt x="4579" y="11261"/>
                  </a:lnTo>
                  <a:lnTo>
                    <a:pt x="4478" y="8866"/>
                  </a:lnTo>
                  <a:lnTo>
                    <a:pt x="4006" y="6937"/>
                  </a:lnTo>
                  <a:lnTo>
                    <a:pt x="2976" y="4812"/>
                  </a:lnTo>
                  <a:lnTo>
                    <a:pt x="2818" y="2580"/>
                  </a:lnTo>
                  <a:lnTo>
                    <a:pt x="3468" y="1617"/>
                  </a:lnTo>
                  <a:lnTo>
                    <a:pt x="4821" y="939"/>
                  </a:lnTo>
                  <a:lnTo>
                    <a:pt x="6531" y="0"/>
                  </a:lnTo>
                  <a:lnTo>
                    <a:pt x="8204" y="62"/>
                  </a:lnTo>
                  <a:lnTo>
                    <a:pt x="10956" y="788"/>
                  </a:lnTo>
                  <a:lnTo>
                    <a:pt x="13827" y="2251"/>
                  </a:lnTo>
                  <a:lnTo>
                    <a:pt x="14737" y="2923"/>
                  </a:lnTo>
                  <a:lnTo>
                    <a:pt x="15915" y="3145"/>
                  </a:lnTo>
                  <a:lnTo>
                    <a:pt x="17812" y="2806"/>
                  </a:lnTo>
                  <a:lnTo>
                    <a:pt x="19382" y="2289"/>
                  </a:lnTo>
                  <a:lnTo>
                    <a:pt x="19065" y="4145"/>
                  </a:lnTo>
                  <a:lnTo>
                    <a:pt x="19654" y="5897"/>
                  </a:lnTo>
                  <a:lnTo>
                    <a:pt x="20279" y="7272"/>
                  </a:lnTo>
                  <a:lnTo>
                    <a:pt x="21202" y="8847"/>
                  </a:lnTo>
                  <a:lnTo>
                    <a:pt x="21600" y="10263"/>
                  </a:lnTo>
                  <a:lnTo>
                    <a:pt x="21121" y="10981"/>
                  </a:lnTo>
                  <a:lnTo>
                    <a:pt x="19916" y="10771"/>
                  </a:lnTo>
                  <a:lnTo>
                    <a:pt x="18877" y="10109"/>
                  </a:lnTo>
                  <a:lnTo>
                    <a:pt x="17848" y="9894"/>
                  </a:lnTo>
                  <a:lnTo>
                    <a:pt x="16696" y="10451"/>
                  </a:lnTo>
                  <a:lnTo>
                    <a:pt x="15213" y="11186"/>
                  </a:lnTo>
                  <a:lnTo>
                    <a:pt x="13507" y="12042"/>
                  </a:lnTo>
                  <a:lnTo>
                    <a:pt x="12546" y="13220"/>
                  </a:lnTo>
                  <a:lnTo>
                    <a:pt x="12005" y="14346"/>
                  </a:lnTo>
                  <a:lnTo>
                    <a:pt x="11843" y="15759"/>
                  </a:lnTo>
                  <a:lnTo>
                    <a:pt x="12225" y="18301"/>
                  </a:lnTo>
                  <a:lnTo>
                    <a:pt x="12771" y="2090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4" name="AutoShape 23">
              <a:extLst>
                <a:ext uri="{FF2B5EF4-FFF2-40B4-BE49-F238E27FC236}">
                  <a16:creationId xmlns:a16="http://schemas.microsoft.com/office/drawing/2014/main" id="{D105A005-D144-4B83-8A9A-0A8A2CDD0D5D}"/>
                </a:ext>
              </a:extLst>
            </p:cNvPr>
            <p:cNvSpPr>
              <a:spLocks/>
            </p:cNvSpPr>
            <p:nvPr/>
          </p:nvSpPr>
          <p:spPr bwMode="auto">
            <a:xfrm>
              <a:off x="4342411" y="4942011"/>
              <a:ext cx="1085757" cy="128573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03" y="9213"/>
                  </a:moveTo>
                  <a:lnTo>
                    <a:pt x="19822" y="10028"/>
                  </a:lnTo>
                  <a:lnTo>
                    <a:pt x="19734" y="11083"/>
                  </a:lnTo>
                  <a:lnTo>
                    <a:pt x="19133" y="11794"/>
                  </a:lnTo>
                  <a:lnTo>
                    <a:pt x="18231" y="12224"/>
                  </a:lnTo>
                  <a:lnTo>
                    <a:pt x="17541" y="12439"/>
                  </a:lnTo>
                  <a:lnTo>
                    <a:pt x="16835" y="12537"/>
                  </a:lnTo>
                  <a:lnTo>
                    <a:pt x="16227" y="13146"/>
                  </a:lnTo>
                  <a:lnTo>
                    <a:pt x="15941" y="13961"/>
                  </a:lnTo>
                  <a:lnTo>
                    <a:pt x="15820" y="15120"/>
                  </a:lnTo>
                  <a:lnTo>
                    <a:pt x="16233" y="15903"/>
                  </a:lnTo>
                  <a:lnTo>
                    <a:pt x="17008" y="16457"/>
                  </a:lnTo>
                  <a:lnTo>
                    <a:pt x="17552" y="17188"/>
                  </a:lnTo>
                  <a:lnTo>
                    <a:pt x="17745" y="18169"/>
                  </a:lnTo>
                  <a:lnTo>
                    <a:pt x="17072" y="17711"/>
                  </a:lnTo>
                  <a:lnTo>
                    <a:pt x="16260" y="17740"/>
                  </a:lnTo>
                  <a:lnTo>
                    <a:pt x="15411" y="18123"/>
                  </a:lnTo>
                  <a:lnTo>
                    <a:pt x="14812" y="19130"/>
                  </a:lnTo>
                  <a:lnTo>
                    <a:pt x="14313" y="20501"/>
                  </a:lnTo>
                  <a:lnTo>
                    <a:pt x="13839" y="21138"/>
                  </a:lnTo>
                  <a:lnTo>
                    <a:pt x="13036" y="21359"/>
                  </a:lnTo>
                  <a:lnTo>
                    <a:pt x="12335" y="21192"/>
                  </a:lnTo>
                  <a:lnTo>
                    <a:pt x="11506" y="20186"/>
                  </a:lnTo>
                  <a:lnTo>
                    <a:pt x="10910" y="19324"/>
                  </a:lnTo>
                  <a:lnTo>
                    <a:pt x="10259" y="18636"/>
                  </a:lnTo>
                  <a:lnTo>
                    <a:pt x="9603" y="18502"/>
                  </a:lnTo>
                  <a:lnTo>
                    <a:pt x="8995" y="18836"/>
                  </a:lnTo>
                  <a:lnTo>
                    <a:pt x="8487" y="19663"/>
                  </a:lnTo>
                  <a:lnTo>
                    <a:pt x="7916" y="20196"/>
                  </a:lnTo>
                  <a:lnTo>
                    <a:pt x="7377" y="20769"/>
                  </a:lnTo>
                  <a:lnTo>
                    <a:pt x="6677" y="21049"/>
                  </a:lnTo>
                  <a:lnTo>
                    <a:pt x="5953" y="21130"/>
                  </a:lnTo>
                  <a:lnTo>
                    <a:pt x="5122" y="21295"/>
                  </a:lnTo>
                  <a:lnTo>
                    <a:pt x="4670" y="21563"/>
                  </a:lnTo>
                  <a:lnTo>
                    <a:pt x="4343" y="21221"/>
                  </a:lnTo>
                  <a:lnTo>
                    <a:pt x="3862" y="20935"/>
                  </a:lnTo>
                  <a:lnTo>
                    <a:pt x="3122" y="21030"/>
                  </a:lnTo>
                  <a:lnTo>
                    <a:pt x="2719" y="21479"/>
                  </a:lnTo>
                  <a:lnTo>
                    <a:pt x="1924" y="21600"/>
                  </a:lnTo>
                  <a:lnTo>
                    <a:pt x="1110" y="21261"/>
                  </a:lnTo>
                  <a:lnTo>
                    <a:pt x="0" y="19979"/>
                  </a:lnTo>
                  <a:lnTo>
                    <a:pt x="1145" y="19658"/>
                  </a:lnTo>
                  <a:lnTo>
                    <a:pt x="2183" y="19316"/>
                  </a:lnTo>
                  <a:lnTo>
                    <a:pt x="4485" y="17879"/>
                  </a:lnTo>
                  <a:lnTo>
                    <a:pt x="5871" y="17341"/>
                  </a:lnTo>
                  <a:lnTo>
                    <a:pt x="6875" y="16481"/>
                  </a:lnTo>
                  <a:lnTo>
                    <a:pt x="8181" y="15435"/>
                  </a:lnTo>
                  <a:lnTo>
                    <a:pt x="8873" y="14448"/>
                  </a:lnTo>
                  <a:lnTo>
                    <a:pt x="9211" y="13196"/>
                  </a:lnTo>
                  <a:lnTo>
                    <a:pt x="9597" y="12001"/>
                  </a:lnTo>
                  <a:lnTo>
                    <a:pt x="10434" y="11394"/>
                  </a:lnTo>
                  <a:lnTo>
                    <a:pt x="10808" y="10461"/>
                  </a:lnTo>
                  <a:lnTo>
                    <a:pt x="11116" y="9638"/>
                  </a:lnTo>
                  <a:lnTo>
                    <a:pt x="11549" y="8874"/>
                  </a:lnTo>
                  <a:lnTo>
                    <a:pt x="12181" y="8210"/>
                  </a:lnTo>
                  <a:lnTo>
                    <a:pt x="13124" y="7697"/>
                  </a:lnTo>
                  <a:lnTo>
                    <a:pt x="14680" y="6746"/>
                  </a:lnTo>
                  <a:lnTo>
                    <a:pt x="16150" y="5194"/>
                  </a:lnTo>
                  <a:lnTo>
                    <a:pt x="16797" y="3736"/>
                  </a:lnTo>
                  <a:lnTo>
                    <a:pt x="16744" y="2364"/>
                  </a:lnTo>
                  <a:lnTo>
                    <a:pt x="16738" y="1232"/>
                  </a:lnTo>
                  <a:lnTo>
                    <a:pt x="17286" y="0"/>
                  </a:lnTo>
                  <a:lnTo>
                    <a:pt x="18770" y="811"/>
                  </a:lnTo>
                  <a:lnTo>
                    <a:pt x="20303" y="1630"/>
                  </a:lnTo>
                  <a:lnTo>
                    <a:pt x="21600" y="3062"/>
                  </a:lnTo>
                  <a:lnTo>
                    <a:pt x="21309" y="3834"/>
                  </a:lnTo>
                  <a:lnTo>
                    <a:pt x="20583" y="4203"/>
                  </a:lnTo>
                  <a:lnTo>
                    <a:pt x="19795" y="4838"/>
                  </a:lnTo>
                  <a:lnTo>
                    <a:pt x="19613" y="5459"/>
                  </a:lnTo>
                  <a:lnTo>
                    <a:pt x="19621" y="6291"/>
                  </a:lnTo>
                  <a:lnTo>
                    <a:pt x="20515" y="7616"/>
                  </a:lnTo>
                  <a:lnTo>
                    <a:pt x="20986" y="7928"/>
                  </a:lnTo>
                  <a:lnTo>
                    <a:pt x="20239" y="8549"/>
                  </a:lnTo>
                  <a:lnTo>
                    <a:pt x="19903" y="9213"/>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5" name="AutoShape 24">
              <a:extLst>
                <a:ext uri="{FF2B5EF4-FFF2-40B4-BE49-F238E27FC236}">
                  <a16:creationId xmlns:a16="http://schemas.microsoft.com/office/drawing/2014/main" id="{98BF669B-6665-42DB-9996-075CD2E707C3}"/>
                </a:ext>
              </a:extLst>
            </p:cNvPr>
            <p:cNvSpPr>
              <a:spLocks/>
            </p:cNvSpPr>
            <p:nvPr/>
          </p:nvSpPr>
          <p:spPr bwMode="auto">
            <a:xfrm>
              <a:off x="4567185" y="5147872"/>
              <a:ext cx="196456" cy="3988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035" y="1710"/>
                  </a:moveTo>
                  <a:lnTo>
                    <a:pt x="17669" y="3500"/>
                  </a:lnTo>
                  <a:lnTo>
                    <a:pt x="16372" y="5354"/>
                  </a:lnTo>
                  <a:lnTo>
                    <a:pt x="14548" y="7805"/>
                  </a:lnTo>
                  <a:lnTo>
                    <a:pt x="15016" y="9861"/>
                  </a:lnTo>
                  <a:lnTo>
                    <a:pt x="18079" y="11151"/>
                  </a:lnTo>
                  <a:lnTo>
                    <a:pt x="21236" y="11541"/>
                  </a:lnTo>
                  <a:lnTo>
                    <a:pt x="21600" y="13248"/>
                  </a:lnTo>
                  <a:lnTo>
                    <a:pt x="20697" y="15028"/>
                  </a:lnTo>
                  <a:lnTo>
                    <a:pt x="16424" y="17791"/>
                  </a:lnTo>
                  <a:lnTo>
                    <a:pt x="13104" y="19524"/>
                  </a:lnTo>
                  <a:lnTo>
                    <a:pt x="9566" y="21600"/>
                  </a:lnTo>
                  <a:lnTo>
                    <a:pt x="4890" y="21272"/>
                  </a:lnTo>
                  <a:lnTo>
                    <a:pt x="3384" y="19175"/>
                  </a:lnTo>
                  <a:lnTo>
                    <a:pt x="2883" y="15907"/>
                  </a:lnTo>
                  <a:lnTo>
                    <a:pt x="2914" y="13571"/>
                  </a:lnTo>
                  <a:lnTo>
                    <a:pt x="239" y="12520"/>
                  </a:lnTo>
                  <a:lnTo>
                    <a:pt x="0" y="10526"/>
                  </a:lnTo>
                  <a:lnTo>
                    <a:pt x="4089" y="8892"/>
                  </a:lnTo>
                  <a:lnTo>
                    <a:pt x="5215" y="6421"/>
                  </a:lnTo>
                  <a:lnTo>
                    <a:pt x="7398" y="3548"/>
                  </a:lnTo>
                  <a:lnTo>
                    <a:pt x="10343" y="952"/>
                  </a:lnTo>
                  <a:lnTo>
                    <a:pt x="14109" y="0"/>
                  </a:lnTo>
                  <a:lnTo>
                    <a:pt x="17035" y="171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6" name="AutoShape 25">
              <a:extLst>
                <a:ext uri="{FF2B5EF4-FFF2-40B4-BE49-F238E27FC236}">
                  <a16:creationId xmlns:a16="http://schemas.microsoft.com/office/drawing/2014/main" id="{A7B1E7B8-DEBD-40CD-A755-DF826553C65C}"/>
                </a:ext>
              </a:extLst>
            </p:cNvPr>
            <p:cNvSpPr>
              <a:spLocks/>
            </p:cNvSpPr>
            <p:nvPr/>
          </p:nvSpPr>
          <p:spPr bwMode="auto">
            <a:xfrm>
              <a:off x="5126920" y="5251076"/>
              <a:ext cx="1059705" cy="79001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392" y="2600"/>
                  </a:moveTo>
                  <a:lnTo>
                    <a:pt x="20241" y="4463"/>
                  </a:lnTo>
                  <a:lnTo>
                    <a:pt x="20697" y="6002"/>
                  </a:lnTo>
                  <a:lnTo>
                    <a:pt x="21091" y="7880"/>
                  </a:lnTo>
                  <a:lnTo>
                    <a:pt x="21376" y="9714"/>
                  </a:lnTo>
                  <a:lnTo>
                    <a:pt x="21565" y="10691"/>
                  </a:lnTo>
                  <a:lnTo>
                    <a:pt x="21600" y="12123"/>
                  </a:lnTo>
                  <a:lnTo>
                    <a:pt x="21567" y="13482"/>
                  </a:lnTo>
                  <a:lnTo>
                    <a:pt x="21337" y="14879"/>
                  </a:lnTo>
                  <a:lnTo>
                    <a:pt x="21222" y="16175"/>
                  </a:lnTo>
                  <a:lnTo>
                    <a:pt x="20686" y="17930"/>
                  </a:lnTo>
                  <a:lnTo>
                    <a:pt x="19919" y="20329"/>
                  </a:lnTo>
                  <a:lnTo>
                    <a:pt x="19083" y="19509"/>
                  </a:lnTo>
                  <a:lnTo>
                    <a:pt x="18104" y="19280"/>
                  </a:lnTo>
                  <a:lnTo>
                    <a:pt x="17299" y="19706"/>
                  </a:lnTo>
                  <a:lnTo>
                    <a:pt x="16541" y="20386"/>
                  </a:lnTo>
                  <a:lnTo>
                    <a:pt x="16269" y="21382"/>
                  </a:lnTo>
                  <a:lnTo>
                    <a:pt x="15426" y="21555"/>
                  </a:lnTo>
                  <a:lnTo>
                    <a:pt x="14469" y="20759"/>
                  </a:lnTo>
                  <a:lnTo>
                    <a:pt x="13680" y="19540"/>
                  </a:lnTo>
                  <a:lnTo>
                    <a:pt x="12522" y="18337"/>
                  </a:lnTo>
                  <a:lnTo>
                    <a:pt x="11487" y="16918"/>
                  </a:lnTo>
                  <a:lnTo>
                    <a:pt x="10395" y="16041"/>
                  </a:lnTo>
                  <a:lnTo>
                    <a:pt x="9535" y="16117"/>
                  </a:lnTo>
                  <a:lnTo>
                    <a:pt x="8506" y="16687"/>
                  </a:lnTo>
                  <a:lnTo>
                    <a:pt x="7535" y="18174"/>
                  </a:lnTo>
                  <a:lnTo>
                    <a:pt x="6761" y="19375"/>
                  </a:lnTo>
                  <a:lnTo>
                    <a:pt x="5830" y="20318"/>
                  </a:lnTo>
                  <a:lnTo>
                    <a:pt x="5102" y="20998"/>
                  </a:lnTo>
                  <a:lnTo>
                    <a:pt x="3941" y="21600"/>
                  </a:lnTo>
                  <a:lnTo>
                    <a:pt x="2779" y="21466"/>
                  </a:lnTo>
                  <a:lnTo>
                    <a:pt x="1998" y="21035"/>
                  </a:lnTo>
                  <a:lnTo>
                    <a:pt x="1848" y="19569"/>
                  </a:lnTo>
                  <a:lnTo>
                    <a:pt x="1365" y="18460"/>
                  </a:lnTo>
                  <a:lnTo>
                    <a:pt x="494" y="17620"/>
                  </a:lnTo>
                  <a:lnTo>
                    <a:pt x="0" y="16049"/>
                  </a:lnTo>
                  <a:lnTo>
                    <a:pt x="141" y="14110"/>
                  </a:lnTo>
                  <a:lnTo>
                    <a:pt x="432" y="12888"/>
                  </a:lnTo>
                  <a:lnTo>
                    <a:pt x="1105" y="11740"/>
                  </a:lnTo>
                  <a:lnTo>
                    <a:pt x="2164" y="11511"/>
                  </a:lnTo>
                  <a:lnTo>
                    <a:pt x="3485" y="10605"/>
                  </a:lnTo>
                  <a:lnTo>
                    <a:pt x="4039" y="9436"/>
                  </a:lnTo>
                  <a:lnTo>
                    <a:pt x="4283" y="6401"/>
                  </a:lnTo>
                  <a:lnTo>
                    <a:pt x="4612" y="5306"/>
                  </a:lnTo>
                  <a:lnTo>
                    <a:pt x="5425" y="4226"/>
                  </a:lnTo>
                  <a:lnTo>
                    <a:pt x="6384" y="4841"/>
                  </a:lnTo>
                  <a:lnTo>
                    <a:pt x="7888" y="4780"/>
                  </a:lnTo>
                  <a:lnTo>
                    <a:pt x="10246" y="4286"/>
                  </a:lnTo>
                  <a:lnTo>
                    <a:pt x="10992" y="3456"/>
                  </a:lnTo>
                  <a:lnTo>
                    <a:pt x="11412" y="2373"/>
                  </a:lnTo>
                  <a:lnTo>
                    <a:pt x="12054" y="1505"/>
                  </a:lnTo>
                  <a:lnTo>
                    <a:pt x="13030" y="782"/>
                  </a:lnTo>
                  <a:lnTo>
                    <a:pt x="14129" y="0"/>
                  </a:lnTo>
                  <a:lnTo>
                    <a:pt x="15660" y="977"/>
                  </a:lnTo>
                  <a:lnTo>
                    <a:pt x="16409" y="1304"/>
                  </a:lnTo>
                  <a:lnTo>
                    <a:pt x="17518" y="1349"/>
                  </a:lnTo>
                  <a:lnTo>
                    <a:pt x="18625" y="1023"/>
                  </a:lnTo>
                  <a:lnTo>
                    <a:pt x="19392" y="260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7" name="AutoShape 26">
              <a:extLst>
                <a:ext uri="{FF2B5EF4-FFF2-40B4-BE49-F238E27FC236}">
                  <a16:creationId xmlns:a16="http://schemas.microsoft.com/office/drawing/2014/main" id="{B17AD19E-1E97-440F-80BB-6AE7515A1FC4}"/>
                </a:ext>
              </a:extLst>
            </p:cNvPr>
            <p:cNvSpPr>
              <a:spLocks/>
            </p:cNvSpPr>
            <p:nvPr/>
          </p:nvSpPr>
          <p:spPr bwMode="auto">
            <a:xfrm>
              <a:off x="5231130" y="5829718"/>
              <a:ext cx="592325" cy="6883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381" y="10024"/>
                  </a:moveTo>
                  <a:lnTo>
                    <a:pt x="3011" y="11734"/>
                  </a:lnTo>
                  <a:lnTo>
                    <a:pt x="3880" y="12828"/>
                  </a:lnTo>
                  <a:lnTo>
                    <a:pt x="4409" y="13857"/>
                  </a:lnTo>
                  <a:lnTo>
                    <a:pt x="4351" y="15488"/>
                  </a:lnTo>
                  <a:lnTo>
                    <a:pt x="4604" y="16555"/>
                  </a:lnTo>
                  <a:lnTo>
                    <a:pt x="5701" y="17593"/>
                  </a:lnTo>
                  <a:lnTo>
                    <a:pt x="7009" y="18687"/>
                  </a:lnTo>
                  <a:lnTo>
                    <a:pt x="8231" y="19851"/>
                  </a:lnTo>
                  <a:lnTo>
                    <a:pt x="9558" y="20997"/>
                  </a:lnTo>
                  <a:lnTo>
                    <a:pt x="10465" y="21600"/>
                  </a:lnTo>
                  <a:lnTo>
                    <a:pt x="12796" y="21027"/>
                  </a:lnTo>
                  <a:lnTo>
                    <a:pt x="15139" y="20017"/>
                  </a:lnTo>
                  <a:lnTo>
                    <a:pt x="16809" y="18859"/>
                  </a:lnTo>
                  <a:lnTo>
                    <a:pt x="18599" y="17177"/>
                  </a:lnTo>
                  <a:lnTo>
                    <a:pt x="20533" y="15705"/>
                  </a:lnTo>
                  <a:lnTo>
                    <a:pt x="21522" y="13974"/>
                  </a:lnTo>
                  <a:lnTo>
                    <a:pt x="21600" y="12237"/>
                  </a:lnTo>
                  <a:lnTo>
                    <a:pt x="20935" y="10410"/>
                  </a:lnTo>
                  <a:lnTo>
                    <a:pt x="20935" y="8348"/>
                  </a:lnTo>
                  <a:lnTo>
                    <a:pt x="20872" y="6210"/>
                  </a:lnTo>
                  <a:lnTo>
                    <a:pt x="21394" y="4459"/>
                  </a:lnTo>
                  <a:lnTo>
                    <a:pt x="19724" y="3222"/>
                  </a:lnTo>
                  <a:lnTo>
                    <a:pt x="18471" y="2495"/>
                  </a:lnTo>
                  <a:lnTo>
                    <a:pt x="17042" y="1149"/>
                  </a:lnTo>
                  <a:lnTo>
                    <a:pt x="15268" y="76"/>
                  </a:lnTo>
                  <a:lnTo>
                    <a:pt x="13228" y="0"/>
                  </a:lnTo>
                  <a:lnTo>
                    <a:pt x="11158" y="782"/>
                  </a:lnTo>
                  <a:lnTo>
                    <a:pt x="9367" y="2540"/>
                  </a:lnTo>
                  <a:lnTo>
                    <a:pt x="7725" y="4159"/>
                  </a:lnTo>
                  <a:lnTo>
                    <a:pt x="5767" y="5317"/>
                  </a:lnTo>
                  <a:lnTo>
                    <a:pt x="4039" y="6207"/>
                  </a:lnTo>
                  <a:lnTo>
                    <a:pt x="2374" y="6355"/>
                  </a:lnTo>
                  <a:lnTo>
                    <a:pt x="0" y="5878"/>
                  </a:lnTo>
                  <a:lnTo>
                    <a:pt x="1356" y="7093"/>
                  </a:lnTo>
                  <a:lnTo>
                    <a:pt x="2391" y="8182"/>
                  </a:lnTo>
                  <a:lnTo>
                    <a:pt x="2381" y="1002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8" name="AutoShape 27">
              <a:extLst>
                <a:ext uri="{FF2B5EF4-FFF2-40B4-BE49-F238E27FC236}">
                  <a16:creationId xmlns:a16="http://schemas.microsoft.com/office/drawing/2014/main" id="{2005C1A8-E2C4-4C29-BC40-1CCE5BD3F477}"/>
                </a:ext>
              </a:extLst>
            </p:cNvPr>
            <p:cNvSpPr>
              <a:spLocks/>
            </p:cNvSpPr>
            <p:nvPr/>
          </p:nvSpPr>
          <p:spPr bwMode="auto">
            <a:xfrm>
              <a:off x="5510760" y="5947635"/>
              <a:ext cx="713545" cy="7460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21578"/>
                  </a:moveTo>
                  <a:lnTo>
                    <a:pt x="19927" y="21356"/>
                  </a:lnTo>
                  <a:lnTo>
                    <a:pt x="18718" y="20356"/>
                  </a:lnTo>
                  <a:lnTo>
                    <a:pt x="17515" y="18737"/>
                  </a:lnTo>
                  <a:lnTo>
                    <a:pt x="15954" y="18617"/>
                  </a:lnTo>
                  <a:lnTo>
                    <a:pt x="14234" y="19116"/>
                  </a:lnTo>
                  <a:lnTo>
                    <a:pt x="12542" y="19644"/>
                  </a:lnTo>
                  <a:lnTo>
                    <a:pt x="11758" y="20924"/>
                  </a:lnTo>
                  <a:lnTo>
                    <a:pt x="10751" y="21600"/>
                  </a:lnTo>
                  <a:lnTo>
                    <a:pt x="8883" y="21419"/>
                  </a:lnTo>
                  <a:lnTo>
                    <a:pt x="7679" y="20738"/>
                  </a:lnTo>
                  <a:lnTo>
                    <a:pt x="6477" y="19861"/>
                  </a:lnTo>
                  <a:lnTo>
                    <a:pt x="4965" y="19197"/>
                  </a:lnTo>
                  <a:lnTo>
                    <a:pt x="3184" y="19049"/>
                  </a:lnTo>
                  <a:lnTo>
                    <a:pt x="1540" y="17477"/>
                  </a:lnTo>
                  <a:lnTo>
                    <a:pt x="0" y="16418"/>
                  </a:lnTo>
                  <a:lnTo>
                    <a:pt x="1956" y="15874"/>
                  </a:lnTo>
                  <a:lnTo>
                    <a:pt x="3931" y="14844"/>
                  </a:lnTo>
                  <a:lnTo>
                    <a:pt x="6064" y="12980"/>
                  </a:lnTo>
                  <a:lnTo>
                    <a:pt x="7311" y="11704"/>
                  </a:lnTo>
                  <a:lnTo>
                    <a:pt x="8506" y="10873"/>
                  </a:lnTo>
                  <a:lnTo>
                    <a:pt x="9111" y="9236"/>
                  </a:lnTo>
                  <a:lnTo>
                    <a:pt x="9317" y="7672"/>
                  </a:lnTo>
                  <a:lnTo>
                    <a:pt x="8639" y="6134"/>
                  </a:lnTo>
                  <a:lnTo>
                    <a:pt x="8639" y="2026"/>
                  </a:lnTo>
                  <a:lnTo>
                    <a:pt x="9033" y="505"/>
                  </a:lnTo>
                  <a:lnTo>
                    <a:pt x="10791" y="2087"/>
                  </a:lnTo>
                  <a:lnTo>
                    <a:pt x="11666" y="2384"/>
                  </a:lnTo>
                  <a:lnTo>
                    <a:pt x="12600" y="2062"/>
                  </a:lnTo>
                  <a:lnTo>
                    <a:pt x="12793" y="1202"/>
                  </a:lnTo>
                  <a:lnTo>
                    <a:pt x="15003" y="0"/>
                  </a:lnTo>
                  <a:lnTo>
                    <a:pt x="16964" y="55"/>
                  </a:lnTo>
                  <a:lnTo>
                    <a:pt x="18150" y="1027"/>
                  </a:lnTo>
                  <a:lnTo>
                    <a:pt x="16913" y="2961"/>
                  </a:lnTo>
                  <a:lnTo>
                    <a:pt x="16167" y="4513"/>
                  </a:lnTo>
                  <a:lnTo>
                    <a:pt x="15485" y="6833"/>
                  </a:lnTo>
                  <a:lnTo>
                    <a:pt x="15769" y="9282"/>
                  </a:lnTo>
                  <a:lnTo>
                    <a:pt x="15682" y="11944"/>
                  </a:lnTo>
                  <a:lnTo>
                    <a:pt x="16008" y="14125"/>
                  </a:lnTo>
                  <a:lnTo>
                    <a:pt x="16687" y="15972"/>
                  </a:lnTo>
                  <a:lnTo>
                    <a:pt x="17953" y="17577"/>
                  </a:lnTo>
                  <a:lnTo>
                    <a:pt x="19023" y="18515"/>
                  </a:lnTo>
                  <a:lnTo>
                    <a:pt x="19937" y="19864"/>
                  </a:lnTo>
                  <a:lnTo>
                    <a:pt x="21116" y="20474"/>
                  </a:lnTo>
                  <a:lnTo>
                    <a:pt x="21600" y="21578"/>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19" name="AutoShape 28">
              <a:extLst>
                <a:ext uri="{FF2B5EF4-FFF2-40B4-BE49-F238E27FC236}">
                  <a16:creationId xmlns:a16="http://schemas.microsoft.com/office/drawing/2014/main" id="{D3C6FCBC-E136-4C78-97FC-11BC709B1482}"/>
                </a:ext>
              </a:extLst>
            </p:cNvPr>
            <p:cNvSpPr>
              <a:spLocks/>
            </p:cNvSpPr>
            <p:nvPr/>
          </p:nvSpPr>
          <p:spPr bwMode="auto">
            <a:xfrm>
              <a:off x="5609565" y="6579106"/>
              <a:ext cx="617582" cy="7878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368" y="6969"/>
                  </a:moveTo>
                  <a:lnTo>
                    <a:pt x="8175" y="7659"/>
                  </a:lnTo>
                  <a:lnTo>
                    <a:pt x="7397" y="8778"/>
                  </a:lnTo>
                  <a:lnTo>
                    <a:pt x="6109" y="9892"/>
                  </a:lnTo>
                  <a:lnTo>
                    <a:pt x="4806" y="10743"/>
                  </a:lnTo>
                  <a:lnTo>
                    <a:pt x="3772" y="11534"/>
                  </a:lnTo>
                  <a:lnTo>
                    <a:pt x="3449" y="12998"/>
                  </a:lnTo>
                  <a:lnTo>
                    <a:pt x="3398" y="14326"/>
                  </a:lnTo>
                  <a:lnTo>
                    <a:pt x="3504" y="15965"/>
                  </a:lnTo>
                  <a:lnTo>
                    <a:pt x="3664" y="17680"/>
                  </a:lnTo>
                  <a:lnTo>
                    <a:pt x="4328" y="18768"/>
                  </a:lnTo>
                  <a:lnTo>
                    <a:pt x="4676" y="20325"/>
                  </a:lnTo>
                  <a:lnTo>
                    <a:pt x="5217" y="21418"/>
                  </a:lnTo>
                  <a:lnTo>
                    <a:pt x="6658" y="21600"/>
                  </a:lnTo>
                  <a:lnTo>
                    <a:pt x="8020" y="20749"/>
                  </a:lnTo>
                  <a:lnTo>
                    <a:pt x="8520" y="19068"/>
                  </a:lnTo>
                  <a:lnTo>
                    <a:pt x="9539" y="17825"/>
                  </a:lnTo>
                  <a:lnTo>
                    <a:pt x="11757" y="16549"/>
                  </a:lnTo>
                  <a:lnTo>
                    <a:pt x="13646" y="15662"/>
                  </a:lnTo>
                  <a:lnTo>
                    <a:pt x="14721" y="14055"/>
                  </a:lnTo>
                  <a:lnTo>
                    <a:pt x="14971" y="12139"/>
                  </a:lnTo>
                  <a:lnTo>
                    <a:pt x="15258" y="9413"/>
                  </a:lnTo>
                  <a:lnTo>
                    <a:pt x="15657" y="6697"/>
                  </a:lnTo>
                  <a:lnTo>
                    <a:pt x="18058" y="5086"/>
                  </a:lnTo>
                  <a:lnTo>
                    <a:pt x="20753" y="4218"/>
                  </a:lnTo>
                  <a:lnTo>
                    <a:pt x="21600" y="3130"/>
                  </a:lnTo>
                  <a:lnTo>
                    <a:pt x="19823" y="2616"/>
                  </a:lnTo>
                  <a:lnTo>
                    <a:pt x="18405" y="1758"/>
                  </a:lnTo>
                  <a:lnTo>
                    <a:pt x="17255" y="317"/>
                  </a:lnTo>
                  <a:lnTo>
                    <a:pt x="15034" y="0"/>
                  </a:lnTo>
                  <a:lnTo>
                    <a:pt x="10622" y="1003"/>
                  </a:lnTo>
                  <a:lnTo>
                    <a:pt x="9894" y="2131"/>
                  </a:lnTo>
                  <a:lnTo>
                    <a:pt x="9211" y="2898"/>
                  </a:lnTo>
                  <a:lnTo>
                    <a:pt x="7024" y="2740"/>
                  </a:lnTo>
                  <a:lnTo>
                    <a:pt x="4414" y="1401"/>
                  </a:lnTo>
                  <a:lnTo>
                    <a:pt x="2514" y="682"/>
                  </a:lnTo>
                  <a:lnTo>
                    <a:pt x="0" y="563"/>
                  </a:lnTo>
                  <a:lnTo>
                    <a:pt x="809" y="1662"/>
                  </a:lnTo>
                  <a:lnTo>
                    <a:pt x="1363" y="2848"/>
                  </a:lnTo>
                  <a:lnTo>
                    <a:pt x="1919" y="4423"/>
                  </a:lnTo>
                  <a:lnTo>
                    <a:pt x="2386" y="6025"/>
                  </a:lnTo>
                  <a:lnTo>
                    <a:pt x="2154" y="7416"/>
                  </a:lnTo>
                  <a:lnTo>
                    <a:pt x="4405" y="6823"/>
                  </a:lnTo>
                  <a:lnTo>
                    <a:pt x="6208" y="6828"/>
                  </a:lnTo>
                  <a:lnTo>
                    <a:pt x="7368" y="696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0" name="AutoShape 29">
              <a:extLst>
                <a:ext uri="{FF2B5EF4-FFF2-40B4-BE49-F238E27FC236}">
                  <a16:creationId xmlns:a16="http://schemas.microsoft.com/office/drawing/2014/main" id="{273D710C-C6B3-43BD-870E-447CBAA32138}"/>
                </a:ext>
              </a:extLst>
            </p:cNvPr>
            <p:cNvSpPr>
              <a:spLocks/>
            </p:cNvSpPr>
            <p:nvPr/>
          </p:nvSpPr>
          <p:spPr bwMode="auto">
            <a:xfrm>
              <a:off x="4816305" y="5987405"/>
              <a:ext cx="710162" cy="7753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868" y="5951"/>
                  </a:moveTo>
                  <a:lnTo>
                    <a:pt x="3281" y="6960"/>
                  </a:lnTo>
                  <a:lnTo>
                    <a:pt x="1770" y="8177"/>
                  </a:lnTo>
                  <a:lnTo>
                    <a:pt x="592" y="9307"/>
                  </a:lnTo>
                  <a:lnTo>
                    <a:pt x="0" y="10388"/>
                  </a:lnTo>
                  <a:lnTo>
                    <a:pt x="178" y="11767"/>
                  </a:lnTo>
                  <a:lnTo>
                    <a:pt x="698" y="12725"/>
                  </a:lnTo>
                  <a:lnTo>
                    <a:pt x="1928" y="13523"/>
                  </a:lnTo>
                  <a:lnTo>
                    <a:pt x="3545" y="13681"/>
                  </a:lnTo>
                  <a:lnTo>
                    <a:pt x="4145" y="14399"/>
                  </a:lnTo>
                  <a:lnTo>
                    <a:pt x="4580" y="15574"/>
                  </a:lnTo>
                  <a:lnTo>
                    <a:pt x="4655" y="16931"/>
                  </a:lnTo>
                  <a:lnTo>
                    <a:pt x="4399" y="18417"/>
                  </a:lnTo>
                  <a:lnTo>
                    <a:pt x="4632" y="19571"/>
                  </a:lnTo>
                  <a:lnTo>
                    <a:pt x="5762" y="20639"/>
                  </a:lnTo>
                  <a:lnTo>
                    <a:pt x="7310" y="21600"/>
                  </a:lnTo>
                  <a:lnTo>
                    <a:pt x="9200" y="18845"/>
                  </a:lnTo>
                  <a:lnTo>
                    <a:pt x="11212" y="16824"/>
                  </a:lnTo>
                  <a:lnTo>
                    <a:pt x="12962" y="15357"/>
                  </a:lnTo>
                  <a:lnTo>
                    <a:pt x="14471" y="14329"/>
                  </a:lnTo>
                  <a:lnTo>
                    <a:pt x="15857" y="14035"/>
                  </a:lnTo>
                  <a:lnTo>
                    <a:pt x="17857" y="14538"/>
                  </a:lnTo>
                  <a:lnTo>
                    <a:pt x="20532" y="14739"/>
                  </a:lnTo>
                  <a:lnTo>
                    <a:pt x="21600" y="14720"/>
                  </a:lnTo>
                  <a:lnTo>
                    <a:pt x="19973" y="13277"/>
                  </a:lnTo>
                  <a:lnTo>
                    <a:pt x="17753" y="11127"/>
                  </a:lnTo>
                  <a:lnTo>
                    <a:pt x="16724" y="10268"/>
                  </a:lnTo>
                  <a:lnTo>
                    <a:pt x="16604" y="9283"/>
                  </a:lnTo>
                  <a:lnTo>
                    <a:pt x="16744" y="7738"/>
                  </a:lnTo>
                  <a:lnTo>
                    <a:pt x="16078" y="6552"/>
                  </a:lnTo>
                  <a:lnTo>
                    <a:pt x="15390" y="5875"/>
                  </a:lnTo>
                  <a:lnTo>
                    <a:pt x="14942" y="4528"/>
                  </a:lnTo>
                  <a:lnTo>
                    <a:pt x="15039" y="2697"/>
                  </a:lnTo>
                  <a:lnTo>
                    <a:pt x="12780" y="470"/>
                  </a:lnTo>
                  <a:lnTo>
                    <a:pt x="11527" y="76"/>
                  </a:lnTo>
                  <a:lnTo>
                    <a:pt x="10264" y="0"/>
                  </a:lnTo>
                  <a:lnTo>
                    <a:pt x="8868" y="733"/>
                  </a:lnTo>
                  <a:lnTo>
                    <a:pt x="7956" y="2251"/>
                  </a:lnTo>
                  <a:lnTo>
                    <a:pt x="7521" y="3755"/>
                  </a:lnTo>
                  <a:lnTo>
                    <a:pt x="6992" y="5056"/>
                  </a:lnTo>
                  <a:lnTo>
                    <a:pt x="6232" y="5889"/>
                  </a:lnTo>
                  <a:lnTo>
                    <a:pt x="4868" y="595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1" name="AutoShape 30">
              <a:extLst>
                <a:ext uri="{FF2B5EF4-FFF2-40B4-BE49-F238E27FC236}">
                  <a16:creationId xmlns:a16="http://schemas.microsoft.com/office/drawing/2014/main" id="{B9406C8A-1D14-449F-AD3D-83192C7D0857}"/>
                </a:ext>
              </a:extLst>
            </p:cNvPr>
            <p:cNvSpPr>
              <a:spLocks/>
            </p:cNvSpPr>
            <p:nvPr/>
          </p:nvSpPr>
          <p:spPr bwMode="auto">
            <a:xfrm>
              <a:off x="5047194" y="6479895"/>
              <a:ext cx="638666" cy="3870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955" y="19193"/>
                  </a:moveTo>
                  <a:lnTo>
                    <a:pt x="12753" y="19000"/>
                  </a:lnTo>
                  <a:lnTo>
                    <a:pt x="10918" y="18420"/>
                  </a:lnTo>
                  <a:lnTo>
                    <a:pt x="9155" y="17395"/>
                  </a:lnTo>
                  <a:lnTo>
                    <a:pt x="7598" y="17129"/>
                  </a:lnTo>
                  <a:lnTo>
                    <a:pt x="6686" y="17894"/>
                  </a:lnTo>
                  <a:lnTo>
                    <a:pt x="6485" y="19814"/>
                  </a:lnTo>
                  <a:lnTo>
                    <a:pt x="7189" y="21600"/>
                  </a:lnTo>
                  <a:lnTo>
                    <a:pt x="5431" y="21080"/>
                  </a:lnTo>
                  <a:lnTo>
                    <a:pt x="3253" y="19406"/>
                  </a:lnTo>
                  <a:lnTo>
                    <a:pt x="1701" y="17551"/>
                  </a:lnTo>
                  <a:lnTo>
                    <a:pt x="0" y="15416"/>
                  </a:lnTo>
                  <a:lnTo>
                    <a:pt x="1928" y="10318"/>
                  </a:lnTo>
                  <a:lnTo>
                    <a:pt x="4436" y="5950"/>
                  </a:lnTo>
                  <a:lnTo>
                    <a:pt x="6671" y="2738"/>
                  </a:lnTo>
                  <a:lnTo>
                    <a:pt x="7985" y="678"/>
                  </a:lnTo>
                  <a:lnTo>
                    <a:pt x="10042" y="0"/>
                  </a:lnTo>
                  <a:lnTo>
                    <a:pt x="12118" y="1326"/>
                  </a:lnTo>
                  <a:lnTo>
                    <a:pt x="14171" y="1677"/>
                  </a:lnTo>
                  <a:lnTo>
                    <a:pt x="16305" y="1822"/>
                  </a:lnTo>
                  <a:lnTo>
                    <a:pt x="18221" y="4300"/>
                  </a:lnTo>
                  <a:lnTo>
                    <a:pt x="19842" y="7324"/>
                  </a:lnTo>
                  <a:lnTo>
                    <a:pt x="20835" y="11615"/>
                  </a:lnTo>
                  <a:lnTo>
                    <a:pt x="21485" y="15653"/>
                  </a:lnTo>
                  <a:lnTo>
                    <a:pt x="21600" y="17380"/>
                  </a:lnTo>
                  <a:lnTo>
                    <a:pt x="20326" y="17348"/>
                  </a:lnTo>
                  <a:lnTo>
                    <a:pt x="19142" y="18437"/>
                  </a:lnTo>
                  <a:lnTo>
                    <a:pt x="17626" y="18780"/>
                  </a:lnTo>
                  <a:lnTo>
                    <a:pt x="16428" y="18651"/>
                  </a:lnTo>
                  <a:lnTo>
                    <a:pt x="14955" y="19193"/>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2" name="AutoShape 31">
              <a:extLst>
                <a:ext uri="{FF2B5EF4-FFF2-40B4-BE49-F238E27FC236}">
                  <a16:creationId xmlns:a16="http://schemas.microsoft.com/office/drawing/2014/main" id="{6924920C-F456-42BB-992D-826366CE23C3}"/>
                </a:ext>
              </a:extLst>
            </p:cNvPr>
            <p:cNvSpPr>
              <a:spLocks/>
            </p:cNvSpPr>
            <p:nvPr/>
          </p:nvSpPr>
          <p:spPr bwMode="auto">
            <a:xfrm>
              <a:off x="5226810" y="6776065"/>
              <a:ext cx="459404" cy="1664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247" y="17201"/>
                  </a:moveTo>
                  <a:lnTo>
                    <a:pt x="15693" y="17450"/>
                  </a:lnTo>
                  <a:lnTo>
                    <a:pt x="14139" y="18758"/>
                  </a:lnTo>
                  <a:lnTo>
                    <a:pt x="12528" y="21114"/>
                  </a:lnTo>
                  <a:lnTo>
                    <a:pt x="10070" y="20366"/>
                  </a:lnTo>
                  <a:lnTo>
                    <a:pt x="6903" y="20240"/>
                  </a:lnTo>
                  <a:lnTo>
                    <a:pt x="4423" y="21600"/>
                  </a:lnTo>
                  <a:lnTo>
                    <a:pt x="4032" y="17124"/>
                  </a:lnTo>
                  <a:lnTo>
                    <a:pt x="2517" y="14591"/>
                  </a:lnTo>
                  <a:lnTo>
                    <a:pt x="458" y="11390"/>
                  </a:lnTo>
                  <a:lnTo>
                    <a:pt x="0" y="6830"/>
                  </a:lnTo>
                  <a:lnTo>
                    <a:pt x="469" y="2281"/>
                  </a:lnTo>
                  <a:lnTo>
                    <a:pt x="2285" y="0"/>
                  </a:lnTo>
                  <a:lnTo>
                    <a:pt x="5176" y="1001"/>
                  </a:lnTo>
                  <a:lnTo>
                    <a:pt x="7193" y="3870"/>
                  </a:lnTo>
                  <a:lnTo>
                    <a:pt x="10605" y="5067"/>
                  </a:lnTo>
                  <a:lnTo>
                    <a:pt x="12542" y="4941"/>
                  </a:lnTo>
                  <a:lnTo>
                    <a:pt x="14239" y="3270"/>
                  </a:lnTo>
                  <a:lnTo>
                    <a:pt x="16175" y="4442"/>
                  </a:lnTo>
                  <a:lnTo>
                    <a:pt x="17530" y="2897"/>
                  </a:lnTo>
                  <a:lnTo>
                    <a:pt x="19854" y="753"/>
                  </a:lnTo>
                  <a:lnTo>
                    <a:pt x="21600" y="1089"/>
                  </a:lnTo>
                  <a:lnTo>
                    <a:pt x="21555" y="5702"/>
                  </a:lnTo>
                  <a:lnTo>
                    <a:pt x="21495" y="9255"/>
                  </a:lnTo>
                  <a:lnTo>
                    <a:pt x="19613" y="12173"/>
                  </a:lnTo>
                  <a:lnTo>
                    <a:pt x="18247" y="1720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3" name="AutoShape 32">
              <a:extLst>
                <a:ext uri="{FF2B5EF4-FFF2-40B4-BE49-F238E27FC236}">
                  <a16:creationId xmlns:a16="http://schemas.microsoft.com/office/drawing/2014/main" id="{B8486319-EBEA-4E17-A746-8B6BA5D3EE60}"/>
                </a:ext>
              </a:extLst>
            </p:cNvPr>
            <p:cNvSpPr>
              <a:spLocks/>
            </p:cNvSpPr>
            <p:nvPr/>
          </p:nvSpPr>
          <p:spPr bwMode="auto">
            <a:xfrm>
              <a:off x="5189981" y="6899454"/>
              <a:ext cx="485715" cy="35322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1" y="3487"/>
                  </a:moveTo>
                  <a:lnTo>
                    <a:pt x="18958" y="5955"/>
                  </a:lnTo>
                  <a:lnTo>
                    <a:pt x="20385" y="8896"/>
                  </a:lnTo>
                  <a:lnTo>
                    <a:pt x="21377" y="11405"/>
                  </a:lnTo>
                  <a:lnTo>
                    <a:pt x="21600" y="14325"/>
                  </a:lnTo>
                  <a:lnTo>
                    <a:pt x="21220" y="17011"/>
                  </a:lnTo>
                  <a:lnTo>
                    <a:pt x="19507" y="17998"/>
                  </a:lnTo>
                  <a:lnTo>
                    <a:pt x="17580" y="16170"/>
                  </a:lnTo>
                  <a:lnTo>
                    <a:pt x="16360" y="12968"/>
                  </a:lnTo>
                  <a:lnTo>
                    <a:pt x="14963" y="12228"/>
                  </a:lnTo>
                  <a:lnTo>
                    <a:pt x="12608" y="12410"/>
                  </a:lnTo>
                  <a:lnTo>
                    <a:pt x="10665" y="13103"/>
                  </a:lnTo>
                  <a:lnTo>
                    <a:pt x="9071" y="14273"/>
                  </a:lnTo>
                  <a:lnTo>
                    <a:pt x="7555" y="16940"/>
                  </a:lnTo>
                  <a:lnTo>
                    <a:pt x="6709" y="21600"/>
                  </a:lnTo>
                  <a:lnTo>
                    <a:pt x="4569" y="21465"/>
                  </a:lnTo>
                  <a:lnTo>
                    <a:pt x="3004" y="19109"/>
                  </a:lnTo>
                  <a:lnTo>
                    <a:pt x="3094" y="15624"/>
                  </a:lnTo>
                  <a:lnTo>
                    <a:pt x="2084" y="12375"/>
                  </a:lnTo>
                  <a:lnTo>
                    <a:pt x="0" y="11822"/>
                  </a:lnTo>
                  <a:lnTo>
                    <a:pt x="93" y="9519"/>
                  </a:lnTo>
                  <a:lnTo>
                    <a:pt x="1884" y="7486"/>
                  </a:lnTo>
                  <a:lnTo>
                    <a:pt x="4347" y="6099"/>
                  </a:lnTo>
                  <a:lnTo>
                    <a:pt x="5913" y="4324"/>
                  </a:lnTo>
                  <a:lnTo>
                    <a:pt x="5909" y="2179"/>
                  </a:lnTo>
                  <a:lnTo>
                    <a:pt x="7812" y="1231"/>
                  </a:lnTo>
                  <a:lnTo>
                    <a:pt x="11424" y="1555"/>
                  </a:lnTo>
                  <a:lnTo>
                    <a:pt x="13280" y="1953"/>
                  </a:lnTo>
                  <a:lnTo>
                    <a:pt x="15221" y="601"/>
                  </a:lnTo>
                  <a:lnTo>
                    <a:pt x="16844" y="0"/>
                  </a:lnTo>
                  <a:lnTo>
                    <a:pt x="19136" y="76"/>
                  </a:lnTo>
                  <a:lnTo>
                    <a:pt x="18891" y="3487"/>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4" name="AutoShape 33">
              <a:extLst>
                <a:ext uri="{FF2B5EF4-FFF2-40B4-BE49-F238E27FC236}">
                  <a16:creationId xmlns:a16="http://schemas.microsoft.com/office/drawing/2014/main" id="{64041DC3-296A-4C5C-8D6E-1112390004AE}"/>
                </a:ext>
              </a:extLst>
            </p:cNvPr>
            <p:cNvSpPr>
              <a:spLocks/>
            </p:cNvSpPr>
            <p:nvPr/>
          </p:nvSpPr>
          <p:spPr bwMode="auto">
            <a:xfrm>
              <a:off x="4308656" y="6032958"/>
              <a:ext cx="756420" cy="13144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575" y="3513"/>
                  </a:moveTo>
                  <a:lnTo>
                    <a:pt x="2700" y="4260"/>
                  </a:lnTo>
                  <a:lnTo>
                    <a:pt x="2836" y="5208"/>
                  </a:lnTo>
                  <a:lnTo>
                    <a:pt x="2842" y="6581"/>
                  </a:lnTo>
                  <a:lnTo>
                    <a:pt x="2937" y="7752"/>
                  </a:lnTo>
                  <a:lnTo>
                    <a:pt x="2330" y="8277"/>
                  </a:lnTo>
                  <a:lnTo>
                    <a:pt x="1755" y="8530"/>
                  </a:lnTo>
                  <a:lnTo>
                    <a:pt x="1993" y="9253"/>
                  </a:lnTo>
                  <a:lnTo>
                    <a:pt x="2650" y="10149"/>
                  </a:lnTo>
                  <a:lnTo>
                    <a:pt x="2607" y="10978"/>
                  </a:lnTo>
                  <a:lnTo>
                    <a:pt x="2531" y="12170"/>
                  </a:lnTo>
                  <a:lnTo>
                    <a:pt x="2077" y="12894"/>
                  </a:lnTo>
                  <a:lnTo>
                    <a:pt x="1263" y="13660"/>
                  </a:lnTo>
                  <a:lnTo>
                    <a:pt x="201" y="14024"/>
                  </a:lnTo>
                  <a:lnTo>
                    <a:pt x="0" y="14567"/>
                  </a:lnTo>
                  <a:lnTo>
                    <a:pt x="903" y="15276"/>
                  </a:lnTo>
                  <a:lnTo>
                    <a:pt x="2128" y="15950"/>
                  </a:lnTo>
                  <a:lnTo>
                    <a:pt x="3369" y="16773"/>
                  </a:lnTo>
                  <a:lnTo>
                    <a:pt x="3887" y="17790"/>
                  </a:lnTo>
                  <a:lnTo>
                    <a:pt x="4058" y="18724"/>
                  </a:lnTo>
                  <a:lnTo>
                    <a:pt x="4097" y="19972"/>
                  </a:lnTo>
                  <a:lnTo>
                    <a:pt x="3774" y="21065"/>
                  </a:lnTo>
                  <a:lnTo>
                    <a:pt x="5828" y="21294"/>
                  </a:lnTo>
                  <a:lnTo>
                    <a:pt x="6618" y="21600"/>
                  </a:lnTo>
                  <a:lnTo>
                    <a:pt x="9025" y="21565"/>
                  </a:lnTo>
                  <a:lnTo>
                    <a:pt x="10656" y="20501"/>
                  </a:lnTo>
                  <a:lnTo>
                    <a:pt x="12006" y="19340"/>
                  </a:lnTo>
                  <a:lnTo>
                    <a:pt x="13246" y="17974"/>
                  </a:lnTo>
                  <a:lnTo>
                    <a:pt x="14109" y="17090"/>
                  </a:lnTo>
                  <a:lnTo>
                    <a:pt x="14557" y="16228"/>
                  </a:lnTo>
                  <a:lnTo>
                    <a:pt x="14670" y="14802"/>
                  </a:lnTo>
                  <a:lnTo>
                    <a:pt x="14462" y="13866"/>
                  </a:lnTo>
                  <a:lnTo>
                    <a:pt x="14837" y="13334"/>
                  </a:lnTo>
                  <a:lnTo>
                    <a:pt x="16038" y="13128"/>
                  </a:lnTo>
                  <a:lnTo>
                    <a:pt x="18516" y="13250"/>
                  </a:lnTo>
                  <a:lnTo>
                    <a:pt x="19732" y="13256"/>
                  </a:lnTo>
                  <a:lnTo>
                    <a:pt x="20661" y="12872"/>
                  </a:lnTo>
                  <a:lnTo>
                    <a:pt x="21600" y="11855"/>
                  </a:lnTo>
                  <a:lnTo>
                    <a:pt x="20286" y="11374"/>
                  </a:lnTo>
                  <a:lnTo>
                    <a:pt x="19116" y="10788"/>
                  </a:lnTo>
                  <a:lnTo>
                    <a:pt x="18875" y="10040"/>
                  </a:lnTo>
                  <a:lnTo>
                    <a:pt x="19198" y="9279"/>
                  </a:lnTo>
                  <a:lnTo>
                    <a:pt x="19168" y="8333"/>
                  </a:lnTo>
                  <a:lnTo>
                    <a:pt x="18717" y="7695"/>
                  </a:lnTo>
                  <a:lnTo>
                    <a:pt x="18095" y="7218"/>
                  </a:lnTo>
                  <a:lnTo>
                    <a:pt x="16712" y="7114"/>
                  </a:lnTo>
                  <a:lnTo>
                    <a:pt x="15614" y="6738"/>
                  </a:lnTo>
                  <a:lnTo>
                    <a:pt x="15127" y="6049"/>
                  </a:lnTo>
                  <a:lnTo>
                    <a:pt x="14880" y="5407"/>
                  </a:lnTo>
                  <a:lnTo>
                    <a:pt x="15398" y="4792"/>
                  </a:lnTo>
                  <a:lnTo>
                    <a:pt x="16648" y="4017"/>
                  </a:lnTo>
                  <a:lnTo>
                    <a:pt x="18342" y="3360"/>
                  </a:lnTo>
                  <a:lnTo>
                    <a:pt x="19204" y="2775"/>
                  </a:lnTo>
                  <a:lnTo>
                    <a:pt x="18598" y="2482"/>
                  </a:lnTo>
                  <a:lnTo>
                    <a:pt x="17434" y="1479"/>
                  </a:lnTo>
                  <a:lnTo>
                    <a:pt x="16727" y="652"/>
                  </a:lnTo>
                  <a:lnTo>
                    <a:pt x="16017" y="166"/>
                  </a:lnTo>
                  <a:lnTo>
                    <a:pt x="14828" y="0"/>
                  </a:lnTo>
                  <a:lnTo>
                    <a:pt x="13725" y="409"/>
                  </a:lnTo>
                  <a:lnTo>
                    <a:pt x="13024" y="1013"/>
                  </a:lnTo>
                  <a:lnTo>
                    <a:pt x="12283" y="1600"/>
                  </a:lnTo>
                  <a:lnTo>
                    <a:pt x="11466" y="2213"/>
                  </a:lnTo>
                  <a:lnTo>
                    <a:pt x="10427" y="2513"/>
                  </a:lnTo>
                  <a:lnTo>
                    <a:pt x="8702" y="2637"/>
                  </a:lnTo>
                  <a:lnTo>
                    <a:pt x="7858" y="2851"/>
                  </a:lnTo>
                  <a:lnTo>
                    <a:pt x="6871" y="2508"/>
                  </a:lnTo>
                  <a:lnTo>
                    <a:pt x="5271" y="2503"/>
                  </a:lnTo>
                  <a:lnTo>
                    <a:pt x="4719" y="2803"/>
                  </a:lnTo>
                  <a:lnTo>
                    <a:pt x="3575" y="3513"/>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5" name="AutoShape 34">
              <a:extLst>
                <a:ext uri="{FF2B5EF4-FFF2-40B4-BE49-F238E27FC236}">
                  <a16:creationId xmlns:a16="http://schemas.microsoft.com/office/drawing/2014/main" id="{B2DBCBDC-D779-4340-8821-FAA60709B92F}"/>
                </a:ext>
              </a:extLst>
            </p:cNvPr>
            <p:cNvSpPr>
              <a:spLocks/>
            </p:cNvSpPr>
            <p:nvPr/>
          </p:nvSpPr>
          <p:spPr bwMode="auto">
            <a:xfrm>
              <a:off x="4796567" y="6753063"/>
              <a:ext cx="538236" cy="50603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3" y="16197"/>
                  </a:moveTo>
                  <a:lnTo>
                    <a:pt x="4127" y="19442"/>
                  </a:lnTo>
                  <a:lnTo>
                    <a:pt x="5770" y="21120"/>
                  </a:lnTo>
                  <a:lnTo>
                    <a:pt x="7376" y="21600"/>
                  </a:lnTo>
                  <a:lnTo>
                    <a:pt x="8408" y="20538"/>
                  </a:lnTo>
                  <a:lnTo>
                    <a:pt x="8862" y="18044"/>
                  </a:lnTo>
                  <a:lnTo>
                    <a:pt x="9505" y="15944"/>
                  </a:lnTo>
                  <a:lnTo>
                    <a:pt x="11406" y="15438"/>
                  </a:lnTo>
                  <a:lnTo>
                    <a:pt x="13158" y="15289"/>
                  </a:lnTo>
                  <a:lnTo>
                    <a:pt x="14734" y="14921"/>
                  </a:lnTo>
                  <a:lnTo>
                    <a:pt x="16165" y="14461"/>
                  </a:lnTo>
                  <a:lnTo>
                    <a:pt x="16289" y="13315"/>
                  </a:lnTo>
                  <a:lnTo>
                    <a:pt x="17621" y="11941"/>
                  </a:lnTo>
                  <a:lnTo>
                    <a:pt x="19771" y="11030"/>
                  </a:lnTo>
                  <a:lnTo>
                    <a:pt x="21596" y="9442"/>
                  </a:lnTo>
                  <a:lnTo>
                    <a:pt x="21600" y="7719"/>
                  </a:lnTo>
                  <a:lnTo>
                    <a:pt x="21141" y="6394"/>
                  </a:lnTo>
                  <a:lnTo>
                    <a:pt x="18152" y="4665"/>
                  </a:lnTo>
                  <a:lnTo>
                    <a:pt x="16747" y="4185"/>
                  </a:lnTo>
                  <a:lnTo>
                    <a:pt x="14520" y="2929"/>
                  </a:lnTo>
                  <a:lnTo>
                    <a:pt x="12091" y="1404"/>
                  </a:lnTo>
                  <a:lnTo>
                    <a:pt x="10443" y="0"/>
                  </a:lnTo>
                  <a:lnTo>
                    <a:pt x="9547" y="1825"/>
                  </a:lnTo>
                  <a:lnTo>
                    <a:pt x="8489" y="2888"/>
                  </a:lnTo>
                  <a:lnTo>
                    <a:pt x="7414" y="3310"/>
                  </a:lnTo>
                  <a:lnTo>
                    <a:pt x="4211" y="3043"/>
                  </a:lnTo>
                  <a:lnTo>
                    <a:pt x="2908" y="2986"/>
                  </a:lnTo>
                  <a:lnTo>
                    <a:pt x="1452" y="3560"/>
                  </a:lnTo>
                  <a:lnTo>
                    <a:pt x="507" y="4352"/>
                  </a:lnTo>
                  <a:lnTo>
                    <a:pt x="354" y="5681"/>
                  </a:lnTo>
                  <a:lnTo>
                    <a:pt x="668" y="7654"/>
                  </a:lnTo>
                  <a:lnTo>
                    <a:pt x="681" y="9725"/>
                  </a:lnTo>
                  <a:lnTo>
                    <a:pt x="463" y="11288"/>
                  </a:lnTo>
                  <a:lnTo>
                    <a:pt x="0" y="13585"/>
                  </a:lnTo>
                  <a:lnTo>
                    <a:pt x="1246" y="14955"/>
                  </a:lnTo>
                  <a:lnTo>
                    <a:pt x="2053" y="16197"/>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6" name="AutoShape 35">
              <a:extLst>
                <a:ext uri="{FF2B5EF4-FFF2-40B4-BE49-F238E27FC236}">
                  <a16:creationId xmlns:a16="http://schemas.microsoft.com/office/drawing/2014/main" id="{E9CF12D6-8F92-4A27-B34B-737682EACF7A}"/>
                </a:ext>
              </a:extLst>
            </p:cNvPr>
            <p:cNvSpPr>
              <a:spLocks/>
            </p:cNvSpPr>
            <p:nvPr/>
          </p:nvSpPr>
          <p:spPr bwMode="auto">
            <a:xfrm>
              <a:off x="4432724" y="7065896"/>
              <a:ext cx="956708" cy="6536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792" y="12449"/>
                  </a:moveTo>
                  <a:lnTo>
                    <a:pt x="1146" y="14631"/>
                  </a:lnTo>
                  <a:lnTo>
                    <a:pt x="230" y="16967"/>
                  </a:lnTo>
                  <a:lnTo>
                    <a:pt x="14" y="18520"/>
                  </a:lnTo>
                  <a:lnTo>
                    <a:pt x="104" y="20549"/>
                  </a:lnTo>
                  <a:lnTo>
                    <a:pt x="0" y="21600"/>
                  </a:lnTo>
                  <a:lnTo>
                    <a:pt x="1489" y="21140"/>
                  </a:lnTo>
                  <a:lnTo>
                    <a:pt x="4605" y="21302"/>
                  </a:lnTo>
                  <a:lnTo>
                    <a:pt x="7403" y="21428"/>
                  </a:lnTo>
                  <a:lnTo>
                    <a:pt x="8937" y="21035"/>
                  </a:lnTo>
                  <a:lnTo>
                    <a:pt x="10072" y="21016"/>
                  </a:lnTo>
                  <a:lnTo>
                    <a:pt x="10588" y="19529"/>
                  </a:lnTo>
                  <a:lnTo>
                    <a:pt x="10803" y="17087"/>
                  </a:lnTo>
                  <a:lnTo>
                    <a:pt x="11542" y="15938"/>
                  </a:lnTo>
                  <a:lnTo>
                    <a:pt x="11976" y="13728"/>
                  </a:lnTo>
                  <a:lnTo>
                    <a:pt x="12371" y="11629"/>
                  </a:lnTo>
                  <a:lnTo>
                    <a:pt x="13217" y="10044"/>
                  </a:lnTo>
                  <a:lnTo>
                    <a:pt x="14427" y="9140"/>
                  </a:lnTo>
                  <a:lnTo>
                    <a:pt x="15730" y="8475"/>
                  </a:lnTo>
                  <a:lnTo>
                    <a:pt x="16822" y="8925"/>
                  </a:lnTo>
                  <a:lnTo>
                    <a:pt x="17068" y="10707"/>
                  </a:lnTo>
                  <a:lnTo>
                    <a:pt x="16868" y="14013"/>
                  </a:lnTo>
                  <a:lnTo>
                    <a:pt x="17140" y="17036"/>
                  </a:lnTo>
                  <a:lnTo>
                    <a:pt x="17711" y="18650"/>
                  </a:lnTo>
                  <a:lnTo>
                    <a:pt x="18689" y="18926"/>
                  </a:lnTo>
                  <a:lnTo>
                    <a:pt x="19072" y="17192"/>
                  </a:lnTo>
                  <a:lnTo>
                    <a:pt x="19593" y="15680"/>
                  </a:lnTo>
                  <a:lnTo>
                    <a:pt x="21027" y="13854"/>
                  </a:lnTo>
                  <a:lnTo>
                    <a:pt x="21525" y="12448"/>
                  </a:lnTo>
                  <a:lnTo>
                    <a:pt x="21600" y="9955"/>
                  </a:lnTo>
                  <a:lnTo>
                    <a:pt x="21345" y="8138"/>
                  </a:lnTo>
                  <a:lnTo>
                    <a:pt x="20369" y="5954"/>
                  </a:lnTo>
                  <a:lnTo>
                    <a:pt x="19535" y="5857"/>
                  </a:lnTo>
                  <a:lnTo>
                    <a:pt x="18930" y="4958"/>
                  </a:lnTo>
                  <a:lnTo>
                    <a:pt x="19014" y="3034"/>
                  </a:lnTo>
                  <a:lnTo>
                    <a:pt x="18308" y="925"/>
                  </a:lnTo>
                  <a:lnTo>
                    <a:pt x="17260" y="587"/>
                  </a:lnTo>
                  <a:lnTo>
                    <a:pt x="15928" y="1238"/>
                  </a:lnTo>
                  <a:lnTo>
                    <a:pt x="14851" y="1276"/>
                  </a:lnTo>
                  <a:lnTo>
                    <a:pt x="13434" y="1797"/>
                  </a:lnTo>
                  <a:lnTo>
                    <a:pt x="13022" y="3124"/>
                  </a:lnTo>
                  <a:lnTo>
                    <a:pt x="12723" y="5414"/>
                  </a:lnTo>
                  <a:lnTo>
                    <a:pt x="12280" y="6011"/>
                  </a:lnTo>
                  <a:lnTo>
                    <a:pt x="11533" y="5583"/>
                  </a:lnTo>
                  <a:lnTo>
                    <a:pt x="10735" y="4373"/>
                  </a:lnTo>
                  <a:lnTo>
                    <a:pt x="9371" y="1623"/>
                  </a:lnTo>
                  <a:lnTo>
                    <a:pt x="8260" y="0"/>
                  </a:lnTo>
                  <a:lnTo>
                    <a:pt x="7605" y="1586"/>
                  </a:lnTo>
                  <a:lnTo>
                    <a:pt x="6894" y="3736"/>
                  </a:lnTo>
                  <a:lnTo>
                    <a:pt x="5870" y="6181"/>
                  </a:lnTo>
                  <a:lnTo>
                    <a:pt x="4684" y="8312"/>
                  </a:lnTo>
                  <a:lnTo>
                    <a:pt x="4051" y="9639"/>
                  </a:lnTo>
                  <a:lnTo>
                    <a:pt x="3407" y="11278"/>
                  </a:lnTo>
                  <a:lnTo>
                    <a:pt x="2792" y="1244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7" name="AutoShape 36">
              <a:extLst>
                <a:ext uri="{FF2B5EF4-FFF2-40B4-BE49-F238E27FC236}">
                  <a16:creationId xmlns:a16="http://schemas.microsoft.com/office/drawing/2014/main" id="{C3FD78C1-E9A2-4DBA-BE63-E81B155D0D43}"/>
                </a:ext>
              </a:extLst>
            </p:cNvPr>
            <p:cNvSpPr>
              <a:spLocks/>
            </p:cNvSpPr>
            <p:nvPr/>
          </p:nvSpPr>
          <p:spPr bwMode="auto">
            <a:xfrm>
              <a:off x="3949307" y="6127087"/>
              <a:ext cx="521875" cy="5034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634" y="2919"/>
                  </a:moveTo>
                  <a:lnTo>
                    <a:pt x="938" y="4016"/>
                  </a:lnTo>
                  <a:lnTo>
                    <a:pt x="294" y="5546"/>
                  </a:lnTo>
                  <a:lnTo>
                    <a:pt x="354" y="8110"/>
                  </a:lnTo>
                  <a:lnTo>
                    <a:pt x="225" y="11672"/>
                  </a:lnTo>
                  <a:lnTo>
                    <a:pt x="292" y="14377"/>
                  </a:lnTo>
                  <a:lnTo>
                    <a:pt x="0" y="16265"/>
                  </a:lnTo>
                  <a:lnTo>
                    <a:pt x="410" y="17820"/>
                  </a:lnTo>
                  <a:lnTo>
                    <a:pt x="750" y="19898"/>
                  </a:lnTo>
                  <a:lnTo>
                    <a:pt x="1961" y="20450"/>
                  </a:lnTo>
                  <a:lnTo>
                    <a:pt x="3224" y="21600"/>
                  </a:lnTo>
                  <a:lnTo>
                    <a:pt x="4386" y="21543"/>
                  </a:lnTo>
                  <a:lnTo>
                    <a:pt x="5967" y="19539"/>
                  </a:lnTo>
                  <a:lnTo>
                    <a:pt x="7668" y="17824"/>
                  </a:lnTo>
                  <a:lnTo>
                    <a:pt x="10977" y="17605"/>
                  </a:lnTo>
                  <a:lnTo>
                    <a:pt x="15252" y="17745"/>
                  </a:lnTo>
                  <a:lnTo>
                    <a:pt x="18618" y="17935"/>
                  </a:lnTo>
                  <a:lnTo>
                    <a:pt x="19550" y="16298"/>
                  </a:lnTo>
                  <a:lnTo>
                    <a:pt x="19533" y="9553"/>
                  </a:lnTo>
                  <a:lnTo>
                    <a:pt x="19087" y="7384"/>
                  </a:lnTo>
                  <a:lnTo>
                    <a:pt x="21600" y="3822"/>
                  </a:lnTo>
                  <a:lnTo>
                    <a:pt x="20306" y="3806"/>
                  </a:lnTo>
                  <a:lnTo>
                    <a:pt x="18778" y="3105"/>
                  </a:lnTo>
                  <a:lnTo>
                    <a:pt x="16573" y="0"/>
                  </a:lnTo>
                  <a:lnTo>
                    <a:pt x="14974" y="588"/>
                  </a:lnTo>
                  <a:lnTo>
                    <a:pt x="13287" y="1150"/>
                  </a:lnTo>
                  <a:lnTo>
                    <a:pt x="11485" y="1917"/>
                  </a:lnTo>
                  <a:lnTo>
                    <a:pt x="10583" y="3603"/>
                  </a:lnTo>
                  <a:lnTo>
                    <a:pt x="9863" y="6007"/>
                  </a:lnTo>
                  <a:lnTo>
                    <a:pt x="8547" y="6807"/>
                  </a:lnTo>
                  <a:lnTo>
                    <a:pt x="6692" y="6749"/>
                  </a:lnTo>
                  <a:lnTo>
                    <a:pt x="4854" y="6011"/>
                  </a:lnTo>
                  <a:lnTo>
                    <a:pt x="3560" y="4387"/>
                  </a:lnTo>
                  <a:lnTo>
                    <a:pt x="2634" y="291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8" name="AutoShape 37">
              <a:extLst>
                <a:ext uri="{FF2B5EF4-FFF2-40B4-BE49-F238E27FC236}">
                  <a16:creationId xmlns:a16="http://schemas.microsoft.com/office/drawing/2014/main" id="{38AEC586-11C7-4E35-BAD0-F6EE3F3185F8}"/>
                </a:ext>
              </a:extLst>
            </p:cNvPr>
            <p:cNvSpPr>
              <a:spLocks/>
            </p:cNvSpPr>
            <p:nvPr/>
          </p:nvSpPr>
          <p:spPr bwMode="auto">
            <a:xfrm>
              <a:off x="3692558" y="6529873"/>
              <a:ext cx="775646" cy="9100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3468"/>
                  </a:moveTo>
                  <a:lnTo>
                    <a:pt x="1103" y="15530"/>
                  </a:lnTo>
                  <a:lnTo>
                    <a:pt x="1830" y="17264"/>
                  </a:lnTo>
                  <a:lnTo>
                    <a:pt x="2763" y="17919"/>
                  </a:lnTo>
                  <a:lnTo>
                    <a:pt x="3265" y="19116"/>
                  </a:lnTo>
                  <a:lnTo>
                    <a:pt x="3580" y="20216"/>
                  </a:lnTo>
                  <a:lnTo>
                    <a:pt x="4157" y="21269"/>
                  </a:lnTo>
                  <a:lnTo>
                    <a:pt x="5123" y="21557"/>
                  </a:lnTo>
                  <a:lnTo>
                    <a:pt x="7304" y="21600"/>
                  </a:lnTo>
                  <a:lnTo>
                    <a:pt x="8267" y="20539"/>
                  </a:lnTo>
                  <a:lnTo>
                    <a:pt x="8704" y="19228"/>
                  </a:lnTo>
                  <a:lnTo>
                    <a:pt x="9379" y="18053"/>
                  </a:lnTo>
                  <a:lnTo>
                    <a:pt x="10547" y="17595"/>
                  </a:lnTo>
                  <a:lnTo>
                    <a:pt x="12496" y="17718"/>
                  </a:lnTo>
                  <a:lnTo>
                    <a:pt x="14500" y="18138"/>
                  </a:lnTo>
                  <a:lnTo>
                    <a:pt x="15807" y="18850"/>
                  </a:lnTo>
                  <a:lnTo>
                    <a:pt x="17088" y="18811"/>
                  </a:lnTo>
                  <a:lnTo>
                    <a:pt x="19543" y="18911"/>
                  </a:lnTo>
                  <a:lnTo>
                    <a:pt x="21229" y="18651"/>
                  </a:lnTo>
                  <a:lnTo>
                    <a:pt x="21600" y="17178"/>
                  </a:lnTo>
                  <a:lnTo>
                    <a:pt x="21401" y="14516"/>
                  </a:lnTo>
                  <a:lnTo>
                    <a:pt x="21083" y="13312"/>
                  </a:lnTo>
                  <a:lnTo>
                    <a:pt x="20652" y="12210"/>
                  </a:lnTo>
                  <a:lnTo>
                    <a:pt x="18598" y="10265"/>
                  </a:lnTo>
                  <a:lnTo>
                    <a:pt x="17555" y="9404"/>
                  </a:lnTo>
                  <a:lnTo>
                    <a:pt x="17686" y="8743"/>
                  </a:lnTo>
                  <a:lnTo>
                    <a:pt x="18563" y="8172"/>
                  </a:lnTo>
                  <a:lnTo>
                    <a:pt x="19939" y="6068"/>
                  </a:lnTo>
                  <a:lnTo>
                    <a:pt x="20147" y="2814"/>
                  </a:lnTo>
                  <a:lnTo>
                    <a:pt x="19600" y="1592"/>
                  </a:lnTo>
                  <a:lnTo>
                    <a:pt x="19273" y="1063"/>
                  </a:lnTo>
                  <a:lnTo>
                    <a:pt x="19436" y="68"/>
                  </a:lnTo>
                  <a:lnTo>
                    <a:pt x="12473" y="0"/>
                  </a:lnTo>
                  <a:lnTo>
                    <a:pt x="10921" y="1136"/>
                  </a:lnTo>
                  <a:lnTo>
                    <a:pt x="10137" y="1993"/>
                  </a:lnTo>
                  <a:lnTo>
                    <a:pt x="9435" y="2101"/>
                  </a:lnTo>
                  <a:lnTo>
                    <a:pt x="8758" y="1510"/>
                  </a:lnTo>
                  <a:lnTo>
                    <a:pt x="7563" y="1120"/>
                  </a:lnTo>
                  <a:lnTo>
                    <a:pt x="7601" y="2422"/>
                  </a:lnTo>
                  <a:lnTo>
                    <a:pt x="7563" y="3681"/>
                  </a:lnTo>
                  <a:lnTo>
                    <a:pt x="6882" y="4737"/>
                  </a:lnTo>
                  <a:lnTo>
                    <a:pt x="5795" y="5871"/>
                  </a:lnTo>
                  <a:lnTo>
                    <a:pt x="5503" y="7082"/>
                  </a:lnTo>
                  <a:lnTo>
                    <a:pt x="6205" y="7964"/>
                  </a:lnTo>
                  <a:lnTo>
                    <a:pt x="6876" y="8637"/>
                  </a:lnTo>
                  <a:lnTo>
                    <a:pt x="7376" y="9625"/>
                  </a:lnTo>
                  <a:lnTo>
                    <a:pt x="7156" y="10270"/>
                  </a:lnTo>
                  <a:lnTo>
                    <a:pt x="6086" y="10589"/>
                  </a:lnTo>
                  <a:lnTo>
                    <a:pt x="4855" y="11096"/>
                  </a:lnTo>
                  <a:lnTo>
                    <a:pt x="3571" y="11570"/>
                  </a:lnTo>
                  <a:lnTo>
                    <a:pt x="1735" y="12051"/>
                  </a:lnTo>
                  <a:lnTo>
                    <a:pt x="867" y="12726"/>
                  </a:lnTo>
                  <a:lnTo>
                    <a:pt x="0" y="13468"/>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29" name="AutoShape 38">
              <a:extLst>
                <a:ext uri="{FF2B5EF4-FFF2-40B4-BE49-F238E27FC236}">
                  <a16:creationId xmlns:a16="http://schemas.microsoft.com/office/drawing/2014/main" id="{677D6619-4F44-4E6A-9BD8-F6A03700DC3C}"/>
                </a:ext>
              </a:extLst>
            </p:cNvPr>
            <p:cNvSpPr>
              <a:spLocks/>
            </p:cNvSpPr>
            <p:nvPr/>
          </p:nvSpPr>
          <p:spPr bwMode="auto">
            <a:xfrm>
              <a:off x="3643788" y="5773231"/>
              <a:ext cx="515305" cy="10213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8539"/>
                  </a:moveTo>
                  <a:lnTo>
                    <a:pt x="3328" y="19757"/>
                  </a:lnTo>
                  <a:lnTo>
                    <a:pt x="5039" y="20411"/>
                  </a:lnTo>
                  <a:lnTo>
                    <a:pt x="6801" y="21149"/>
                  </a:lnTo>
                  <a:lnTo>
                    <a:pt x="8515" y="21409"/>
                  </a:lnTo>
                  <a:lnTo>
                    <a:pt x="11226" y="21600"/>
                  </a:lnTo>
                  <a:lnTo>
                    <a:pt x="11910" y="20901"/>
                  </a:lnTo>
                  <a:lnTo>
                    <a:pt x="13923" y="19444"/>
                  </a:lnTo>
                  <a:lnTo>
                    <a:pt x="14210" y="17231"/>
                  </a:lnTo>
                  <a:lnTo>
                    <a:pt x="13181" y="15487"/>
                  </a:lnTo>
                  <a:lnTo>
                    <a:pt x="13619" y="14074"/>
                  </a:lnTo>
                  <a:lnTo>
                    <a:pt x="13512" y="10203"/>
                  </a:lnTo>
                  <a:lnTo>
                    <a:pt x="14241" y="9634"/>
                  </a:lnTo>
                  <a:lnTo>
                    <a:pt x="15909" y="9185"/>
                  </a:lnTo>
                  <a:lnTo>
                    <a:pt x="15386" y="8491"/>
                  </a:lnTo>
                  <a:lnTo>
                    <a:pt x="15923" y="7666"/>
                  </a:lnTo>
                  <a:lnTo>
                    <a:pt x="15198" y="6998"/>
                  </a:lnTo>
                  <a:lnTo>
                    <a:pt x="13811" y="6358"/>
                  </a:lnTo>
                  <a:lnTo>
                    <a:pt x="13972" y="5447"/>
                  </a:lnTo>
                  <a:lnTo>
                    <a:pt x="16567" y="4682"/>
                  </a:lnTo>
                  <a:lnTo>
                    <a:pt x="18759" y="3808"/>
                  </a:lnTo>
                  <a:lnTo>
                    <a:pt x="20450" y="2761"/>
                  </a:lnTo>
                  <a:lnTo>
                    <a:pt x="21600" y="1579"/>
                  </a:lnTo>
                  <a:lnTo>
                    <a:pt x="21001" y="496"/>
                  </a:lnTo>
                  <a:lnTo>
                    <a:pt x="19162" y="0"/>
                  </a:lnTo>
                  <a:lnTo>
                    <a:pt x="17306" y="488"/>
                  </a:lnTo>
                  <a:lnTo>
                    <a:pt x="15708" y="1642"/>
                  </a:lnTo>
                  <a:lnTo>
                    <a:pt x="13731" y="2061"/>
                  </a:lnTo>
                  <a:lnTo>
                    <a:pt x="11772" y="2284"/>
                  </a:lnTo>
                  <a:lnTo>
                    <a:pt x="9539" y="2620"/>
                  </a:lnTo>
                  <a:lnTo>
                    <a:pt x="8237" y="3630"/>
                  </a:lnTo>
                  <a:lnTo>
                    <a:pt x="6842" y="4662"/>
                  </a:lnTo>
                  <a:lnTo>
                    <a:pt x="5665" y="5621"/>
                  </a:lnTo>
                  <a:lnTo>
                    <a:pt x="5898" y="6670"/>
                  </a:lnTo>
                  <a:lnTo>
                    <a:pt x="6900" y="8139"/>
                  </a:lnTo>
                  <a:lnTo>
                    <a:pt x="7750" y="9501"/>
                  </a:lnTo>
                  <a:lnTo>
                    <a:pt x="7857" y="10879"/>
                  </a:lnTo>
                  <a:lnTo>
                    <a:pt x="7584" y="12102"/>
                  </a:lnTo>
                  <a:lnTo>
                    <a:pt x="6837" y="13429"/>
                  </a:lnTo>
                  <a:lnTo>
                    <a:pt x="5670" y="14577"/>
                  </a:lnTo>
                  <a:lnTo>
                    <a:pt x="3938" y="15715"/>
                  </a:lnTo>
                  <a:lnTo>
                    <a:pt x="2672" y="16770"/>
                  </a:lnTo>
                  <a:lnTo>
                    <a:pt x="1164" y="17699"/>
                  </a:lnTo>
                  <a:lnTo>
                    <a:pt x="0" y="1853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0" name="AutoShape 39">
              <a:extLst>
                <a:ext uri="{FF2B5EF4-FFF2-40B4-BE49-F238E27FC236}">
                  <a16:creationId xmlns:a16="http://schemas.microsoft.com/office/drawing/2014/main" id="{2FF5A444-72F4-4F23-960C-9C34F0CC1EBE}"/>
                </a:ext>
              </a:extLst>
            </p:cNvPr>
            <p:cNvSpPr>
              <a:spLocks/>
            </p:cNvSpPr>
            <p:nvPr/>
          </p:nvSpPr>
          <p:spPr bwMode="auto">
            <a:xfrm>
              <a:off x="3282084" y="6640519"/>
              <a:ext cx="687542" cy="6967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8951"/>
                  </a:moveTo>
                  <a:lnTo>
                    <a:pt x="346" y="19961"/>
                  </a:lnTo>
                  <a:lnTo>
                    <a:pt x="1311" y="21120"/>
                  </a:lnTo>
                  <a:lnTo>
                    <a:pt x="2921" y="21600"/>
                  </a:lnTo>
                  <a:lnTo>
                    <a:pt x="4862" y="21561"/>
                  </a:lnTo>
                  <a:lnTo>
                    <a:pt x="6334" y="20557"/>
                  </a:lnTo>
                  <a:lnTo>
                    <a:pt x="7906" y="19315"/>
                  </a:lnTo>
                  <a:lnTo>
                    <a:pt x="9680" y="18642"/>
                  </a:lnTo>
                  <a:lnTo>
                    <a:pt x="11196" y="16834"/>
                  </a:lnTo>
                  <a:lnTo>
                    <a:pt x="12554" y="14978"/>
                  </a:lnTo>
                  <a:lnTo>
                    <a:pt x="13466" y="14062"/>
                  </a:lnTo>
                  <a:lnTo>
                    <a:pt x="15095" y="12678"/>
                  </a:lnTo>
                  <a:lnTo>
                    <a:pt x="17469" y="11819"/>
                  </a:lnTo>
                  <a:lnTo>
                    <a:pt x="21228" y="10248"/>
                  </a:lnTo>
                  <a:lnTo>
                    <a:pt x="21600" y="8936"/>
                  </a:lnTo>
                  <a:lnTo>
                    <a:pt x="21027" y="7639"/>
                  </a:lnTo>
                  <a:lnTo>
                    <a:pt x="19515" y="5640"/>
                  </a:lnTo>
                  <a:lnTo>
                    <a:pt x="19840" y="4512"/>
                  </a:lnTo>
                  <a:lnTo>
                    <a:pt x="17704" y="4098"/>
                  </a:lnTo>
                  <a:lnTo>
                    <a:pt x="16698" y="3678"/>
                  </a:lnTo>
                  <a:lnTo>
                    <a:pt x="11652" y="0"/>
                  </a:lnTo>
                  <a:lnTo>
                    <a:pt x="10193" y="1771"/>
                  </a:lnTo>
                  <a:lnTo>
                    <a:pt x="8966" y="3591"/>
                  </a:lnTo>
                  <a:lnTo>
                    <a:pt x="8319" y="4878"/>
                  </a:lnTo>
                  <a:lnTo>
                    <a:pt x="7393" y="5795"/>
                  </a:lnTo>
                  <a:lnTo>
                    <a:pt x="6753" y="6474"/>
                  </a:lnTo>
                  <a:lnTo>
                    <a:pt x="6280" y="7508"/>
                  </a:lnTo>
                  <a:lnTo>
                    <a:pt x="6673" y="8756"/>
                  </a:lnTo>
                  <a:lnTo>
                    <a:pt x="7853" y="10007"/>
                  </a:lnTo>
                  <a:lnTo>
                    <a:pt x="8852" y="11228"/>
                  </a:lnTo>
                  <a:lnTo>
                    <a:pt x="9308" y="12763"/>
                  </a:lnTo>
                  <a:lnTo>
                    <a:pt x="8751" y="13868"/>
                  </a:lnTo>
                  <a:lnTo>
                    <a:pt x="7658" y="14496"/>
                  </a:lnTo>
                  <a:lnTo>
                    <a:pt x="6384" y="15446"/>
                  </a:lnTo>
                  <a:lnTo>
                    <a:pt x="5191" y="16006"/>
                  </a:lnTo>
                  <a:lnTo>
                    <a:pt x="4426" y="17570"/>
                  </a:lnTo>
                  <a:lnTo>
                    <a:pt x="3346" y="18547"/>
                  </a:lnTo>
                  <a:lnTo>
                    <a:pt x="1791" y="18792"/>
                  </a:lnTo>
                  <a:lnTo>
                    <a:pt x="0" y="1895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1" name="AutoShape 40">
              <a:extLst>
                <a:ext uri="{FF2B5EF4-FFF2-40B4-BE49-F238E27FC236}">
                  <a16:creationId xmlns:a16="http://schemas.microsoft.com/office/drawing/2014/main" id="{4A52B436-6F1D-4D36-AB9F-1212EC6FA955}"/>
                </a:ext>
              </a:extLst>
            </p:cNvPr>
            <p:cNvSpPr>
              <a:spLocks/>
            </p:cNvSpPr>
            <p:nvPr/>
          </p:nvSpPr>
          <p:spPr bwMode="auto">
            <a:xfrm>
              <a:off x="3948017" y="7258271"/>
              <a:ext cx="686231" cy="5374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63" y="8690"/>
                  </a:moveTo>
                  <a:lnTo>
                    <a:pt x="2326" y="10961"/>
                  </a:lnTo>
                  <a:lnTo>
                    <a:pt x="3490" y="10436"/>
                  </a:lnTo>
                  <a:lnTo>
                    <a:pt x="4407" y="10865"/>
                  </a:lnTo>
                  <a:lnTo>
                    <a:pt x="4161" y="13158"/>
                  </a:lnTo>
                  <a:lnTo>
                    <a:pt x="4289" y="15112"/>
                  </a:lnTo>
                  <a:lnTo>
                    <a:pt x="5122" y="16819"/>
                  </a:lnTo>
                  <a:lnTo>
                    <a:pt x="5992" y="18121"/>
                  </a:lnTo>
                  <a:lnTo>
                    <a:pt x="7538" y="17383"/>
                  </a:lnTo>
                  <a:lnTo>
                    <a:pt x="8945" y="16827"/>
                  </a:lnTo>
                  <a:lnTo>
                    <a:pt x="10390" y="16294"/>
                  </a:lnTo>
                  <a:lnTo>
                    <a:pt x="11690" y="16360"/>
                  </a:lnTo>
                  <a:lnTo>
                    <a:pt x="11874" y="17429"/>
                  </a:lnTo>
                  <a:lnTo>
                    <a:pt x="11041" y="18364"/>
                  </a:lnTo>
                  <a:lnTo>
                    <a:pt x="9785" y="19287"/>
                  </a:lnTo>
                  <a:lnTo>
                    <a:pt x="8478" y="20299"/>
                  </a:lnTo>
                  <a:lnTo>
                    <a:pt x="8314" y="21476"/>
                  </a:lnTo>
                  <a:lnTo>
                    <a:pt x="9496" y="21600"/>
                  </a:lnTo>
                  <a:lnTo>
                    <a:pt x="11374" y="20155"/>
                  </a:lnTo>
                  <a:lnTo>
                    <a:pt x="14129" y="19252"/>
                  </a:lnTo>
                  <a:lnTo>
                    <a:pt x="15741" y="18252"/>
                  </a:lnTo>
                  <a:lnTo>
                    <a:pt x="15849" y="16410"/>
                  </a:lnTo>
                  <a:lnTo>
                    <a:pt x="15949" y="13216"/>
                  </a:lnTo>
                  <a:lnTo>
                    <a:pt x="17243" y="10231"/>
                  </a:lnTo>
                  <a:lnTo>
                    <a:pt x="19557" y="7513"/>
                  </a:lnTo>
                  <a:lnTo>
                    <a:pt x="21600" y="3460"/>
                  </a:lnTo>
                  <a:lnTo>
                    <a:pt x="18808" y="3265"/>
                  </a:lnTo>
                  <a:lnTo>
                    <a:pt x="17905" y="2588"/>
                  </a:lnTo>
                  <a:lnTo>
                    <a:pt x="15785" y="1898"/>
                  </a:lnTo>
                  <a:lnTo>
                    <a:pt x="14223" y="2525"/>
                  </a:lnTo>
                  <a:lnTo>
                    <a:pt x="10020" y="2158"/>
                  </a:lnTo>
                  <a:lnTo>
                    <a:pt x="8576" y="1042"/>
                  </a:lnTo>
                  <a:lnTo>
                    <a:pt x="6264" y="369"/>
                  </a:lnTo>
                  <a:lnTo>
                    <a:pt x="3997" y="0"/>
                  </a:lnTo>
                  <a:lnTo>
                    <a:pt x="2203" y="928"/>
                  </a:lnTo>
                  <a:lnTo>
                    <a:pt x="1242" y="3152"/>
                  </a:lnTo>
                  <a:lnTo>
                    <a:pt x="1080" y="4859"/>
                  </a:lnTo>
                  <a:lnTo>
                    <a:pt x="0" y="7276"/>
                  </a:lnTo>
                  <a:lnTo>
                    <a:pt x="663" y="869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2" name="AutoShape 41">
              <a:extLst>
                <a:ext uri="{FF2B5EF4-FFF2-40B4-BE49-F238E27FC236}">
                  <a16:creationId xmlns:a16="http://schemas.microsoft.com/office/drawing/2014/main" id="{CF08FB15-BDA0-42A8-8ACD-6C3F03281861}"/>
                </a:ext>
              </a:extLst>
            </p:cNvPr>
            <p:cNvSpPr>
              <a:spLocks/>
            </p:cNvSpPr>
            <p:nvPr/>
          </p:nvSpPr>
          <p:spPr bwMode="auto">
            <a:xfrm>
              <a:off x="3437568" y="7091629"/>
              <a:ext cx="394681" cy="6467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53" y="8886"/>
                  </a:moveTo>
                  <a:lnTo>
                    <a:pt x="2630" y="11354"/>
                  </a:lnTo>
                  <a:lnTo>
                    <a:pt x="2892" y="13462"/>
                  </a:lnTo>
                  <a:lnTo>
                    <a:pt x="3324" y="15285"/>
                  </a:lnTo>
                  <a:lnTo>
                    <a:pt x="4130" y="16985"/>
                  </a:lnTo>
                  <a:lnTo>
                    <a:pt x="5432" y="18561"/>
                  </a:lnTo>
                  <a:lnTo>
                    <a:pt x="7476" y="20480"/>
                  </a:lnTo>
                  <a:lnTo>
                    <a:pt x="8382" y="21600"/>
                  </a:lnTo>
                  <a:lnTo>
                    <a:pt x="10894" y="20031"/>
                  </a:lnTo>
                  <a:lnTo>
                    <a:pt x="14018" y="19030"/>
                  </a:lnTo>
                  <a:lnTo>
                    <a:pt x="18726" y="18340"/>
                  </a:lnTo>
                  <a:lnTo>
                    <a:pt x="21220" y="16998"/>
                  </a:lnTo>
                  <a:lnTo>
                    <a:pt x="21600" y="15121"/>
                  </a:lnTo>
                  <a:lnTo>
                    <a:pt x="21431" y="9264"/>
                  </a:lnTo>
                  <a:lnTo>
                    <a:pt x="19708" y="6042"/>
                  </a:lnTo>
                  <a:lnTo>
                    <a:pt x="18020" y="5353"/>
                  </a:lnTo>
                  <a:lnTo>
                    <a:pt x="16296" y="2008"/>
                  </a:lnTo>
                  <a:lnTo>
                    <a:pt x="14112" y="0"/>
                  </a:lnTo>
                  <a:lnTo>
                    <a:pt x="11834" y="1817"/>
                  </a:lnTo>
                  <a:lnTo>
                    <a:pt x="8171" y="4730"/>
                  </a:lnTo>
                  <a:lnTo>
                    <a:pt x="5058" y="5417"/>
                  </a:lnTo>
                  <a:lnTo>
                    <a:pt x="1437" y="7307"/>
                  </a:lnTo>
                  <a:lnTo>
                    <a:pt x="0" y="7743"/>
                  </a:lnTo>
                  <a:lnTo>
                    <a:pt x="1053" y="8886"/>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3" name="AutoShape 42">
              <a:extLst>
                <a:ext uri="{FF2B5EF4-FFF2-40B4-BE49-F238E27FC236}">
                  <a16:creationId xmlns:a16="http://schemas.microsoft.com/office/drawing/2014/main" id="{75B83E03-47B9-4E80-976D-AE175D4D1775}"/>
                </a:ext>
              </a:extLst>
            </p:cNvPr>
            <p:cNvSpPr>
              <a:spLocks/>
            </p:cNvSpPr>
            <p:nvPr/>
          </p:nvSpPr>
          <p:spPr bwMode="auto">
            <a:xfrm>
              <a:off x="3546909" y="7385136"/>
              <a:ext cx="627090" cy="10635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197" y="8358"/>
                  </a:moveTo>
                  <a:lnTo>
                    <a:pt x="4322" y="9088"/>
                  </a:lnTo>
                  <a:lnTo>
                    <a:pt x="4784" y="9866"/>
                  </a:lnTo>
                  <a:lnTo>
                    <a:pt x="4876" y="12693"/>
                  </a:lnTo>
                  <a:lnTo>
                    <a:pt x="5096" y="15390"/>
                  </a:lnTo>
                  <a:lnTo>
                    <a:pt x="4299" y="16329"/>
                  </a:lnTo>
                  <a:lnTo>
                    <a:pt x="3060" y="17513"/>
                  </a:lnTo>
                  <a:lnTo>
                    <a:pt x="1745" y="18222"/>
                  </a:lnTo>
                  <a:lnTo>
                    <a:pt x="432" y="18721"/>
                  </a:lnTo>
                  <a:lnTo>
                    <a:pt x="0" y="19444"/>
                  </a:lnTo>
                  <a:lnTo>
                    <a:pt x="1039" y="20314"/>
                  </a:lnTo>
                  <a:lnTo>
                    <a:pt x="2627" y="21016"/>
                  </a:lnTo>
                  <a:lnTo>
                    <a:pt x="4668" y="21600"/>
                  </a:lnTo>
                  <a:lnTo>
                    <a:pt x="4484" y="19728"/>
                  </a:lnTo>
                  <a:lnTo>
                    <a:pt x="5373" y="19155"/>
                  </a:lnTo>
                  <a:lnTo>
                    <a:pt x="9373" y="17350"/>
                  </a:lnTo>
                  <a:lnTo>
                    <a:pt x="9987" y="16717"/>
                  </a:lnTo>
                  <a:lnTo>
                    <a:pt x="9884" y="14742"/>
                  </a:lnTo>
                  <a:lnTo>
                    <a:pt x="10634" y="14208"/>
                  </a:lnTo>
                  <a:lnTo>
                    <a:pt x="13130" y="13540"/>
                  </a:lnTo>
                  <a:lnTo>
                    <a:pt x="16067" y="12859"/>
                  </a:lnTo>
                  <a:lnTo>
                    <a:pt x="17862" y="12881"/>
                  </a:lnTo>
                  <a:lnTo>
                    <a:pt x="19317" y="12646"/>
                  </a:lnTo>
                  <a:lnTo>
                    <a:pt x="20990" y="12036"/>
                  </a:lnTo>
                  <a:lnTo>
                    <a:pt x="21600" y="11222"/>
                  </a:lnTo>
                  <a:lnTo>
                    <a:pt x="21049" y="10256"/>
                  </a:lnTo>
                  <a:lnTo>
                    <a:pt x="19564" y="9624"/>
                  </a:lnTo>
                  <a:lnTo>
                    <a:pt x="17895" y="8882"/>
                  </a:lnTo>
                  <a:lnTo>
                    <a:pt x="16009" y="8228"/>
                  </a:lnTo>
                  <a:lnTo>
                    <a:pt x="14171" y="7626"/>
                  </a:lnTo>
                  <a:lnTo>
                    <a:pt x="12204" y="7043"/>
                  </a:lnTo>
                  <a:lnTo>
                    <a:pt x="11740" y="6316"/>
                  </a:lnTo>
                  <a:lnTo>
                    <a:pt x="12575" y="5379"/>
                  </a:lnTo>
                  <a:lnTo>
                    <a:pt x="13884" y="3936"/>
                  </a:lnTo>
                  <a:lnTo>
                    <a:pt x="15402" y="3286"/>
                  </a:lnTo>
                  <a:lnTo>
                    <a:pt x="16777" y="2842"/>
                  </a:lnTo>
                  <a:lnTo>
                    <a:pt x="15189" y="1998"/>
                  </a:lnTo>
                  <a:lnTo>
                    <a:pt x="14031" y="941"/>
                  </a:lnTo>
                  <a:lnTo>
                    <a:pt x="11755" y="885"/>
                  </a:lnTo>
                  <a:lnTo>
                    <a:pt x="10472" y="649"/>
                  </a:lnTo>
                  <a:lnTo>
                    <a:pt x="9564" y="0"/>
                  </a:lnTo>
                  <a:lnTo>
                    <a:pt x="9528" y="1268"/>
                  </a:lnTo>
                  <a:lnTo>
                    <a:pt x="9531" y="2904"/>
                  </a:lnTo>
                  <a:lnTo>
                    <a:pt x="9476" y="4082"/>
                  </a:lnTo>
                  <a:lnTo>
                    <a:pt x="8120" y="4996"/>
                  </a:lnTo>
                  <a:lnTo>
                    <a:pt x="5723" y="5406"/>
                  </a:lnTo>
                  <a:lnTo>
                    <a:pt x="4535" y="5605"/>
                  </a:lnTo>
                  <a:lnTo>
                    <a:pt x="2719" y="6075"/>
                  </a:lnTo>
                  <a:lnTo>
                    <a:pt x="1318" y="7059"/>
                  </a:lnTo>
                  <a:lnTo>
                    <a:pt x="2172" y="7909"/>
                  </a:lnTo>
                  <a:lnTo>
                    <a:pt x="3197" y="8358"/>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4" name="AutoShape 43">
              <a:extLst>
                <a:ext uri="{FF2B5EF4-FFF2-40B4-BE49-F238E27FC236}">
                  <a16:creationId xmlns:a16="http://schemas.microsoft.com/office/drawing/2014/main" id="{0C0EE66B-EAC8-46F4-A7FC-BFF20A404A9E}"/>
                </a:ext>
              </a:extLst>
            </p:cNvPr>
            <p:cNvSpPr>
              <a:spLocks/>
            </p:cNvSpPr>
            <p:nvPr/>
          </p:nvSpPr>
          <p:spPr bwMode="auto">
            <a:xfrm>
              <a:off x="3402508" y="7714801"/>
              <a:ext cx="301782" cy="650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641" y="0"/>
                  </a:moveTo>
                  <a:lnTo>
                    <a:pt x="5131" y="1379"/>
                  </a:lnTo>
                  <a:lnTo>
                    <a:pt x="8576" y="1706"/>
                  </a:lnTo>
                  <a:lnTo>
                    <a:pt x="11814" y="1932"/>
                  </a:lnTo>
                  <a:lnTo>
                    <a:pt x="13877" y="927"/>
                  </a:lnTo>
                  <a:lnTo>
                    <a:pt x="15413" y="1999"/>
                  </a:lnTo>
                  <a:lnTo>
                    <a:pt x="18537" y="2884"/>
                  </a:lnTo>
                  <a:lnTo>
                    <a:pt x="20806" y="4544"/>
                  </a:lnTo>
                  <a:lnTo>
                    <a:pt x="20966" y="6612"/>
                  </a:lnTo>
                  <a:lnTo>
                    <a:pt x="21600" y="14267"/>
                  </a:lnTo>
                  <a:lnTo>
                    <a:pt x="20294" y="15662"/>
                  </a:lnTo>
                  <a:lnTo>
                    <a:pt x="17468" y="17658"/>
                  </a:lnTo>
                  <a:lnTo>
                    <a:pt x="15489" y="18692"/>
                  </a:lnTo>
                  <a:lnTo>
                    <a:pt x="12525" y="19547"/>
                  </a:lnTo>
                  <a:lnTo>
                    <a:pt x="11051" y="21153"/>
                  </a:lnTo>
                  <a:lnTo>
                    <a:pt x="8354" y="21600"/>
                  </a:lnTo>
                  <a:lnTo>
                    <a:pt x="4428" y="21239"/>
                  </a:lnTo>
                  <a:lnTo>
                    <a:pt x="1326" y="20342"/>
                  </a:lnTo>
                  <a:lnTo>
                    <a:pt x="579" y="18902"/>
                  </a:lnTo>
                  <a:lnTo>
                    <a:pt x="0" y="16566"/>
                  </a:lnTo>
                  <a:lnTo>
                    <a:pt x="567" y="14976"/>
                  </a:lnTo>
                  <a:lnTo>
                    <a:pt x="2667" y="13242"/>
                  </a:lnTo>
                  <a:lnTo>
                    <a:pt x="4104" y="11851"/>
                  </a:lnTo>
                  <a:lnTo>
                    <a:pt x="3760" y="10156"/>
                  </a:lnTo>
                  <a:lnTo>
                    <a:pt x="2025" y="8435"/>
                  </a:lnTo>
                  <a:lnTo>
                    <a:pt x="1781" y="6296"/>
                  </a:lnTo>
                  <a:lnTo>
                    <a:pt x="2025" y="2609"/>
                  </a:lnTo>
                  <a:lnTo>
                    <a:pt x="2641" y="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5" name="AutoShape 44">
              <a:extLst>
                <a:ext uri="{FF2B5EF4-FFF2-40B4-BE49-F238E27FC236}">
                  <a16:creationId xmlns:a16="http://schemas.microsoft.com/office/drawing/2014/main" id="{57F8D890-9776-4751-8148-CE90A3FEA4BE}"/>
                </a:ext>
              </a:extLst>
            </p:cNvPr>
            <p:cNvSpPr>
              <a:spLocks/>
            </p:cNvSpPr>
            <p:nvPr/>
          </p:nvSpPr>
          <p:spPr bwMode="auto">
            <a:xfrm>
              <a:off x="2935119" y="7085780"/>
              <a:ext cx="671562" cy="7013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3305"/>
                  </a:moveTo>
                  <a:lnTo>
                    <a:pt x="251" y="4264"/>
                  </a:lnTo>
                  <a:lnTo>
                    <a:pt x="996" y="5501"/>
                  </a:lnTo>
                  <a:lnTo>
                    <a:pt x="2256" y="5871"/>
                  </a:lnTo>
                  <a:lnTo>
                    <a:pt x="3327" y="6753"/>
                  </a:lnTo>
                  <a:lnTo>
                    <a:pt x="3657" y="7742"/>
                  </a:lnTo>
                  <a:lnTo>
                    <a:pt x="2802" y="8396"/>
                  </a:lnTo>
                  <a:lnTo>
                    <a:pt x="2067" y="9307"/>
                  </a:lnTo>
                  <a:lnTo>
                    <a:pt x="2510" y="10426"/>
                  </a:lnTo>
                  <a:lnTo>
                    <a:pt x="3822" y="11145"/>
                  </a:lnTo>
                  <a:lnTo>
                    <a:pt x="5524" y="11435"/>
                  </a:lnTo>
                  <a:lnTo>
                    <a:pt x="6722" y="11985"/>
                  </a:lnTo>
                  <a:lnTo>
                    <a:pt x="7941" y="12979"/>
                  </a:lnTo>
                  <a:lnTo>
                    <a:pt x="9039" y="14373"/>
                  </a:lnTo>
                  <a:lnTo>
                    <a:pt x="10395" y="15915"/>
                  </a:lnTo>
                  <a:lnTo>
                    <a:pt x="11549" y="16229"/>
                  </a:lnTo>
                  <a:lnTo>
                    <a:pt x="13042" y="16235"/>
                  </a:lnTo>
                  <a:lnTo>
                    <a:pt x="14199" y="17155"/>
                  </a:lnTo>
                  <a:lnTo>
                    <a:pt x="15211" y="18499"/>
                  </a:lnTo>
                  <a:lnTo>
                    <a:pt x="16300" y="19789"/>
                  </a:lnTo>
                  <a:lnTo>
                    <a:pt x="17141" y="20898"/>
                  </a:lnTo>
                  <a:lnTo>
                    <a:pt x="20367" y="21600"/>
                  </a:lnTo>
                  <a:lnTo>
                    <a:pt x="21600" y="20567"/>
                  </a:lnTo>
                  <a:lnTo>
                    <a:pt x="20745" y="18564"/>
                  </a:lnTo>
                  <a:lnTo>
                    <a:pt x="19252" y="16575"/>
                  </a:lnTo>
                  <a:lnTo>
                    <a:pt x="18425" y="14622"/>
                  </a:lnTo>
                  <a:lnTo>
                    <a:pt x="18109" y="12042"/>
                  </a:lnTo>
                  <a:lnTo>
                    <a:pt x="17923" y="10600"/>
                  </a:lnTo>
                  <a:lnTo>
                    <a:pt x="17374" y="8810"/>
                  </a:lnTo>
                  <a:lnTo>
                    <a:pt x="16485" y="7286"/>
                  </a:lnTo>
                  <a:lnTo>
                    <a:pt x="14854" y="7422"/>
                  </a:lnTo>
                  <a:lnTo>
                    <a:pt x="13705" y="7348"/>
                  </a:lnTo>
                  <a:lnTo>
                    <a:pt x="12637" y="6975"/>
                  </a:lnTo>
                  <a:lnTo>
                    <a:pt x="11841" y="6082"/>
                  </a:lnTo>
                  <a:lnTo>
                    <a:pt x="11360" y="5120"/>
                  </a:lnTo>
                  <a:lnTo>
                    <a:pt x="10426" y="4504"/>
                  </a:lnTo>
                  <a:lnTo>
                    <a:pt x="9420" y="3625"/>
                  </a:lnTo>
                  <a:lnTo>
                    <a:pt x="8428" y="4108"/>
                  </a:lnTo>
                  <a:lnTo>
                    <a:pt x="7828" y="5173"/>
                  </a:lnTo>
                  <a:lnTo>
                    <a:pt x="6678" y="5179"/>
                  </a:lnTo>
                  <a:lnTo>
                    <a:pt x="6053" y="3883"/>
                  </a:lnTo>
                  <a:lnTo>
                    <a:pt x="5881" y="2448"/>
                  </a:lnTo>
                  <a:lnTo>
                    <a:pt x="5888" y="851"/>
                  </a:lnTo>
                  <a:lnTo>
                    <a:pt x="4745" y="0"/>
                  </a:lnTo>
                  <a:lnTo>
                    <a:pt x="3794" y="110"/>
                  </a:lnTo>
                  <a:lnTo>
                    <a:pt x="2881" y="927"/>
                  </a:lnTo>
                  <a:lnTo>
                    <a:pt x="1858" y="1942"/>
                  </a:lnTo>
                  <a:lnTo>
                    <a:pt x="1086" y="2812"/>
                  </a:lnTo>
                  <a:lnTo>
                    <a:pt x="0" y="3305"/>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6" name="AutoShape 45">
              <a:extLst>
                <a:ext uri="{FF2B5EF4-FFF2-40B4-BE49-F238E27FC236}">
                  <a16:creationId xmlns:a16="http://schemas.microsoft.com/office/drawing/2014/main" id="{54C3613A-7156-4CF3-9065-8B0E15E59DA9}"/>
                </a:ext>
              </a:extLst>
            </p:cNvPr>
            <p:cNvSpPr>
              <a:spLocks/>
            </p:cNvSpPr>
            <p:nvPr/>
          </p:nvSpPr>
          <p:spPr bwMode="auto">
            <a:xfrm>
              <a:off x="3253376" y="7594962"/>
              <a:ext cx="203713" cy="4213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0684"/>
                  </a:moveTo>
                  <a:lnTo>
                    <a:pt x="4754" y="17261"/>
                  </a:lnTo>
                  <a:lnTo>
                    <a:pt x="4874" y="13228"/>
                  </a:lnTo>
                  <a:lnTo>
                    <a:pt x="4534" y="9538"/>
                  </a:lnTo>
                  <a:lnTo>
                    <a:pt x="3787" y="4752"/>
                  </a:lnTo>
                  <a:lnTo>
                    <a:pt x="2916" y="1907"/>
                  </a:lnTo>
                  <a:lnTo>
                    <a:pt x="788" y="0"/>
                  </a:lnTo>
                  <a:lnTo>
                    <a:pt x="4511" y="617"/>
                  </a:lnTo>
                  <a:lnTo>
                    <a:pt x="10906" y="488"/>
                  </a:lnTo>
                  <a:lnTo>
                    <a:pt x="14165" y="2035"/>
                  </a:lnTo>
                  <a:lnTo>
                    <a:pt x="20683" y="6729"/>
                  </a:lnTo>
                  <a:lnTo>
                    <a:pt x="19709" y="12699"/>
                  </a:lnTo>
                  <a:lnTo>
                    <a:pt x="19755" y="18403"/>
                  </a:lnTo>
                  <a:lnTo>
                    <a:pt x="21600" y="21403"/>
                  </a:lnTo>
                  <a:lnTo>
                    <a:pt x="14696" y="21600"/>
                  </a:lnTo>
                  <a:lnTo>
                    <a:pt x="4387" y="21541"/>
                  </a:lnTo>
                  <a:lnTo>
                    <a:pt x="0" y="2068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7" name="AutoShape 46">
              <a:extLst>
                <a:ext uri="{FF2B5EF4-FFF2-40B4-BE49-F238E27FC236}">
                  <a16:creationId xmlns:a16="http://schemas.microsoft.com/office/drawing/2014/main" id="{88F39295-7CEF-422B-8400-F00B6D3107B8}"/>
                </a:ext>
              </a:extLst>
            </p:cNvPr>
            <p:cNvSpPr>
              <a:spLocks/>
            </p:cNvSpPr>
            <p:nvPr/>
          </p:nvSpPr>
          <p:spPr bwMode="auto">
            <a:xfrm>
              <a:off x="3126368" y="7992573"/>
              <a:ext cx="560721" cy="6364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789" y="2140"/>
                  </a:moveTo>
                  <a:lnTo>
                    <a:pt x="836" y="3108"/>
                  </a:lnTo>
                  <a:lnTo>
                    <a:pt x="0" y="3889"/>
                  </a:lnTo>
                  <a:lnTo>
                    <a:pt x="57" y="5395"/>
                  </a:lnTo>
                  <a:lnTo>
                    <a:pt x="538" y="7098"/>
                  </a:lnTo>
                  <a:lnTo>
                    <a:pt x="764" y="8976"/>
                  </a:lnTo>
                  <a:lnTo>
                    <a:pt x="147" y="10499"/>
                  </a:lnTo>
                  <a:lnTo>
                    <a:pt x="410" y="11934"/>
                  </a:lnTo>
                  <a:lnTo>
                    <a:pt x="1714" y="13408"/>
                  </a:lnTo>
                  <a:lnTo>
                    <a:pt x="2984" y="13972"/>
                  </a:lnTo>
                  <a:lnTo>
                    <a:pt x="4172" y="15652"/>
                  </a:lnTo>
                  <a:lnTo>
                    <a:pt x="5529" y="16888"/>
                  </a:lnTo>
                  <a:lnTo>
                    <a:pt x="6495" y="17970"/>
                  </a:lnTo>
                  <a:lnTo>
                    <a:pt x="7634" y="18815"/>
                  </a:lnTo>
                  <a:lnTo>
                    <a:pt x="9398" y="19278"/>
                  </a:lnTo>
                  <a:lnTo>
                    <a:pt x="10524" y="19865"/>
                  </a:lnTo>
                  <a:lnTo>
                    <a:pt x="11844" y="20540"/>
                  </a:lnTo>
                  <a:lnTo>
                    <a:pt x="13156" y="21016"/>
                  </a:lnTo>
                  <a:lnTo>
                    <a:pt x="14487" y="21381"/>
                  </a:lnTo>
                  <a:lnTo>
                    <a:pt x="15458" y="21600"/>
                  </a:lnTo>
                  <a:lnTo>
                    <a:pt x="17176" y="20586"/>
                  </a:lnTo>
                  <a:lnTo>
                    <a:pt x="18587" y="19836"/>
                  </a:lnTo>
                  <a:lnTo>
                    <a:pt x="19836" y="19099"/>
                  </a:lnTo>
                  <a:lnTo>
                    <a:pt x="21255" y="18662"/>
                  </a:lnTo>
                  <a:lnTo>
                    <a:pt x="21600" y="16640"/>
                  </a:lnTo>
                  <a:lnTo>
                    <a:pt x="21538" y="15250"/>
                  </a:lnTo>
                  <a:lnTo>
                    <a:pt x="19766" y="14266"/>
                  </a:lnTo>
                  <a:lnTo>
                    <a:pt x="17928" y="13173"/>
                  </a:lnTo>
                  <a:lnTo>
                    <a:pt x="16416" y="11882"/>
                  </a:lnTo>
                  <a:lnTo>
                    <a:pt x="15326" y="12341"/>
                  </a:lnTo>
                  <a:lnTo>
                    <a:pt x="13398" y="12074"/>
                  </a:lnTo>
                  <a:lnTo>
                    <a:pt x="11687" y="11106"/>
                  </a:lnTo>
                  <a:lnTo>
                    <a:pt x="11083" y="8412"/>
                  </a:lnTo>
                  <a:lnTo>
                    <a:pt x="11293" y="5976"/>
                  </a:lnTo>
                  <a:lnTo>
                    <a:pt x="13283" y="2786"/>
                  </a:lnTo>
                  <a:lnTo>
                    <a:pt x="12765" y="578"/>
                  </a:lnTo>
                  <a:lnTo>
                    <a:pt x="10080" y="469"/>
                  </a:lnTo>
                  <a:lnTo>
                    <a:pt x="6618" y="620"/>
                  </a:lnTo>
                  <a:lnTo>
                    <a:pt x="5019" y="0"/>
                  </a:lnTo>
                  <a:lnTo>
                    <a:pt x="3905" y="1092"/>
                  </a:lnTo>
                  <a:lnTo>
                    <a:pt x="2789" y="214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8" name="AutoShape 47">
              <a:extLst>
                <a:ext uri="{FF2B5EF4-FFF2-40B4-BE49-F238E27FC236}">
                  <a16:creationId xmlns:a16="http://schemas.microsoft.com/office/drawing/2014/main" id="{1E618F7B-9759-4F10-BB55-C57321C1AADD}"/>
                </a:ext>
              </a:extLst>
            </p:cNvPr>
            <p:cNvSpPr>
              <a:spLocks/>
            </p:cNvSpPr>
            <p:nvPr/>
          </p:nvSpPr>
          <p:spPr bwMode="auto">
            <a:xfrm>
              <a:off x="2619628" y="7173186"/>
              <a:ext cx="684992" cy="68444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3" y="1171"/>
                  </a:moveTo>
                  <a:lnTo>
                    <a:pt x="2886" y="3321"/>
                  </a:lnTo>
                  <a:lnTo>
                    <a:pt x="3998" y="4930"/>
                  </a:lnTo>
                  <a:lnTo>
                    <a:pt x="4231" y="6886"/>
                  </a:lnTo>
                  <a:lnTo>
                    <a:pt x="4150" y="8411"/>
                  </a:lnTo>
                  <a:lnTo>
                    <a:pt x="2995" y="9609"/>
                  </a:lnTo>
                  <a:lnTo>
                    <a:pt x="1865" y="10822"/>
                  </a:lnTo>
                  <a:lnTo>
                    <a:pt x="885" y="11535"/>
                  </a:lnTo>
                  <a:lnTo>
                    <a:pt x="119" y="13051"/>
                  </a:lnTo>
                  <a:lnTo>
                    <a:pt x="0" y="14856"/>
                  </a:lnTo>
                  <a:lnTo>
                    <a:pt x="401" y="16866"/>
                  </a:lnTo>
                  <a:lnTo>
                    <a:pt x="983" y="19144"/>
                  </a:lnTo>
                  <a:lnTo>
                    <a:pt x="2410" y="20833"/>
                  </a:lnTo>
                  <a:lnTo>
                    <a:pt x="3891" y="20275"/>
                  </a:lnTo>
                  <a:lnTo>
                    <a:pt x="7048" y="20184"/>
                  </a:lnTo>
                  <a:lnTo>
                    <a:pt x="10612" y="21139"/>
                  </a:lnTo>
                  <a:lnTo>
                    <a:pt x="12470" y="20730"/>
                  </a:lnTo>
                  <a:lnTo>
                    <a:pt x="15004" y="21324"/>
                  </a:lnTo>
                  <a:lnTo>
                    <a:pt x="17124" y="21600"/>
                  </a:lnTo>
                  <a:lnTo>
                    <a:pt x="19463" y="20930"/>
                  </a:lnTo>
                  <a:lnTo>
                    <a:pt x="21600" y="21312"/>
                  </a:lnTo>
                  <a:lnTo>
                    <a:pt x="21509" y="17060"/>
                  </a:lnTo>
                  <a:lnTo>
                    <a:pt x="21226" y="14619"/>
                  </a:lnTo>
                  <a:lnTo>
                    <a:pt x="20547" y="13236"/>
                  </a:lnTo>
                  <a:lnTo>
                    <a:pt x="18494" y="11050"/>
                  </a:lnTo>
                  <a:lnTo>
                    <a:pt x="16814" y="9400"/>
                  </a:lnTo>
                  <a:lnTo>
                    <a:pt x="15428" y="8527"/>
                  </a:lnTo>
                  <a:lnTo>
                    <a:pt x="14159" y="8469"/>
                  </a:lnTo>
                  <a:lnTo>
                    <a:pt x="12772" y="7772"/>
                  </a:lnTo>
                  <a:lnTo>
                    <a:pt x="12217" y="6874"/>
                  </a:lnTo>
                  <a:lnTo>
                    <a:pt x="13079" y="5855"/>
                  </a:lnTo>
                  <a:lnTo>
                    <a:pt x="13829" y="5279"/>
                  </a:lnTo>
                  <a:lnTo>
                    <a:pt x="13594" y="4090"/>
                  </a:lnTo>
                  <a:lnTo>
                    <a:pt x="12443" y="2919"/>
                  </a:lnTo>
                  <a:lnTo>
                    <a:pt x="11120" y="2653"/>
                  </a:lnTo>
                  <a:lnTo>
                    <a:pt x="10511" y="1567"/>
                  </a:lnTo>
                  <a:lnTo>
                    <a:pt x="10111" y="575"/>
                  </a:lnTo>
                  <a:lnTo>
                    <a:pt x="8411" y="503"/>
                  </a:lnTo>
                  <a:lnTo>
                    <a:pt x="6146" y="352"/>
                  </a:lnTo>
                  <a:lnTo>
                    <a:pt x="4440" y="0"/>
                  </a:lnTo>
                  <a:lnTo>
                    <a:pt x="2905" y="2"/>
                  </a:lnTo>
                  <a:lnTo>
                    <a:pt x="1956" y="470"/>
                  </a:lnTo>
                  <a:lnTo>
                    <a:pt x="1203" y="117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39" name="AutoShape 48">
              <a:extLst>
                <a:ext uri="{FF2B5EF4-FFF2-40B4-BE49-F238E27FC236}">
                  <a16:creationId xmlns:a16="http://schemas.microsoft.com/office/drawing/2014/main" id="{87E4FDFD-C7EE-48EF-A06F-B8591AEA22CD}"/>
                </a:ext>
              </a:extLst>
            </p:cNvPr>
            <p:cNvSpPr>
              <a:spLocks/>
            </p:cNvSpPr>
            <p:nvPr/>
          </p:nvSpPr>
          <p:spPr bwMode="auto">
            <a:xfrm>
              <a:off x="2911113" y="7901227"/>
              <a:ext cx="166305" cy="2635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462" y="124"/>
                  </a:moveTo>
                  <a:lnTo>
                    <a:pt x="8808" y="3352"/>
                  </a:lnTo>
                  <a:lnTo>
                    <a:pt x="3848" y="6717"/>
                  </a:lnTo>
                  <a:lnTo>
                    <a:pt x="0" y="10433"/>
                  </a:lnTo>
                  <a:lnTo>
                    <a:pt x="31" y="15245"/>
                  </a:lnTo>
                  <a:lnTo>
                    <a:pt x="1902" y="19442"/>
                  </a:lnTo>
                  <a:lnTo>
                    <a:pt x="9498" y="21600"/>
                  </a:lnTo>
                  <a:lnTo>
                    <a:pt x="14807" y="19356"/>
                  </a:lnTo>
                  <a:lnTo>
                    <a:pt x="14959" y="14017"/>
                  </a:lnTo>
                  <a:lnTo>
                    <a:pt x="17733" y="10096"/>
                  </a:lnTo>
                  <a:lnTo>
                    <a:pt x="20519" y="6323"/>
                  </a:lnTo>
                  <a:lnTo>
                    <a:pt x="21600" y="2465"/>
                  </a:lnTo>
                  <a:lnTo>
                    <a:pt x="18966" y="0"/>
                  </a:lnTo>
                  <a:lnTo>
                    <a:pt x="15462" y="12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0" name="AutoShape 49">
              <a:extLst>
                <a:ext uri="{FF2B5EF4-FFF2-40B4-BE49-F238E27FC236}">
                  <a16:creationId xmlns:a16="http://schemas.microsoft.com/office/drawing/2014/main" id="{660A8C9B-2C9D-46A5-ACE2-DDF8F2804DD5}"/>
                </a:ext>
              </a:extLst>
            </p:cNvPr>
            <p:cNvSpPr>
              <a:spLocks/>
            </p:cNvSpPr>
            <p:nvPr/>
          </p:nvSpPr>
          <p:spPr bwMode="auto">
            <a:xfrm>
              <a:off x="1960329" y="7205170"/>
              <a:ext cx="802915" cy="46263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269" y="7920"/>
                  </a:moveTo>
                  <a:lnTo>
                    <a:pt x="2824" y="11043"/>
                  </a:lnTo>
                  <a:lnTo>
                    <a:pt x="1835" y="13215"/>
                  </a:lnTo>
                  <a:lnTo>
                    <a:pt x="597" y="14969"/>
                  </a:lnTo>
                  <a:lnTo>
                    <a:pt x="0" y="17015"/>
                  </a:lnTo>
                  <a:lnTo>
                    <a:pt x="141" y="19061"/>
                  </a:lnTo>
                  <a:lnTo>
                    <a:pt x="1134" y="20653"/>
                  </a:lnTo>
                  <a:lnTo>
                    <a:pt x="2177" y="21600"/>
                  </a:lnTo>
                  <a:lnTo>
                    <a:pt x="4103" y="18885"/>
                  </a:lnTo>
                  <a:lnTo>
                    <a:pt x="5484" y="16256"/>
                  </a:lnTo>
                  <a:lnTo>
                    <a:pt x="7201" y="13623"/>
                  </a:lnTo>
                  <a:lnTo>
                    <a:pt x="8924" y="13062"/>
                  </a:lnTo>
                  <a:lnTo>
                    <a:pt x="10618" y="12856"/>
                  </a:lnTo>
                  <a:lnTo>
                    <a:pt x="11735" y="11752"/>
                  </a:lnTo>
                  <a:lnTo>
                    <a:pt x="13004" y="10437"/>
                  </a:lnTo>
                  <a:lnTo>
                    <a:pt x="14574" y="10558"/>
                  </a:lnTo>
                  <a:lnTo>
                    <a:pt x="15576" y="12694"/>
                  </a:lnTo>
                  <a:lnTo>
                    <a:pt x="16719" y="13143"/>
                  </a:lnTo>
                  <a:lnTo>
                    <a:pt x="18160" y="13067"/>
                  </a:lnTo>
                  <a:lnTo>
                    <a:pt x="20012" y="13780"/>
                  </a:lnTo>
                  <a:lnTo>
                    <a:pt x="21525" y="11039"/>
                  </a:lnTo>
                  <a:lnTo>
                    <a:pt x="21600" y="5448"/>
                  </a:lnTo>
                  <a:lnTo>
                    <a:pt x="19986" y="1685"/>
                  </a:lnTo>
                  <a:lnTo>
                    <a:pt x="18921" y="0"/>
                  </a:lnTo>
                  <a:lnTo>
                    <a:pt x="17813" y="1265"/>
                  </a:lnTo>
                  <a:lnTo>
                    <a:pt x="16665" y="2150"/>
                  </a:lnTo>
                  <a:lnTo>
                    <a:pt x="15467" y="2432"/>
                  </a:lnTo>
                  <a:lnTo>
                    <a:pt x="14637" y="3783"/>
                  </a:lnTo>
                  <a:lnTo>
                    <a:pt x="13397" y="4886"/>
                  </a:lnTo>
                  <a:lnTo>
                    <a:pt x="11660" y="5272"/>
                  </a:lnTo>
                  <a:lnTo>
                    <a:pt x="9360" y="4963"/>
                  </a:lnTo>
                  <a:lnTo>
                    <a:pt x="7333" y="5025"/>
                  </a:lnTo>
                  <a:lnTo>
                    <a:pt x="6101" y="5658"/>
                  </a:lnTo>
                  <a:lnTo>
                    <a:pt x="4700" y="7013"/>
                  </a:lnTo>
                  <a:lnTo>
                    <a:pt x="3269" y="792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1" name="AutoShape 50">
              <a:extLst>
                <a:ext uri="{FF2B5EF4-FFF2-40B4-BE49-F238E27FC236}">
                  <a16:creationId xmlns:a16="http://schemas.microsoft.com/office/drawing/2014/main" id="{28B172B6-388F-422B-97D3-4D31D822D3EF}"/>
                </a:ext>
              </a:extLst>
            </p:cNvPr>
            <p:cNvSpPr>
              <a:spLocks/>
            </p:cNvSpPr>
            <p:nvPr/>
          </p:nvSpPr>
          <p:spPr bwMode="auto">
            <a:xfrm>
              <a:off x="2036626" y="7421760"/>
              <a:ext cx="673976" cy="61161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49" y="11061"/>
                  </a:moveTo>
                  <a:lnTo>
                    <a:pt x="933" y="12171"/>
                  </a:lnTo>
                  <a:lnTo>
                    <a:pt x="2640" y="14046"/>
                  </a:lnTo>
                  <a:lnTo>
                    <a:pt x="3297" y="16245"/>
                  </a:lnTo>
                  <a:lnTo>
                    <a:pt x="3992" y="18149"/>
                  </a:lnTo>
                  <a:lnTo>
                    <a:pt x="4713" y="19601"/>
                  </a:lnTo>
                  <a:lnTo>
                    <a:pt x="5568" y="21468"/>
                  </a:lnTo>
                  <a:lnTo>
                    <a:pt x="7710" y="21264"/>
                  </a:lnTo>
                  <a:lnTo>
                    <a:pt x="8842" y="21071"/>
                  </a:lnTo>
                  <a:lnTo>
                    <a:pt x="9957" y="20483"/>
                  </a:lnTo>
                  <a:lnTo>
                    <a:pt x="11219" y="21342"/>
                  </a:lnTo>
                  <a:lnTo>
                    <a:pt x="12475" y="21600"/>
                  </a:lnTo>
                  <a:lnTo>
                    <a:pt x="13959" y="20965"/>
                  </a:lnTo>
                  <a:lnTo>
                    <a:pt x="15101" y="19180"/>
                  </a:lnTo>
                  <a:lnTo>
                    <a:pt x="16897" y="17779"/>
                  </a:lnTo>
                  <a:lnTo>
                    <a:pt x="18922" y="16228"/>
                  </a:lnTo>
                  <a:lnTo>
                    <a:pt x="21484" y="14368"/>
                  </a:lnTo>
                  <a:lnTo>
                    <a:pt x="20037" y="12397"/>
                  </a:lnTo>
                  <a:lnTo>
                    <a:pt x="18987" y="7649"/>
                  </a:lnTo>
                  <a:lnTo>
                    <a:pt x="19189" y="5750"/>
                  </a:lnTo>
                  <a:lnTo>
                    <a:pt x="19815" y="4527"/>
                  </a:lnTo>
                  <a:lnTo>
                    <a:pt x="21600" y="2649"/>
                  </a:lnTo>
                  <a:lnTo>
                    <a:pt x="19562" y="2001"/>
                  </a:lnTo>
                  <a:lnTo>
                    <a:pt x="17663" y="2137"/>
                  </a:lnTo>
                  <a:lnTo>
                    <a:pt x="16213" y="1625"/>
                  </a:lnTo>
                  <a:lnTo>
                    <a:pt x="15231" y="165"/>
                  </a:lnTo>
                  <a:lnTo>
                    <a:pt x="12882" y="0"/>
                  </a:lnTo>
                  <a:lnTo>
                    <a:pt x="10361" y="1731"/>
                  </a:lnTo>
                  <a:lnTo>
                    <a:pt x="8048" y="1888"/>
                  </a:lnTo>
                  <a:lnTo>
                    <a:pt x="5887" y="2353"/>
                  </a:lnTo>
                  <a:lnTo>
                    <a:pt x="3787" y="4467"/>
                  </a:lnTo>
                  <a:lnTo>
                    <a:pt x="1932" y="6717"/>
                  </a:lnTo>
                  <a:lnTo>
                    <a:pt x="0" y="8607"/>
                  </a:lnTo>
                  <a:lnTo>
                    <a:pt x="730" y="9832"/>
                  </a:lnTo>
                  <a:lnTo>
                    <a:pt x="649" y="11061"/>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2" name="AutoShape 51">
              <a:extLst>
                <a:ext uri="{FF2B5EF4-FFF2-40B4-BE49-F238E27FC236}">
                  <a16:creationId xmlns:a16="http://schemas.microsoft.com/office/drawing/2014/main" id="{5E0575BD-B0E1-4B7A-9CAB-D76ACB305152}"/>
                </a:ext>
              </a:extLst>
            </p:cNvPr>
            <p:cNvSpPr>
              <a:spLocks/>
            </p:cNvSpPr>
            <p:nvPr/>
          </p:nvSpPr>
          <p:spPr bwMode="auto">
            <a:xfrm>
              <a:off x="1167265" y="7294213"/>
              <a:ext cx="925748" cy="8923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5" y="17139"/>
                  </a:moveTo>
                  <a:lnTo>
                    <a:pt x="1286" y="16513"/>
                  </a:lnTo>
                  <a:lnTo>
                    <a:pt x="3705" y="13835"/>
                  </a:lnTo>
                  <a:lnTo>
                    <a:pt x="6146" y="11140"/>
                  </a:lnTo>
                  <a:lnTo>
                    <a:pt x="8071" y="8605"/>
                  </a:lnTo>
                  <a:lnTo>
                    <a:pt x="10671" y="6140"/>
                  </a:lnTo>
                  <a:lnTo>
                    <a:pt x="11911" y="4587"/>
                  </a:lnTo>
                  <a:lnTo>
                    <a:pt x="12538" y="3310"/>
                  </a:lnTo>
                  <a:lnTo>
                    <a:pt x="13818" y="2560"/>
                  </a:lnTo>
                  <a:lnTo>
                    <a:pt x="15509" y="1284"/>
                  </a:lnTo>
                  <a:lnTo>
                    <a:pt x="17088" y="56"/>
                  </a:lnTo>
                  <a:lnTo>
                    <a:pt x="18193" y="0"/>
                  </a:lnTo>
                  <a:lnTo>
                    <a:pt x="18943" y="341"/>
                  </a:lnTo>
                  <a:lnTo>
                    <a:pt x="18602" y="1371"/>
                  </a:lnTo>
                  <a:lnTo>
                    <a:pt x="19411" y="2136"/>
                  </a:lnTo>
                  <a:lnTo>
                    <a:pt x="20706" y="2148"/>
                  </a:lnTo>
                  <a:lnTo>
                    <a:pt x="21600" y="1929"/>
                  </a:lnTo>
                  <a:lnTo>
                    <a:pt x="21132" y="3479"/>
                  </a:lnTo>
                  <a:lnTo>
                    <a:pt x="20631" y="4483"/>
                  </a:lnTo>
                  <a:lnTo>
                    <a:pt x="19864" y="5235"/>
                  </a:lnTo>
                  <a:lnTo>
                    <a:pt x="19185" y="5830"/>
                  </a:lnTo>
                  <a:lnTo>
                    <a:pt x="18652" y="6605"/>
                  </a:lnTo>
                  <a:lnTo>
                    <a:pt x="18858" y="7649"/>
                  </a:lnTo>
                  <a:lnTo>
                    <a:pt x="19543" y="8291"/>
                  </a:lnTo>
                  <a:lnTo>
                    <a:pt x="20557" y="9068"/>
                  </a:lnTo>
                  <a:lnTo>
                    <a:pt x="19018" y="9077"/>
                  </a:lnTo>
                  <a:lnTo>
                    <a:pt x="17446" y="8993"/>
                  </a:lnTo>
                  <a:lnTo>
                    <a:pt x="15932" y="9019"/>
                  </a:lnTo>
                  <a:lnTo>
                    <a:pt x="14961" y="9428"/>
                  </a:lnTo>
                  <a:lnTo>
                    <a:pt x="14286" y="10649"/>
                  </a:lnTo>
                  <a:lnTo>
                    <a:pt x="13166" y="12196"/>
                  </a:lnTo>
                  <a:lnTo>
                    <a:pt x="12090" y="13515"/>
                  </a:lnTo>
                  <a:lnTo>
                    <a:pt x="10748" y="14010"/>
                  </a:lnTo>
                  <a:lnTo>
                    <a:pt x="9455" y="14159"/>
                  </a:lnTo>
                  <a:lnTo>
                    <a:pt x="8036" y="14818"/>
                  </a:lnTo>
                  <a:lnTo>
                    <a:pt x="7119" y="15580"/>
                  </a:lnTo>
                  <a:lnTo>
                    <a:pt x="6278" y="16608"/>
                  </a:lnTo>
                  <a:lnTo>
                    <a:pt x="5202" y="18741"/>
                  </a:lnTo>
                  <a:lnTo>
                    <a:pt x="4497" y="20597"/>
                  </a:lnTo>
                  <a:lnTo>
                    <a:pt x="3974" y="21574"/>
                  </a:lnTo>
                  <a:lnTo>
                    <a:pt x="2831" y="21600"/>
                  </a:lnTo>
                  <a:lnTo>
                    <a:pt x="1614" y="20856"/>
                  </a:lnTo>
                  <a:lnTo>
                    <a:pt x="451" y="19993"/>
                  </a:lnTo>
                  <a:lnTo>
                    <a:pt x="0" y="18592"/>
                  </a:lnTo>
                  <a:lnTo>
                    <a:pt x="175" y="1713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3" name="AutoShape 52">
              <a:extLst>
                <a:ext uri="{FF2B5EF4-FFF2-40B4-BE49-F238E27FC236}">
                  <a16:creationId xmlns:a16="http://schemas.microsoft.com/office/drawing/2014/main" id="{63E5953E-E794-47D1-9964-DD6E0AFA4F21}"/>
                </a:ext>
              </a:extLst>
            </p:cNvPr>
            <p:cNvSpPr>
              <a:spLocks/>
            </p:cNvSpPr>
            <p:nvPr/>
          </p:nvSpPr>
          <p:spPr bwMode="auto">
            <a:xfrm>
              <a:off x="1371221" y="7655458"/>
              <a:ext cx="848759" cy="60957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59" y="18279"/>
                  </a:moveTo>
                  <a:lnTo>
                    <a:pt x="1976" y="19828"/>
                  </a:lnTo>
                  <a:lnTo>
                    <a:pt x="3332" y="20984"/>
                  </a:lnTo>
                  <a:lnTo>
                    <a:pt x="3581" y="19799"/>
                  </a:lnTo>
                  <a:lnTo>
                    <a:pt x="4877" y="18862"/>
                  </a:lnTo>
                  <a:lnTo>
                    <a:pt x="6450" y="18318"/>
                  </a:lnTo>
                  <a:lnTo>
                    <a:pt x="7525" y="19799"/>
                  </a:lnTo>
                  <a:lnTo>
                    <a:pt x="8718" y="21433"/>
                  </a:lnTo>
                  <a:lnTo>
                    <a:pt x="9951" y="21600"/>
                  </a:lnTo>
                  <a:lnTo>
                    <a:pt x="11436" y="19578"/>
                  </a:lnTo>
                  <a:lnTo>
                    <a:pt x="12805" y="18883"/>
                  </a:lnTo>
                  <a:lnTo>
                    <a:pt x="14527" y="17923"/>
                  </a:lnTo>
                  <a:lnTo>
                    <a:pt x="15926" y="16948"/>
                  </a:lnTo>
                  <a:lnTo>
                    <a:pt x="17295" y="15431"/>
                  </a:lnTo>
                  <a:lnTo>
                    <a:pt x="18542" y="15089"/>
                  </a:lnTo>
                  <a:lnTo>
                    <a:pt x="19397" y="15377"/>
                  </a:lnTo>
                  <a:lnTo>
                    <a:pt x="20538" y="15558"/>
                  </a:lnTo>
                  <a:lnTo>
                    <a:pt x="20918" y="14605"/>
                  </a:lnTo>
                  <a:cubicBezTo>
                    <a:pt x="20866" y="14324"/>
                    <a:pt x="20891" y="14026"/>
                    <a:pt x="20989" y="13769"/>
                  </a:cubicBezTo>
                  <a:cubicBezTo>
                    <a:pt x="21113" y="13444"/>
                    <a:pt x="21339" y="13219"/>
                    <a:pt x="21600" y="13161"/>
                  </a:cubicBezTo>
                  <a:lnTo>
                    <a:pt x="20538" y="10383"/>
                  </a:lnTo>
                  <a:lnTo>
                    <a:pt x="19859" y="8069"/>
                  </a:lnTo>
                  <a:lnTo>
                    <a:pt x="19256" y="5582"/>
                  </a:lnTo>
                  <a:lnTo>
                    <a:pt x="18026" y="3829"/>
                  </a:lnTo>
                  <a:lnTo>
                    <a:pt x="17702" y="2661"/>
                  </a:lnTo>
                  <a:lnTo>
                    <a:pt x="17700" y="1399"/>
                  </a:lnTo>
                  <a:lnTo>
                    <a:pt x="16950" y="229"/>
                  </a:lnTo>
                  <a:lnTo>
                    <a:pt x="12067" y="0"/>
                  </a:lnTo>
                  <a:lnTo>
                    <a:pt x="10801" y="907"/>
                  </a:lnTo>
                  <a:lnTo>
                    <a:pt x="9872" y="3151"/>
                  </a:lnTo>
                  <a:lnTo>
                    <a:pt x="7976" y="6542"/>
                  </a:lnTo>
                  <a:lnTo>
                    <a:pt x="6463" y="7465"/>
                  </a:lnTo>
                  <a:lnTo>
                    <a:pt x="5046" y="7679"/>
                  </a:lnTo>
                  <a:lnTo>
                    <a:pt x="3345" y="8772"/>
                  </a:lnTo>
                  <a:lnTo>
                    <a:pt x="2063" y="10243"/>
                  </a:lnTo>
                  <a:lnTo>
                    <a:pt x="1091" y="12068"/>
                  </a:lnTo>
                  <a:lnTo>
                    <a:pt x="334" y="14391"/>
                  </a:lnTo>
                  <a:lnTo>
                    <a:pt x="0" y="15633"/>
                  </a:lnTo>
                  <a:lnTo>
                    <a:pt x="1003" y="17196"/>
                  </a:lnTo>
                  <a:lnTo>
                    <a:pt x="1359" y="1827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4" name="AutoShape 53">
              <a:extLst>
                <a:ext uri="{FF2B5EF4-FFF2-40B4-BE49-F238E27FC236}">
                  <a16:creationId xmlns:a16="http://schemas.microsoft.com/office/drawing/2014/main" id="{01A08B14-D25A-4352-8988-69F42FD4CAA4}"/>
                </a:ext>
              </a:extLst>
            </p:cNvPr>
            <p:cNvSpPr>
              <a:spLocks/>
            </p:cNvSpPr>
            <p:nvPr/>
          </p:nvSpPr>
          <p:spPr bwMode="auto">
            <a:xfrm>
              <a:off x="753131" y="8001054"/>
              <a:ext cx="760974" cy="560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1346"/>
                  </a:moveTo>
                  <a:lnTo>
                    <a:pt x="20949" y="14427"/>
                  </a:lnTo>
                  <a:lnTo>
                    <a:pt x="20295" y="16381"/>
                  </a:lnTo>
                  <a:lnTo>
                    <a:pt x="20072" y="18426"/>
                  </a:lnTo>
                  <a:lnTo>
                    <a:pt x="20363" y="20689"/>
                  </a:lnTo>
                  <a:lnTo>
                    <a:pt x="19860" y="21600"/>
                  </a:lnTo>
                  <a:lnTo>
                    <a:pt x="19011" y="20370"/>
                  </a:lnTo>
                  <a:lnTo>
                    <a:pt x="17800" y="20085"/>
                  </a:lnTo>
                  <a:lnTo>
                    <a:pt x="17092" y="19159"/>
                  </a:lnTo>
                  <a:lnTo>
                    <a:pt x="15844" y="17644"/>
                  </a:lnTo>
                  <a:lnTo>
                    <a:pt x="14938" y="16941"/>
                  </a:lnTo>
                  <a:lnTo>
                    <a:pt x="13599" y="16148"/>
                  </a:lnTo>
                  <a:lnTo>
                    <a:pt x="11965" y="15918"/>
                  </a:lnTo>
                  <a:lnTo>
                    <a:pt x="10628" y="15952"/>
                  </a:lnTo>
                  <a:lnTo>
                    <a:pt x="9098" y="17104"/>
                  </a:lnTo>
                  <a:lnTo>
                    <a:pt x="7585" y="18833"/>
                  </a:lnTo>
                  <a:lnTo>
                    <a:pt x="6118" y="19996"/>
                  </a:lnTo>
                  <a:lnTo>
                    <a:pt x="4789" y="19333"/>
                  </a:lnTo>
                  <a:lnTo>
                    <a:pt x="4142" y="17337"/>
                  </a:lnTo>
                  <a:lnTo>
                    <a:pt x="3298" y="16196"/>
                  </a:lnTo>
                  <a:lnTo>
                    <a:pt x="2122" y="16981"/>
                  </a:lnTo>
                  <a:lnTo>
                    <a:pt x="1312" y="16130"/>
                  </a:lnTo>
                  <a:lnTo>
                    <a:pt x="452" y="15052"/>
                  </a:lnTo>
                  <a:lnTo>
                    <a:pt x="0" y="13389"/>
                  </a:lnTo>
                  <a:lnTo>
                    <a:pt x="142" y="11729"/>
                  </a:lnTo>
                  <a:lnTo>
                    <a:pt x="411" y="9592"/>
                  </a:lnTo>
                  <a:lnTo>
                    <a:pt x="774" y="8409"/>
                  </a:lnTo>
                  <a:lnTo>
                    <a:pt x="1914" y="8075"/>
                  </a:lnTo>
                  <a:lnTo>
                    <a:pt x="3228" y="8200"/>
                  </a:lnTo>
                  <a:lnTo>
                    <a:pt x="4710" y="7223"/>
                  </a:lnTo>
                  <a:lnTo>
                    <a:pt x="6534" y="6044"/>
                  </a:lnTo>
                  <a:lnTo>
                    <a:pt x="7673" y="5337"/>
                  </a:lnTo>
                  <a:lnTo>
                    <a:pt x="8251" y="2937"/>
                  </a:lnTo>
                  <a:lnTo>
                    <a:pt x="8996" y="1320"/>
                  </a:lnTo>
                  <a:lnTo>
                    <a:pt x="10575" y="319"/>
                  </a:lnTo>
                  <a:lnTo>
                    <a:pt x="12211" y="0"/>
                  </a:lnTo>
                  <a:lnTo>
                    <a:pt x="12035" y="2179"/>
                  </a:lnTo>
                  <a:lnTo>
                    <a:pt x="12513" y="4197"/>
                  </a:lnTo>
                  <a:lnTo>
                    <a:pt x="15164" y="6834"/>
                  </a:lnTo>
                  <a:lnTo>
                    <a:pt x="16370" y="6797"/>
                  </a:lnTo>
                  <a:lnTo>
                    <a:pt x="17657" y="3423"/>
                  </a:lnTo>
                  <a:lnTo>
                    <a:pt x="18915" y="5249"/>
                  </a:lnTo>
                  <a:lnTo>
                    <a:pt x="19793" y="7549"/>
                  </a:lnTo>
                  <a:lnTo>
                    <a:pt x="21314" y="9161"/>
                  </a:lnTo>
                  <a:lnTo>
                    <a:pt x="21600" y="11346"/>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5" name="AutoShape 54">
              <a:extLst>
                <a:ext uri="{FF2B5EF4-FFF2-40B4-BE49-F238E27FC236}">
                  <a16:creationId xmlns:a16="http://schemas.microsoft.com/office/drawing/2014/main" id="{C7369350-4BCC-43D4-BF9E-CBB3C9B1137C}"/>
                </a:ext>
              </a:extLst>
            </p:cNvPr>
            <p:cNvSpPr>
              <a:spLocks/>
            </p:cNvSpPr>
            <p:nvPr/>
          </p:nvSpPr>
          <p:spPr bwMode="auto">
            <a:xfrm>
              <a:off x="284933" y="8449439"/>
              <a:ext cx="687574" cy="6968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1609"/>
                  </a:moveTo>
                  <a:lnTo>
                    <a:pt x="1532" y="11159"/>
                  </a:lnTo>
                  <a:lnTo>
                    <a:pt x="1811" y="9647"/>
                  </a:lnTo>
                  <a:lnTo>
                    <a:pt x="2533" y="8187"/>
                  </a:lnTo>
                  <a:lnTo>
                    <a:pt x="3743" y="8334"/>
                  </a:lnTo>
                  <a:lnTo>
                    <a:pt x="5000" y="8713"/>
                  </a:lnTo>
                  <a:lnTo>
                    <a:pt x="6579" y="7766"/>
                  </a:lnTo>
                  <a:lnTo>
                    <a:pt x="7106" y="6000"/>
                  </a:lnTo>
                  <a:lnTo>
                    <a:pt x="7434" y="4885"/>
                  </a:lnTo>
                  <a:lnTo>
                    <a:pt x="9402" y="3268"/>
                  </a:lnTo>
                  <a:lnTo>
                    <a:pt x="10616" y="2155"/>
                  </a:lnTo>
                  <a:lnTo>
                    <a:pt x="12219" y="1692"/>
                  </a:lnTo>
                  <a:lnTo>
                    <a:pt x="13674" y="1963"/>
                  </a:lnTo>
                  <a:lnTo>
                    <a:pt x="14820" y="1165"/>
                  </a:lnTo>
                  <a:lnTo>
                    <a:pt x="15823" y="0"/>
                  </a:lnTo>
                  <a:lnTo>
                    <a:pt x="17516" y="3008"/>
                  </a:lnTo>
                  <a:lnTo>
                    <a:pt x="19075" y="4700"/>
                  </a:lnTo>
                  <a:lnTo>
                    <a:pt x="20208" y="6091"/>
                  </a:lnTo>
                  <a:lnTo>
                    <a:pt x="21600" y="7300"/>
                  </a:lnTo>
                  <a:lnTo>
                    <a:pt x="20892" y="8816"/>
                  </a:lnTo>
                  <a:lnTo>
                    <a:pt x="19353" y="10499"/>
                  </a:lnTo>
                  <a:lnTo>
                    <a:pt x="17704" y="11431"/>
                  </a:lnTo>
                  <a:lnTo>
                    <a:pt x="16319" y="12387"/>
                  </a:lnTo>
                  <a:lnTo>
                    <a:pt x="15739" y="14273"/>
                  </a:lnTo>
                  <a:lnTo>
                    <a:pt x="15407" y="16396"/>
                  </a:lnTo>
                  <a:lnTo>
                    <a:pt x="14941" y="17975"/>
                  </a:lnTo>
                  <a:lnTo>
                    <a:pt x="13681" y="19020"/>
                  </a:lnTo>
                  <a:lnTo>
                    <a:pt x="12306" y="19825"/>
                  </a:lnTo>
                  <a:lnTo>
                    <a:pt x="10874" y="19777"/>
                  </a:lnTo>
                  <a:lnTo>
                    <a:pt x="9479" y="20468"/>
                  </a:lnTo>
                  <a:lnTo>
                    <a:pt x="8212" y="21600"/>
                  </a:lnTo>
                  <a:lnTo>
                    <a:pt x="7522" y="20337"/>
                  </a:lnTo>
                  <a:lnTo>
                    <a:pt x="6774" y="18708"/>
                  </a:lnTo>
                  <a:lnTo>
                    <a:pt x="5969" y="18160"/>
                  </a:lnTo>
                  <a:lnTo>
                    <a:pt x="7766" y="16402"/>
                  </a:lnTo>
                  <a:lnTo>
                    <a:pt x="9533" y="14529"/>
                  </a:lnTo>
                  <a:lnTo>
                    <a:pt x="10311" y="12736"/>
                  </a:lnTo>
                  <a:lnTo>
                    <a:pt x="9188" y="12712"/>
                  </a:lnTo>
                  <a:lnTo>
                    <a:pt x="1996" y="12894"/>
                  </a:lnTo>
                  <a:lnTo>
                    <a:pt x="330" y="12402"/>
                  </a:lnTo>
                  <a:lnTo>
                    <a:pt x="0" y="1160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6" name="AutoShape 55">
              <a:extLst>
                <a:ext uri="{FF2B5EF4-FFF2-40B4-BE49-F238E27FC236}">
                  <a16:creationId xmlns:a16="http://schemas.microsoft.com/office/drawing/2014/main" id="{97BC969F-5227-48F5-B023-EAF70F6AAE4E}"/>
                </a:ext>
              </a:extLst>
            </p:cNvPr>
            <p:cNvSpPr>
              <a:spLocks/>
            </p:cNvSpPr>
            <p:nvPr/>
          </p:nvSpPr>
          <p:spPr bwMode="auto">
            <a:xfrm>
              <a:off x="754161" y="8646623"/>
              <a:ext cx="687839" cy="62881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660" y="2952"/>
                  </a:moveTo>
                  <a:lnTo>
                    <a:pt x="14979" y="975"/>
                  </a:lnTo>
                  <a:lnTo>
                    <a:pt x="13337" y="0"/>
                  </a:lnTo>
                  <a:lnTo>
                    <a:pt x="11925" y="458"/>
                  </a:lnTo>
                  <a:lnTo>
                    <a:pt x="10841" y="1399"/>
                  </a:lnTo>
                  <a:lnTo>
                    <a:pt x="9377" y="1478"/>
                  </a:lnTo>
                  <a:lnTo>
                    <a:pt x="7531" y="1825"/>
                  </a:lnTo>
                  <a:lnTo>
                    <a:pt x="6473" y="1135"/>
                  </a:lnTo>
                  <a:lnTo>
                    <a:pt x="5749" y="2696"/>
                  </a:lnTo>
                  <a:lnTo>
                    <a:pt x="4279" y="4746"/>
                  </a:lnTo>
                  <a:lnTo>
                    <a:pt x="1296" y="6591"/>
                  </a:lnTo>
                  <a:lnTo>
                    <a:pt x="624" y="8928"/>
                  </a:lnTo>
                  <a:lnTo>
                    <a:pt x="364" y="11163"/>
                  </a:lnTo>
                  <a:lnTo>
                    <a:pt x="0" y="12932"/>
                  </a:lnTo>
                  <a:lnTo>
                    <a:pt x="1089" y="14533"/>
                  </a:lnTo>
                  <a:lnTo>
                    <a:pt x="2366" y="15658"/>
                  </a:lnTo>
                  <a:lnTo>
                    <a:pt x="3525" y="15275"/>
                  </a:lnTo>
                  <a:lnTo>
                    <a:pt x="3964" y="13889"/>
                  </a:lnTo>
                  <a:lnTo>
                    <a:pt x="5248" y="12259"/>
                  </a:lnTo>
                  <a:lnTo>
                    <a:pt x="7128" y="11942"/>
                  </a:lnTo>
                  <a:lnTo>
                    <a:pt x="7728" y="13784"/>
                  </a:lnTo>
                  <a:lnTo>
                    <a:pt x="7956" y="16157"/>
                  </a:lnTo>
                  <a:lnTo>
                    <a:pt x="8985" y="18243"/>
                  </a:lnTo>
                  <a:lnTo>
                    <a:pt x="10577" y="19956"/>
                  </a:lnTo>
                  <a:lnTo>
                    <a:pt x="12846" y="21124"/>
                  </a:lnTo>
                  <a:lnTo>
                    <a:pt x="15024" y="21600"/>
                  </a:lnTo>
                  <a:lnTo>
                    <a:pt x="16539" y="21534"/>
                  </a:lnTo>
                  <a:lnTo>
                    <a:pt x="18064" y="20121"/>
                  </a:lnTo>
                  <a:lnTo>
                    <a:pt x="19150" y="19718"/>
                  </a:lnTo>
                  <a:lnTo>
                    <a:pt x="20397" y="19755"/>
                  </a:lnTo>
                  <a:lnTo>
                    <a:pt x="21600" y="18401"/>
                  </a:lnTo>
                  <a:lnTo>
                    <a:pt x="21530" y="16665"/>
                  </a:lnTo>
                  <a:lnTo>
                    <a:pt x="20222" y="14170"/>
                  </a:lnTo>
                  <a:lnTo>
                    <a:pt x="18999" y="11569"/>
                  </a:lnTo>
                  <a:lnTo>
                    <a:pt x="17893" y="9166"/>
                  </a:lnTo>
                  <a:lnTo>
                    <a:pt x="16358" y="8875"/>
                  </a:lnTo>
                  <a:lnTo>
                    <a:pt x="14505" y="8601"/>
                  </a:lnTo>
                  <a:lnTo>
                    <a:pt x="13714" y="7380"/>
                  </a:lnTo>
                  <a:lnTo>
                    <a:pt x="14716" y="5957"/>
                  </a:lnTo>
                  <a:lnTo>
                    <a:pt x="15527" y="4531"/>
                  </a:lnTo>
                  <a:lnTo>
                    <a:pt x="15660" y="2952"/>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7" name="AutoShape 56">
              <a:extLst>
                <a:ext uri="{FF2B5EF4-FFF2-40B4-BE49-F238E27FC236}">
                  <a16:creationId xmlns:a16="http://schemas.microsoft.com/office/drawing/2014/main" id="{69E7DCB3-AEAD-416E-8AC4-0C8E55889D99}"/>
                </a:ext>
              </a:extLst>
            </p:cNvPr>
            <p:cNvSpPr>
              <a:spLocks/>
            </p:cNvSpPr>
            <p:nvPr/>
          </p:nvSpPr>
          <p:spPr bwMode="auto">
            <a:xfrm>
              <a:off x="773566" y="9195918"/>
              <a:ext cx="634728" cy="102827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822" y="4082"/>
                  </a:moveTo>
                  <a:lnTo>
                    <a:pt x="4335" y="4703"/>
                  </a:lnTo>
                  <a:lnTo>
                    <a:pt x="4544" y="5597"/>
                  </a:lnTo>
                  <a:lnTo>
                    <a:pt x="5579" y="6513"/>
                  </a:lnTo>
                  <a:lnTo>
                    <a:pt x="6233" y="7533"/>
                  </a:lnTo>
                  <a:lnTo>
                    <a:pt x="6371" y="8784"/>
                  </a:lnTo>
                  <a:lnTo>
                    <a:pt x="5979" y="9745"/>
                  </a:lnTo>
                  <a:lnTo>
                    <a:pt x="5528" y="10415"/>
                  </a:lnTo>
                  <a:lnTo>
                    <a:pt x="4511" y="10793"/>
                  </a:lnTo>
                  <a:lnTo>
                    <a:pt x="3338" y="11122"/>
                  </a:lnTo>
                  <a:lnTo>
                    <a:pt x="1880" y="11487"/>
                  </a:lnTo>
                  <a:lnTo>
                    <a:pt x="0" y="12077"/>
                  </a:lnTo>
                  <a:lnTo>
                    <a:pt x="777" y="13088"/>
                  </a:lnTo>
                  <a:lnTo>
                    <a:pt x="1937" y="14489"/>
                  </a:lnTo>
                  <a:lnTo>
                    <a:pt x="2906" y="15256"/>
                  </a:lnTo>
                  <a:lnTo>
                    <a:pt x="4697" y="16007"/>
                  </a:lnTo>
                  <a:lnTo>
                    <a:pt x="6778" y="16925"/>
                  </a:lnTo>
                  <a:lnTo>
                    <a:pt x="8104" y="17837"/>
                  </a:lnTo>
                  <a:lnTo>
                    <a:pt x="9080" y="18915"/>
                  </a:lnTo>
                  <a:lnTo>
                    <a:pt x="8997" y="20028"/>
                  </a:lnTo>
                  <a:lnTo>
                    <a:pt x="9800" y="20595"/>
                  </a:lnTo>
                  <a:lnTo>
                    <a:pt x="11169" y="21432"/>
                  </a:lnTo>
                  <a:lnTo>
                    <a:pt x="12723" y="21600"/>
                  </a:lnTo>
                  <a:lnTo>
                    <a:pt x="13777" y="20829"/>
                  </a:lnTo>
                  <a:lnTo>
                    <a:pt x="14303" y="19369"/>
                  </a:lnTo>
                  <a:lnTo>
                    <a:pt x="14165" y="17672"/>
                  </a:lnTo>
                  <a:lnTo>
                    <a:pt x="14205" y="15655"/>
                  </a:lnTo>
                  <a:lnTo>
                    <a:pt x="14085" y="13267"/>
                  </a:lnTo>
                  <a:lnTo>
                    <a:pt x="14176" y="11600"/>
                  </a:lnTo>
                  <a:lnTo>
                    <a:pt x="15117" y="10048"/>
                  </a:lnTo>
                  <a:lnTo>
                    <a:pt x="16003" y="8813"/>
                  </a:lnTo>
                  <a:lnTo>
                    <a:pt x="16581" y="7155"/>
                  </a:lnTo>
                  <a:lnTo>
                    <a:pt x="16740" y="5367"/>
                  </a:lnTo>
                  <a:lnTo>
                    <a:pt x="18291" y="3718"/>
                  </a:lnTo>
                  <a:lnTo>
                    <a:pt x="19933" y="2403"/>
                  </a:lnTo>
                  <a:lnTo>
                    <a:pt x="21069" y="1238"/>
                  </a:lnTo>
                  <a:lnTo>
                    <a:pt x="21600" y="399"/>
                  </a:lnTo>
                  <a:lnTo>
                    <a:pt x="20053" y="274"/>
                  </a:lnTo>
                  <a:lnTo>
                    <a:pt x="18509" y="741"/>
                  </a:lnTo>
                  <a:lnTo>
                    <a:pt x="17311" y="1419"/>
                  </a:lnTo>
                  <a:lnTo>
                    <a:pt x="15182" y="1443"/>
                  </a:lnTo>
                  <a:lnTo>
                    <a:pt x="13246" y="1213"/>
                  </a:lnTo>
                  <a:lnTo>
                    <a:pt x="11234" y="523"/>
                  </a:lnTo>
                  <a:lnTo>
                    <a:pt x="10181" y="0"/>
                  </a:lnTo>
                  <a:lnTo>
                    <a:pt x="9396" y="911"/>
                  </a:lnTo>
                  <a:lnTo>
                    <a:pt x="7900" y="1827"/>
                  </a:lnTo>
                  <a:lnTo>
                    <a:pt x="6840" y="2697"/>
                  </a:lnTo>
                  <a:lnTo>
                    <a:pt x="5793" y="3371"/>
                  </a:lnTo>
                  <a:lnTo>
                    <a:pt x="4822" y="4082"/>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8" name="AutoShape 57">
              <a:extLst>
                <a:ext uri="{FF2B5EF4-FFF2-40B4-BE49-F238E27FC236}">
                  <a16:creationId xmlns:a16="http://schemas.microsoft.com/office/drawing/2014/main" id="{F5301F2E-5AE0-470D-8C1B-04946884C2F3}"/>
                </a:ext>
              </a:extLst>
            </p:cNvPr>
            <p:cNvSpPr>
              <a:spLocks/>
            </p:cNvSpPr>
            <p:nvPr/>
          </p:nvSpPr>
          <p:spPr bwMode="auto">
            <a:xfrm>
              <a:off x="490812" y="8978965"/>
              <a:ext cx="593098" cy="7968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52" y="6134"/>
                  </a:moveTo>
                  <a:lnTo>
                    <a:pt x="5259" y="7822"/>
                  </a:lnTo>
                  <a:lnTo>
                    <a:pt x="5468" y="9559"/>
                  </a:lnTo>
                  <a:lnTo>
                    <a:pt x="4854" y="10660"/>
                  </a:lnTo>
                  <a:lnTo>
                    <a:pt x="3389" y="11387"/>
                  </a:lnTo>
                  <a:lnTo>
                    <a:pt x="4619" y="12150"/>
                  </a:lnTo>
                  <a:lnTo>
                    <a:pt x="4915" y="13382"/>
                  </a:lnTo>
                  <a:lnTo>
                    <a:pt x="4899" y="14619"/>
                  </a:lnTo>
                  <a:lnTo>
                    <a:pt x="4604" y="16125"/>
                  </a:lnTo>
                  <a:lnTo>
                    <a:pt x="4036" y="16961"/>
                  </a:lnTo>
                  <a:lnTo>
                    <a:pt x="2342" y="18352"/>
                  </a:lnTo>
                  <a:lnTo>
                    <a:pt x="768" y="19805"/>
                  </a:lnTo>
                  <a:lnTo>
                    <a:pt x="0" y="20647"/>
                  </a:lnTo>
                  <a:lnTo>
                    <a:pt x="2502" y="20076"/>
                  </a:lnTo>
                  <a:lnTo>
                    <a:pt x="5493" y="20042"/>
                  </a:lnTo>
                  <a:lnTo>
                    <a:pt x="7848" y="20355"/>
                  </a:lnTo>
                  <a:lnTo>
                    <a:pt x="9380" y="21108"/>
                  </a:lnTo>
                  <a:lnTo>
                    <a:pt x="10647" y="21600"/>
                  </a:lnTo>
                  <a:lnTo>
                    <a:pt x="13655" y="20576"/>
                  </a:lnTo>
                  <a:lnTo>
                    <a:pt x="16753" y="19579"/>
                  </a:lnTo>
                  <a:lnTo>
                    <a:pt x="17725" y="17531"/>
                  </a:lnTo>
                  <a:lnTo>
                    <a:pt x="17593" y="15659"/>
                  </a:lnTo>
                  <a:lnTo>
                    <a:pt x="16761" y="14033"/>
                  </a:lnTo>
                  <a:lnTo>
                    <a:pt x="15766" y="12989"/>
                  </a:lnTo>
                  <a:lnTo>
                    <a:pt x="15490" y="11955"/>
                  </a:lnTo>
                  <a:lnTo>
                    <a:pt x="16314" y="11132"/>
                  </a:lnTo>
                  <a:lnTo>
                    <a:pt x="18362" y="9100"/>
                  </a:lnTo>
                  <a:lnTo>
                    <a:pt x="20345" y="7602"/>
                  </a:lnTo>
                  <a:lnTo>
                    <a:pt x="21600" y="6131"/>
                  </a:lnTo>
                  <a:lnTo>
                    <a:pt x="20582" y="5333"/>
                  </a:lnTo>
                  <a:lnTo>
                    <a:pt x="19420" y="3638"/>
                  </a:lnTo>
                  <a:lnTo>
                    <a:pt x="19214" y="1841"/>
                  </a:lnTo>
                  <a:lnTo>
                    <a:pt x="18308" y="0"/>
                  </a:lnTo>
                  <a:lnTo>
                    <a:pt x="15587" y="410"/>
                  </a:lnTo>
                  <a:lnTo>
                    <a:pt x="13873" y="1663"/>
                  </a:lnTo>
                  <a:lnTo>
                    <a:pt x="13613" y="2645"/>
                  </a:lnTo>
                  <a:lnTo>
                    <a:pt x="12532" y="3088"/>
                  </a:lnTo>
                  <a:lnTo>
                    <a:pt x="11482" y="2619"/>
                  </a:lnTo>
                  <a:lnTo>
                    <a:pt x="9904" y="994"/>
                  </a:lnTo>
                  <a:lnTo>
                    <a:pt x="8408" y="1973"/>
                  </a:lnTo>
                  <a:lnTo>
                    <a:pt x="6931" y="2593"/>
                  </a:lnTo>
                  <a:lnTo>
                    <a:pt x="5046" y="2713"/>
                  </a:lnTo>
                  <a:lnTo>
                    <a:pt x="3308" y="3203"/>
                  </a:lnTo>
                  <a:lnTo>
                    <a:pt x="1692" y="4200"/>
                  </a:lnTo>
                  <a:lnTo>
                    <a:pt x="3293" y="5651"/>
                  </a:lnTo>
                  <a:lnTo>
                    <a:pt x="3852" y="613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49" name="AutoShape 58">
              <a:extLst>
                <a:ext uri="{FF2B5EF4-FFF2-40B4-BE49-F238E27FC236}">
                  <a16:creationId xmlns:a16="http://schemas.microsoft.com/office/drawing/2014/main" id="{516FD681-1726-48F9-83AE-9C0E339D3851}"/>
                </a:ext>
              </a:extLst>
            </p:cNvPr>
            <p:cNvSpPr>
              <a:spLocks/>
            </p:cNvSpPr>
            <p:nvPr/>
          </p:nvSpPr>
          <p:spPr bwMode="auto">
            <a:xfrm>
              <a:off x="156519" y="8817423"/>
              <a:ext cx="469349" cy="3438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50" y="754"/>
                  </a:moveTo>
                  <a:lnTo>
                    <a:pt x="3985" y="0"/>
                  </a:lnTo>
                  <a:lnTo>
                    <a:pt x="6212" y="414"/>
                  </a:lnTo>
                  <a:lnTo>
                    <a:pt x="6639" y="1725"/>
                  </a:lnTo>
                  <a:lnTo>
                    <a:pt x="8869" y="2492"/>
                  </a:lnTo>
                  <a:lnTo>
                    <a:pt x="21600" y="2244"/>
                  </a:lnTo>
                  <a:lnTo>
                    <a:pt x="20313" y="6560"/>
                  </a:lnTo>
                  <a:lnTo>
                    <a:pt x="14871" y="13845"/>
                  </a:lnTo>
                  <a:lnTo>
                    <a:pt x="12916" y="13627"/>
                  </a:lnTo>
                  <a:lnTo>
                    <a:pt x="11281" y="15372"/>
                  </a:lnTo>
                  <a:lnTo>
                    <a:pt x="10554" y="17779"/>
                  </a:lnTo>
                  <a:lnTo>
                    <a:pt x="10716" y="21600"/>
                  </a:lnTo>
                  <a:lnTo>
                    <a:pt x="8761" y="20833"/>
                  </a:lnTo>
                  <a:lnTo>
                    <a:pt x="5853" y="19415"/>
                  </a:lnTo>
                  <a:lnTo>
                    <a:pt x="3658" y="18419"/>
                  </a:lnTo>
                  <a:lnTo>
                    <a:pt x="2680" y="15613"/>
                  </a:lnTo>
                  <a:lnTo>
                    <a:pt x="1133" y="13222"/>
                  </a:lnTo>
                  <a:lnTo>
                    <a:pt x="39" y="11871"/>
                  </a:lnTo>
                  <a:lnTo>
                    <a:pt x="0" y="7574"/>
                  </a:lnTo>
                  <a:lnTo>
                    <a:pt x="780" y="5642"/>
                  </a:lnTo>
                  <a:lnTo>
                    <a:pt x="601" y="2431"/>
                  </a:lnTo>
                  <a:lnTo>
                    <a:pt x="1450" y="75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50" name="AutoShape 59">
              <a:extLst>
                <a:ext uri="{FF2B5EF4-FFF2-40B4-BE49-F238E27FC236}">
                  <a16:creationId xmlns:a16="http://schemas.microsoft.com/office/drawing/2014/main" id="{FB8FF098-1EB3-4B3C-859D-B4D7C1BF3FD1}"/>
                </a:ext>
              </a:extLst>
            </p:cNvPr>
            <p:cNvSpPr>
              <a:spLocks/>
            </p:cNvSpPr>
            <p:nvPr/>
          </p:nvSpPr>
          <p:spPr bwMode="auto">
            <a:xfrm>
              <a:off x="0" y="8896479"/>
              <a:ext cx="534457" cy="55042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604" y="194"/>
                  </a:moveTo>
                  <a:lnTo>
                    <a:pt x="858" y="1035"/>
                  </a:lnTo>
                  <a:lnTo>
                    <a:pt x="0" y="2353"/>
                  </a:lnTo>
                  <a:lnTo>
                    <a:pt x="439" y="4039"/>
                  </a:lnTo>
                  <a:lnTo>
                    <a:pt x="1577" y="5585"/>
                  </a:lnTo>
                  <a:lnTo>
                    <a:pt x="2902" y="6939"/>
                  </a:lnTo>
                  <a:lnTo>
                    <a:pt x="4170" y="8443"/>
                  </a:lnTo>
                  <a:lnTo>
                    <a:pt x="5960" y="9141"/>
                  </a:lnTo>
                  <a:lnTo>
                    <a:pt x="7698" y="9582"/>
                  </a:lnTo>
                  <a:lnTo>
                    <a:pt x="9691" y="10875"/>
                  </a:lnTo>
                  <a:lnTo>
                    <a:pt x="11175" y="12342"/>
                  </a:lnTo>
                  <a:lnTo>
                    <a:pt x="11274" y="14397"/>
                  </a:lnTo>
                  <a:lnTo>
                    <a:pt x="9786" y="15118"/>
                  </a:lnTo>
                  <a:lnTo>
                    <a:pt x="7909" y="14530"/>
                  </a:lnTo>
                  <a:lnTo>
                    <a:pt x="7003" y="12848"/>
                  </a:lnTo>
                  <a:lnTo>
                    <a:pt x="6162" y="11784"/>
                  </a:lnTo>
                  <a:lnTo>
                    <a:pt x="5235" y="10736"/>
                  </a:lnTo>
                  <a:lnTo>
                    <a:pt x="4027" y="10246"/>
                  </a:lnTo>
                  <a:lnTo>
                    <a:pt x="2953" y="10834"/>
                  </a:lnTo>
                  <a:lnTo>
                    <a:pt x="3156" y="12723"/>
                  </a:lnTo>
                  <a:lnTo>
                    <a:pt x="4303" y="14318"/>
                  </a:lnTo>
                  <a:lnTo>
                    <a:pt x="5420" y="16336"/>
                  </a:lnTo>
                  <a:lnTo>
                    <a:pt x="5813" y="17720"/>
                  </a:lnTo>
                  <a:lnTo>
                    <a:pt x="6029" y="19175"/>
                  </a:lnTo>
                  <a:lnTo>
                    <a:pt x="5705" y="20582"/>
                  </a:lnTo>
                  <a:lnTo>
                    <a:pt x="6300" y="21600"/>
                  </a:lnTo>
                  <a:lnTo>
                    <a:pt x="7715" y="21046"/>
                  </a:lnTo>
                  <a:lnTo>
                    <a:pt x="9919" y="19323"/>
                  </a:lnTo>
                  <a:lnTo>
                    <a:pt x="11938" y="17380"/>
                  </a:lnTo>
                  <a:lnTo>
                    <a:pt x="13512" y="16080"/>
                  </a:lnTo>
                  <a:lnTo>
                    <a:pt x="15113" y="15985"/>
                  </a:lnTo>
                  <a:lnTo>
                    <a:pt x="15617" y="18067"/>
                  </a:lnTo>
                  <a:lnTo>
                    <a:pt x="15600" y="20277"/>
                  </a:lnTo>
                  <a:lnTo>
                    <a:pt x="17161" y="20733"/>
                  </a:lnTo>
                  <a:lnTo>
                    <a:pt x="19098" y="19507"/>
                  </a:lnTo>
                  <a:lnTo>
                    <a:pt x="20724" y="17833"/>
                  </a:lnTo>
                  <a:lnTo>
                    <a:pt x="21600" y="15989"/>
                  </a:lnTo>
                  <a:lnTo>
                    <a:pt x="21471" y="14360"/>
                  </a:lnTo>
                  <a:lnTo>
                    <a:pt x="19784" y="13270"/>
                  </a:lnTo>
                  <a:lnTo>
                    <a:pt x="17576" y="13515"/>
                  </a:lnTo>
                  <a:lnTo>
                    <a:pt x="15777" y="13730"/>
                  </a:lnTo>
                  <a:lnTo>
                    <a:pt x="15781" y="11716"/>
                  </a:lnTo>
                  <a:lnTo>
                    <a:pt x="15738" y="10129"/>
                  </a:lnTo>
                  <a:lnTo>
                    <a:pt x="12658" y="9081"/>
                  </a:lnTo>
                  <a:lnTo>
                    <a:pt x="9863" y="8134"/>
                  </a:lnTo>
                  <a:lnTo>
                    <a:pt x="9083" y="6554"/>
                  </a:lnTo>
                  <a:lnTo>
                    <a:pt x="6654" y="3963"/>
                  </a:lnTo>
                  <a:lnTo>
                    <a:pt x="6607" y="1591"/>
                  </a:lnTo>
                  <a:lnTo>
                    <a:pt x="5563" y="860"/>
                  </a:lnTo>
                  <a:lnTo>
                    <a:pt x="3898" y="0"/>
                  </a:lnTo>
                  <a:lnTo>
                    <a:pt x="2604" y="19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51" name="AutoShape 60">
              <a:extLst>
                <a:ext uri="{FF2B5EF4-FFF2-40B4-BE49-F238E27FC236}">
                  <a16:creationId xmlns:a16="http://schemas.microsoft.com/office/drawing/2014/main" id="{65FCA1E1-0355-481F-8B97-B1BC8C198D3F}"/>
                </a:ext>
              </a:extLst>
            </p:cNvPr>
            <p:cNvSpPr>
              <a:spLocks/>
            </p:cNvSpPr>
            <p:nvPr/>
          </p:nvSpPr>
          <p:spPr bwMode="auto">
            <a:xfrm>
              <a:off x="414702" y="9704706"/>
              <a:ext cx="648664" cy="76880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12" y="2409"/>
                  </a:moveTo>
                  <a:lnTo>
                    <a:pt x="139" y="3551"/>
                  </a:lnTo>
                  <a:lnTo>
                    <a:pt x="0" y="5272"/>
                  </a:lnTo>
                  <a:lnTo>
                    <a:pt x="152" y="6945"/>
                  </a:lnTo>
                  <a:lnTo>
                    <a:pt x="1030" y="8190"/>
                  </a:lnTo>
                  <a:lnTo>
                    <a:pt x="2291" y="9224"/>
                  </a:lnTo>
                  <a:lnTo>
                    <a:pt x="3183" y="10561"/>
                  </a:lnTo>
                  <a:lnTo>
                    <a:pt x="3404" y="11897"/>
                  </a:lnTo>
                  <a:lnTo>
                    <a:pt x="3119" y="13214"/>
                  </a:lnTo>
                  <a:lnTo>
                    <a:pt x="2107" y="14391"/>
                  </a:lnTo>
                  <a:lnTo>
                    <a:pt x="1037" y="15369"/>
                  </a:lnTo>
                  <a:lnTo>
                    <a:pt x="881" y="16918"/>
                  </a:lnTo>
                  <a:lnTo>
                    <a:pt x="1463" y="18401"/>
                  </a:lnTo>
                  <a:lnTo>
                    <a:pt x="3066" y="18574"/>
                  </a:lnTo>
                  <a:lnTo>
                    <a:pt x="4875" y="18582"/>
                  </a:lnTo>
                  <a:lnTo>
                    <a:pt x="6432" y="18836"/>
                  </a:lnTo>
                  <a:lnTo>
                    <a:pt x="8600" y="19087"/>
                  </a:lnTo>
                  <a:lnTo>
                    <a:pt x="10196" y="18484"/>
                  </a:lnTo>
                  <a:lnTo>
                    <a:pt x="10427" y="16802"/>
                  </a:lnTo>
                  <a:lnTo>
                    <a:pt x="9609" y="15161"/>
                  </a:lnTo>
                  <a:lnTo>
                    <a:pt x="7974" y="13347"/>
                  </a:lnTo>
                  <a:lnTo>
                    <a:pt x="7278" y="11997"/>
                  </a:lnTo>
                  <a:lnTo>
                    <a:pt x="8152" y="10561"/>
                  </a:lnTo>
                  <a:lnTo>
                    <a:pt x="9723" y="9675"/>
                  </a:lnTo>
                  <a:lnTo>
                    <a:pt x="11215" y="8717"/>
                  </a:lnTo>
                  <a:lnTo>
                    <a:pt x="12822" y="8719"/>
                  </a:lnTo>
                  <a:cubicBezTo>
                    <a:pt x="13079" y="9015"/>
                    <a:pt x="13119" y="9407"/>
                    <a:pt x="12925" y="9734"/>
                  </a:cubicBezTo>
                  <a:cubicBezTo>
                    <a:pt x="12594" y="10293"/>
                    <a:pt x="11762" y="10484"/>
                    <a:pt x="11141" y="10145"/>
                  </a:cubicBezTo>
                  <a:lnTo>
                    <a:pt x="10263" y="11330"/>
                  </a:lnTo>
                  <a:lnTo>
                    <a:pt x="10043" y="12650"/>
                  </a:lnTo>
                  <a:lnTo>
                    <a:pt x="11048" y="13533"/>
                  </a:lnTo>
                  <a:lnTo>
                    <a:pt x="12616" y="14313"/>
                  </a:lnTo>
                  <a:lnTo>
                    <a:pt x="13842" y="15477"/>
                  </a:lnTo>
                  <a:lnTo>
                    <a:pt x="13753" y="17062"/>
                  </a:lnTo>
                  <a:lnTo>
                    <a:pt x="11589" y="18536"/>
                  </a:lnTo>
                  <a:lnTo>
                    <a:pt x="9961" y="20255"/>
                  </a:lnTo>
                  <a:lnTo>
                    <a:pt x="11468" y="21600"/>
                  </a:lnTo>
                  <a:lnTo>
                    <a:pt x="13782" y="20944"/>
                  </a:lnTo>
                  <a:lnTo>
                    <a:pt x="15747" y="19470"/>
                  </a:lnTo>
                  <a:lnTo>
                    <a:pt x="17840" y="18079"/>
                  </a:lnTo>
                  <a:lnTo>
                    <a:pt x="19201" y="16125"/>
                  </a:lnTo>
                  <a:lnTo>
                    <a:pt x="19532" y="14505"/>
                  </a:lnTo>
                  <a:lnTo>
                    <a:pt x="19848" y="13177"/>
                  </a:lnTo>
                  <a:lnTo>
                    <a:pt x="21600" y="13026"/>
                  </a:lnTo>
                  <a:lnTo>
                    <a:pt x="21110" y="12294"/>
                  </a:lnTo>
                  <a:lnTo>
                    <a:pt x="21291" y="10812"/>
                  </a:lnTo>
                  <a:lnTo>
                    <a:pt x="20260" y="9386"/>
                  </a:lnTo>
                  <a:lnTo>
                    <a:pt x="18768" y="8031"/>
                  </a:lnTo>
                  <a:lnTo>
                    <a:pt x="14933" y="5750"/>
                  </a:lnTo>
                  <a:lnTo>
                    <a:pt x="14045" y="4708"/>
                  </a:lnTo>
                  <a:lnTo>
                    <a:pt x="12242" y="1732"/>
                  </a:lnTo>
                  <a:lnTo>
                    <a:pt x="9947" y="478"/>
                  </a:lnTo>
                  <a:lnTo>
                    <a:pt x="8056" y="0"/>
                  </a:lnTo>
                  <a:lnTo>
                    <a:pt x="5085" y="150"/>
                  </a:lnTo>
                  <a:lnTo>
                    <a:pt x="2935" y="709"/>
                  </a:lnTo>
                  <a:lnTo>
                    <a:pt x="1922" y="1643"/>
                  </a:lnTo>
                  <a:lnTo>
                    <a:pt x="1312" y="2409"/>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52" name="AutoShape 61">
              <a:extLst>
                <a:ext uri="{FF2B5EF4-FFF2-40B4-BE49-F238E27FC236}">
                  <a16:creationId xmlns:a16="http://schemas.microsoft.com/office/drawing/2014/main" id="{39A4E7A8-3680-4205-8811-A23F4359BA89}"/>
                </a:ext>
              </a:extLst>
            </p:cNvPr>
            <p:cNvSpPr>
              <a:spLocks/>
            </p:cNvSpPr>
            <p:nvPr/>
          </p:nvSpPr>
          <p:spPr bwMode="auto">
            <a:xfrm>
              <a:off x="1447816" y="8301926"/>
              <a:ext cx="889815" cy="90080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09" y="0"/>
                  </a:moveTo>
                  <a:lnTo>
                    <a:pt x="19684" y="933"/>
                  </a:lnTo>
                  <a:lnTo>
                    <a:pt x="18569" y="1729"/>
                  </a:lnTo>
                  <a:lnTo>
                    <a:pt x="17082" y="1492"/>
                  </a:lnTo>
                  <a:lnTo>
                    <a:pt x="15955" y="2040"/>
                  </a:lnTo>
                  <a:lnTo>
                    <a:pt x="14941" y="2570"/>
                  </a:lnTo>
                  <a:lnTo>
                    <a:pt x="14146" y="2344"/>
                  </a:lnTo>
                  <a:lnTo>
                    <a:pt x="13472" y="1473"/>
                  </a:lnTo>
                  <a:lnTo>
                    <a:pt x="12695" y="699"/>
                  </a:lnTo>
                  <a:lnTo>
                    <a:pt x="11607" y="402"/>
                  </a:lnTo>
                  <a:lnTo>
                    <a:pt x="10565" y="828"/>
                  </a:lnTo>
                  <a:lnTo>
                    <a:pt x="9682" y="1777"/>
                  </a:lnTo>
                  <a:lnTo>
                    <a:pt x="9115" y="2793"/>
                  </a:lnTo>
                  <a:lnTo>
                    <a:pt x="8798" y="3939"/>
                  </a:lnTo>
                  <a:lnTo>
                    <a:pt x="8410" y="4773"/>
                  </a:lnTo>
                  <a:lnTo>
                    <a:pt x="7983" y="5879"/>
                  </a:lnTo>
                  <a:lnTo>
                    <a:pt x="7815" y="6593"/>
                  </a:lnTo>
                  <a:lnTo>
                    <a:pt x="7218" y="7351"/>
                  </a:lnTo>
                  <a:lnTo>
                    <a:pt x="6420" y="8051"/>
                  </a:lnTo>
                  <a:lnTo>
                    <a:pt x="5716" y="8653"/>
                  </a:lnTo>
                  <a:lnTo>
                    <a:pt x="4851" y="9390"/>
                  </a:lnTo>
                  <a:lnTo>
                    <a:pt x="3545" y="10579"/>
                  </a:lnTo>
                  <a:lnTo>
                    <a:pt x="2610" y="11263"/>
                  </a:lnTo>
                  <a:lnTo>
                    <a:pt x="1251" y="11662"/>
                  </a:lnTo>
                  <a:lnTo>
                    <a:pt x="0" y="11540"/>
                  </a:lnTo>
                  <a:lnTo>
                    <a:pt x="51" y="12277"/>
                  </a:lnTo>
                  <a:cubicBezTo>
                    <a:pt x="597" y="12280"/>
                    <a:pt x="1142" y="12290"/>
                    <a:pt x="1687" y="12307"/>
                  </a:cubicBezTo>
                  <a:cubicBezTo>
                    <a:pt x="2384" y="12329"/>
                    <a:pt x="3080" y="12364"/>
                    <a:pt x="3776" y="12411"/>
                  </a:cubicBezTo>
                  <a:lnTo>
                    <a:pt x="5149" y="12916"/>
                  </a:lnTo>
                  <a:lnTo>
                    <a:pt x="5815" y="14093"/>
                  </a:lnTo>
                  <a:lnTo>
                    <a:pt x="6322" y="15552"/>
                  </a:lnTo>
                  <a:lnTo>
                    <a:pt x="5812" y="16252"/>
                  </a:lnTo>
                  <a:lnTo>
                    <a:pt x="5193" y="17277"/>
                  </a:lnTo>
                  <a:lnTo>
                    <a:pt x="5144" y="18344"/>
                  </a:lnTo>
                  <a:lnTo>
                    <a:pt x="4942" y="19234"/>
                  </a:lnTo>
                  <a:lnTo>
                    <a:pt x="3908" y="20432"/>
                  </a:lnTo>
                  <a:lnTo>
                    <a:pt x="3535" y="21600"/>
                  </a:lnTo>
                  <a:lnTo>
                    <a:pt x="4625" y="21185"/>
                  </a:lnTo>
                  <a:lnTo>
                    <a:pt x="5203" y="19989"/>
                  </a:lnTo>
                  <a:lnTo>
                    <a:pt x="5892" y="19215"/>
                  </a:lnTo>
                  <a:lnTo>
                    <a:pt x="7076" y="19724"/>
                  </a:lnTo>
                  <a:lnTo>
                    <a:pt x="7825" y="20632"/>
                  </a:lnTo>
                  <a:lnTo>
                    <a:pt x="8398" y="19326"/>
                  </a:lnTo>
                  <a:lnTo>
                    <a:pt x="8885" y="18448"/>
                  </a:lnTo>
                  <a:lnTo>
                    <a:pt x="8455" y="17169"/>
                  </a:lnTo>
                  <a:lnTo>
                    <a:pt x="8188" y="15867"/>
                  </a:lnTo>
                  <a:lnTo>
                    <a:pt x="8698" y="14922"/>
                  </a:lnTo>
                  <a:lnTo>
                    <a:pt x="9999" y="13600"/>
                  </a:lnTo>
                  <a:lnTo>
                    <a:pt x="11037" y="12860"/>
                  </a:lnTo>
                  <a:lnTo>
                    <a:pt x="11237" y="11496"/>
                  </a:lnTo>
                  <a:lnTo>
                    <a:pt x="11468" y="10611"/>
                  </a:lnTo>
                  <a:lnTo>
                    <a:pt x="12447" y="9309"/>
                  </a:lnTo>
                  <a:lnTo>
                    <a:pt x="13944" y="7876"/>
                  </a:lnTo>
                  <a:lnTo>
                    <a:pt x="14838" y="5879"/>
                  </a:lnTo>
                  <a:lnTo>
                    <a:pt x="15792" y="4828"/>
                  </a:lnTo>
                  <a:lnTo>
                    <a:pt x="17504" y="3883"/>
                  </a:lnTo>
                  <a:lnTo>
                    <a:pt x="19211" y="3330"/>
                  </a:lnTo>
                  <a:lnTo>
                    <a:pt x="20437" y="3130"/>
                  </a:lnTo>
                  <a:lnTo>
                    <a:pt x="21530" y="2941"/>
                  </a:lnTo>
                  <a:lnTo>
                    <a:pt x="21600" y="1757"/>
                  </a:lnTo>
                  <a:lnTo>
                    <a:pt x="20908" y="268"/>
                  </a:lnTo>
                  <a:lnTo>
                    <a:pt x="20109" y="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53" name="AutoShape 62">
              <a:extLst>
                <a:ext uri="{FF2B5EF4-FFF2-40B4-BE49-F238E27FC236}">
                  <a16:creationId xmlns:a16="http://schemas.microsoft.com/office/drawing/2014/main" id="{FCD46421-61B7-4143-8E16-8101C6AC5C2A}"/>
                </a:ext>
              </a:extLst>
            </p:cNvPr>
            <p:cNvSpPr>
              <a:spLocks/>
            </p:cNvSpPr>
            <p:nvPr/>
          </p:nvSpPr>
          <p:spPr bwMode="auto">
            <a:xfrm>
              <a:off x="2326420" y="8162238"/>
              <a:ext cx="600786" cy="46880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076" y="21600"/>
                  </a:moveTo>
                  <a:lnTo>
                    <a:pt x="10677" y="17456"/>
                  </a:lnTo>
                  <a:lnTo>
                    <a:pt x="8217" y="14863"/>
                  </a:lnTo>
                  <a:lnTo>
                    <a:pt x="6542" y="13524"/>
                  </a:lnTo>
                  <a:lnTo>
                    <a:pt x="4887" y="13135"/>
                  </a:lnTo>
                  <a:lnTo>
                    <a:pt x="3532" y="13479"/>
                  </a:lnTo>
                  <a:lnTo>
                    <a:pt x="2056" y="12430"/>
                  </a:lnTo>
                  <a:lnTo>
                    <a:pt x="142" y="11874"/>
                  </a:lnTo>
                  <a:lnTo>
                    <a:pt x="0" y="9808"/>
                  </a:lnTo>
                  <a:lnTo>
                    <a:pt x="599" y="8628"/>
                  </a:lnTo>
                  <a:lnTo>
                    <a:pt x="3938" y="5989"/>
                  </a:lnTo>
                  <a:lnTo>
                    <a:pt x="6869" y="4940"/>
                  </a:lnTo>
                  <a:lnTo>
                    <a:pt x="10311" y="3910"/>
                  </a:lnTo>
                  <a:lnTo>
                    <a:pt x="13527" y="2582"/>
                  </a:lnTo>
                  <a:lnTo>
                    <a:pt x="15641" y="0"/>
                  </a:lnTo>
                  <a:lnTo>
                    <a:pt x="16976" y="469"/>
                  </a:lnTo>
                  <a:lnTo>
                    <a:pt x="18814" y="210"/>
                  </a:lnTo>
                  <a:lnTo>
                    <a:pt x="19589" y="1641"/>
                  </a:lnTo>
                  <a:lnTo>
                    <a:pt x="19144" y="4164"/>
                  </a:lnTo>
                  <a:lnTo>
                    <a:pt x="20280" y="5661"/>
                  </a:lnTo>
                  <a:lnTo>
                    <a:pt x="21542" y="7020"/>
                  </a:lnTo>
                  <a:lnTo>
                    <a:pt x="21600" y="9809"/>
                  </a:lnTo>
                  <a:lnTo>
                    <a:pt x="21289" y="12147"/>
                  </a:lnTo>
                  <a:lnTo>
                    <a:pt x="19989" y="13573"/>
                  </a:lnTo>
                  <a:lnTo>
                    <a:pt x="18327" y="15060"/>
                  </a:lnTo>
                  <a:lnTo>
                    <a:pt x="16481" y="17021"/>
                  </a:lnTo>
                  <a:lnTo>
                    <a:pt x="14758" y="19350"/>
                  </a:lnTo>
                  <a:lnTo>
                    <a:pt x="14076" y="2160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54" name="AutoShape 63">
              <a:extLst>
                <a:ext uri="{FF2B5EF4-FFF2-40B4-BE49-F238E27FC236}">
                  <a16:creationId xmlns:a16="http://schemas.microsoft.com/office/drawing/2014/main" id="{682BE559-D9E8-4A83-819F-0400A254FFA3}"/>
                </a:ext>
              </a:extLst>
            </p:cNvPr>
            <p:cNvSpPr>
              <a:spLocks/>
            </p:cNvSpPr>
            <p:nvPr/>
          </p:nvSpPr>
          <p:spPr bwMode="auto">
            <a:xfrm>
              <a:off x="1762655" y="8410783"/>
              <a:ext cx="962532" cy="84184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60" y="20600"/>
                  </a:moveTo>
                  <a:lnTo>
                    <a:pt x="1101" y="21167"/>
                  </a:lnTo>
                  <a:lnTo>
                    <a:pt x="1831" y="21600"/>
                  </a:lnTo>
                  <a:lnTo>
                    <a:pt x="2670" y="20767"/>
                  </a:lnTo>
                  <a:lnTo>
                    <a:pt x="3508" y="20207"/>
                  </a:lnTo>
                  <a:lnTo>
                    <a:pt x="4914" y="20300"/>
                  </a:lnTo>
                  <a:lnTo>
                    <a:pt x="5814" y="19641"/>
                  </a:lnTo>
                  <a:lnTo>
                    <a:pt x="5134" y="18544"/>
                  </a:lnTo>
                  <a:lnTo>
                    <a:pt x="4772" y="17507"/>
                  </a:lnTo>
                  <a:lnTo>
                    <a:pt x="5984" y="16204"/>
                  </a:lnTo>
                  <a:lnTo>
                    <a:pt x="6986" y="14585"/>
                  </a:lnTo>
                  <a:lnTo>
                    <a:pt x="7716" y="13473"/>
                  </a:lnTo>
                  <a:lnTo>
                    <a:pt x="7841" y="11649"/>
                  </a:lnTo>
                  <a:lnTo>
                    <a:pt x="8248" y="10351"/>
                  </a:lnTo>
                  <a:lnTo>
                    <a:pt x="9917" y="9252"/>
                  </a:lnTo>
                  <a:lnTo>
                    <a:pt x="10961" y="8228"/>
                  </a:lnTo>
                  <a:lnTo>
                    <a:pt x="11426" y="7162"/>
                  </a:lnTo>
                  <a:lnTo>
                    <a:pt x="12583" y="6595"/>
                  </a:lnTo>
                  <a:lnTo>
                    <a:pt x="13723" y="6536"/>
                  </a:lnTo>
                  <a:lnTo>
                    <a:pt x="14927" y="6736"/>
                  </a:lnTo>
                  <a:lnTo>
                    <a:pt x="16357" y="7700"/>
                  </a:lnTo>
                  <a:lnTo>
                    <a:pt x="17488" y="8758"/>
                  </a:lnTo>
                  <a:lnTo>
                    <a:pt x="18417" y="9867"/>
                  </a:lnTo>
                  <a:lnTo>
                    <a:pt x="19289" y="10397"/>
                  </a:lnTo>
                  <a:lnTo>
                    <a:pt x="20043" y="9532"/>
                  </a:lnTo>
                  <a:lnTo>
                    <a:pt x="20230" y="8077"/>
                  </a:lnTo>
                  <a:lnTo>
                    <a:pt x="20642" y="7032"/>
                  </a:lnTo>
                  <a:lnTo>
                    <a:pt x="21600" y="5515"/>
                  </a:lnTo>
                  <a:lnTo>
                    <a:pt x="19940" y="3656"/>
                  </a:lnTo>
                  <a:lnTo>
                    <a:pt x="18175" y="1784"/>
                  </a:lnTo>
                  <a:lnTo>
                    <a:pt x="16947" y="948"/>
                  </a:lnTo>
                  <a:lnTo>
                    <a:pt x="15703" y="617"/>
                  </a:lnTo>
                  <a:lnTo>
                    <a:pt x="14980" y="786"/>
                  </a:lnTo>
                  <a:lnTo>
                    <a:pt x="14089" y="340"/>
                  </a:lnTo>
                  <a:lnTo>
                    <a:pt x="12834" y="0"/>
                  </a:lnTo>
                  <a:lnTo>
                    <a:pt x="11179" y="384"/>
                  </a:lnTo>
                  <a:lnTo>
                    <a:pt x="8978" y="1102"/>
                  </a:lnTo>
                  <a:lnTo>
                    <a:pt x="7280" y="2204"/>
                  </a:lnTo>
                  <a:lnTo>
                    <a:pt x="6482" y="3247"/>
                  </a:lnTo>
                  <a:lnTo>
                    <a:pt x="5687" y="5409"/>
                  </a:lnTo>
                  <a:lnTo>
                    <a:pt x="4167" y="7127"/>
                  </a:lnTo>
                  <a:lnTo>
                    <a:pt x="3259" y="8545"/>
                  </a:lnTo>
                  <a:lnTo>
                    <a:pt x="2926" y="10845"/>
                  </a:lnTo>
                  <a:lnTo>
                    <a:pt x="2116" y="11449"/>
                  </a:lnTo>
                  <a:lnTo>
                    <a:pt x="833" y="12975"/>
                  </a:lnTo>
                  <a:lnTo>
                    <a:pt x="145" y="14236"/>
                  </a:lnTo>
                  <a:lnTo>
                    <a:pt x="584" y="15986"/>
                  </a:lnTo>
                  <a:lnTo>
                    <a:pt x="778" y="16910"/>
                  </a:lnTo>
                  <a:lnTo>
                    <a:pt x="410" y="17986"/>
                  </a:lnTo>
                  <a:lnTo>
                    <a:pt x="0" y="18969"/>
                  </a:lnTo>
                  <a:lnTo>
                    <a:pt x="560" y="20600"/>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55" name="AutoShape 64">
              <a:extLst>
                <a:ext uri="{FF2B5EF4-FFF2-40B4-BE49-F238E27FC236}">
                  <a16:creationId xmlns:a16="http://schemas.microsoft.com/office/drawing/2014/main" id="{64885392-3B60-497D-B224-DF3F9025DC0E}"/>
                </a:ext>
              </a:extLst>
            </p:cNvPr>
            <p:cNvSpPr>
              <a:spLocks/>
            </p:cNvSpPr>
            <p:nvPr/>
          </p:nvSpPr>
          <p:spPr bwMode="auto">
            <a:xfrm>
              <a:off x="2275192" y="8085498"/>
              <a:ext cx="497597" cy="3007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598" y="4964"/>
                  </a:moveTo>
                  <a:lnTo>
                    <a:pt x="2420" y="6682"/>
                  </a:lnTo>
                  <a:lnTo>
                    <a:pt x="1156" y="8971"/>
                  </a:lnTo>
                  <a:lnTo>
                    <a:pt x="955" y="11601"/>
                  </a:lnTo>
                  <a:lnTo>
                    <a:pt x="0" y="15866"/>
                  </a:lnTo>
                  <a:lnTo>
                    <a:pt x="1188" y="16997"/>
                  </a:lnTo>
                  <a:lnTo>
                    <a:pt x="2624" y="21600"/>
                  </a:lnTo>
                  <a:lnTo>
                    <a:pt x="3569" y="19288"/>
                  </a:lnTo>
                  <a:lnTo>
                    <a:pt x="7285" y="15410"/>
                  </a:lnTo>
                  <a:lnTo>
                    <a:pt x="15318" y="12139"/>
                  </a:lnTo>
                  <a:lnTo>
                    <a:pt x="18913" y="10214"/>
                  </a:lnTo>
                  <a:lnTo>
                    <a:pt x="21600" y="5783"/>
                  </a:lnTo>
                  <a:lnTo>
                    <a:pt x="19858" y="4761"/>
                  </a:lnTo>
                  <a:lnTo>
                    <a:pt x="18700" y="3123"/>
                  </a:lnTo>
                  <a:lnTo>
                    <a:pt x="16847" y="2016"/>
                  </a:lnTo>
                  <a:lnTo>
                    <a:pt x="15007" y="597"/>
                  </a:lnTo>
                  <a:lnTo>
                    <a:pt x="13544" y="2554"/>
                  </a:lnTo>
                  <a:lnTo>
                    <a:pt x="11996" y="1470"/>
                  </a:lnTo>
                  <a:lnTo>
                    <a:pt x="10963" y="0"/>
                  </a:lnTo>
                  <a:lnTo>
                    <a:pt x="9179" y="842"/>
                  </a:lnTo>
                  <a:lnTo>
                    <a:pt x="7799" y="1854"/>
                  </a:lnTo>
                  <a:lnTo>
                    <a:pt x="6279" y="3435"/>
                  </a:lnTo>
                  <a:lnTo>
                    <a:pt x="4598" y="4964"/>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sp>
          <p:nvSpPr>
            <p:cNvPr id="156" name="AutoShape 65">
              <a:extLst>
                <a:ext uri="{FF2B5EF4-FFF2-40B4-BE49-F238E27FC236}">
                  <a16:creationId xmlns:a16="http://schemas.microsoft.com/office/drawing/2014/main" id="{1E990E68-CA1C-4982-AE08-B2D7BCE271A1}"/>
                </a:ext>
              </a:extLst>
            </p:cNvPr>
            <p:cNvSpPr>
              <a:spLocks/>
            </p:cNvSpPr>
            <p:nvPr/>
          </p:nvSpPr>
          <p:spPr bwMode="auto">
            <a:xfrm>
              <a:off x="7254968" y="9100298"/>
              <a:ext cx="323332" cy="62626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484" y="616"/>
                  </a:moveTo>
                  <a:lnTo>
                    <a:pt x="14067" y="3374"/>
                  </a:lnTo>
                  <a:lnTo>
                    <a:pt x="11483" y="6099"/>
                  </a:lnTo>
                  <a:lnTo>
                    <a:pt x="7532" y="6619"/>
                  </a:lnTo>
                  <a:lnTo>
                    <a:pt x="4762" y="6623"/>
                  </a:lnTo>
                  <a:lnTo>
                    <a:pt x="3358" y="7206"/>
                  </a:lnTo>
                  <a:lnTo>
                    <a:pt x="5250" y="7962"/>
                  </a:lnTo>
                  <a:lnTo>
                    <a:pt x="6120" y="9400"/>
                  </a:lnTo>
                  <a:lnTo>
                    <a:pt x="5015" y="11206"/>
                  </a:lnTo>
                  <a:lnTo>
                    <a:pt x="2098" y="12346"/>
                  </a:lnTo>
                  <a:lnTo>
                    <a:pt x="0" y="12943"/>
                  </a:lnTo>
                  <a:lnTo>
                    <a:pt x="289" y="14222"/>
                  </a:lnTo>
                  <a:lnTo>
                    <a:pt x="1950" y="15286"/>
                  </a:lnTo>
                  <a:lnTo>
                    <a:pt x="2185" y="17146"/>
                  </a:lnTo>
                  <a:lnTo>
                    <a:pt x="403" y="18252"/>
                  </a:lnTo>
                  <a:lnTo>
                    <a:pt x="795" y="19625"/>
                  </a:lnTo>
                  <a:lnTo>
                    <a:pt x="2357" y="21239"/>
                  </a:lnTo>
                  <a:lnTo>
                    <a:pt x="5751" y="21600"/>
                  </a:lnTo>
                  <a:lnTo>
                    <a:pt x="8203" y="19668"/>
                  </a:lnTo>
                  <a:lnTo>
                    <a:pt x="8296" y="17772"/>
                  </a:lnTo>
                  <a:lnTo>
                    <a:pt x="6670" y="16317"/>
                  </a:lnTo>
                  <a:lnTo>
                    <a:pt x="10292" y="14878"/>
                  </a:lnTo>
                  <a:lnTo>
                    <a:pt x="12566" y="13745"/>
                  </a:lnTo>
                  <a:lnTo>
                    <a:pt x="10021" y="12820"/>
                  </a:lnTo>
                  <a:lnTo>
                    <a:pt x="9230" y="11922"/>
                  </a:lnTo>
                  <a:lnTo>
                    <a:pt x="11376" y="10557"/>
                  </a:lnTo>
                  <a:lnTo>
                    <a:pt x="12224" y="8886"/>
                  </a:lnTo>
                  <a:lnTo>
                    <a:pt x="13301" y="8021"/>
                  </a:lnTo>
                  <a:lnTo>
                    <a:pt x="16545" y="6798"/>
                  </a:lnTo>
                  <a:lnTo>
                    <a:pt x="19654" y="5390"/>
                  </a:lnTo>
                  <a:lnTo>
                    <a:pt x="21293" y="3799"/>
                  </a:lnTo>
                  <a:lnTo>
                    <a:pt x="21600" y="1886"/>
                  </a:lnTo>
                  <a:lnTo>
                    <a:pt x="20167" y="524"/>
                  </a:lnTo>
                  <a:lnTo>
                    <a:pt x="18705" y="0"/>
                  </a:lnTo>
                  <a:lnTo>
                    <a:pt x="16484" y="616"/>
                  </a:lnTo>
                  <a:close/>
                </a:path>
              </a:pathLst>
            </a:custGeom>
            <a:grpFill/>
            <a:ln w="635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38906" tIns="138906" rIns="138906" bIns="138906"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6200">
                <a:solidFill>
                  <a:srgbClr val="000000"/>
                </a:solidFill>
                <a:latin typeface="Helvetica Light" charset="0"/>
                <a:ea typeface="Helvetica Light" charset="0"/>
                <a:cs typeface="Helvetica Light" charset="0"/>
                <a:sym typeface="Helvetica Light" charset="0"/>
              </a:endParaRPr>
            </a:p>
          </p:txBody>
        </p:sp>
      </p:grpSp>
      <p:grpSp>
        <p:nvGrpSpPr>
          <p:cNvPr id="89" name="Group 88">
            <a:extLst>
              <a:ext uri="{FF2B5EF4-FFF2-40B4-BE49-F238E27FC236}">
                <a16:creationId xmlns:a16="http://schemas.microsoft.com/office/drawing/2014/main" id="{D8D082A8-338A-4A23-A5FD-1C06723E4B6F}"/>
              </a:ext>
            </a:extLst>
          </p:cNvPr>
          <p:cNvGrpSpPr/>
          <p:nvPr/>
        </p:nvGrpSpPr>
        <p:grpSpPr>
          <a:xfrm>
            <a:off x="2728224" y="2436050"/>
            <a:ext cx="3594912" cy="1375905"/>
            <a:chOff x="2243731" y="2891162"/>
            <a:chExt cx="3594912" cy="1375905"/>
          </a:xfrm>
        </p:grpSpPr>
        <p:grpSp>
          <p:nvGrpSpPr>
            <p:cNvPr id="90" name="Group 89">
              <a:extLst>
                <a:ext uri="{FF2B5EF4-FFF2-40B4-BE49-F238E27FC236}">
                  <a16:creationId xmlns:a16="http://schemas.microsoft.com/office/drawing/2014/main" id="{D667CA94-484C-40CA-AF0B-D9B0E292F866}"/>
                </a:ext>
              </a:extLst>
            </p:cNvPr>
            <p:cNvGrpSpPr/>
            <p:nvPr/>
          </p:nvGrpSpPr>
          <p:grpSpPr>
            <a:xfrm>
              <a:off x="2243731" y="3192308"/>
              <a:ext cx="2743200" cy="508758"/>
              <a:chOff x="1066801" y="2238247"/>
              <a:chExt cx="2743200" cy="508758"/>
            </a:xfrm>
          </p:grpSpPr>
          <p:sp>
            <p:nvSpPr>
              <p:cNvPr id="98" name="Freeform: Shape 97">
                <a:extLst>
                  <a:ext uri="{FF2B5EF4-FFF2-40B4-BE49-F238E27FC236}">
                    <a16:creationId xmlns:a16="http://schemas.microsoft.com/office/drawing/2014/main" id="{FF18A5F8-3596-40CB-8D3B-D36B4FCD2FF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Text Box 10">
                <a:extLst>
                  <a:ext uri="{FF2B5EF4-FFF2-40B4-BE49-F238E27FC236}">
                    <a16:creationId xmlns:a16="http://schemas.microsoft.com/office/drawing/2014/main" id="{EFA687BC-4FF5-4337-8AD9-514B933BA554}"/>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1" name="Group 90">
              <a:extLst>
                <a:ext uri="{FF2B5EF4-FFF2-40B4-BE49-F238E27FC236}">
                  <a16:creationId xmlns:a16="http://schemas.microsoft.com/office/drawing/2014/main" id="{69637801-839C-4FA0-844D-0BD6AE518DB3}"/>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92" name="Freeform: Shape 91">
                <a:extLst>
                  <a:ext uri="{FF2B5EF4-FFF2-40B4-BE49-F238E27FC236}">
                    <a16:creationId xmlns:a16="http://schemas.microsoft.com/office/drawing/2014/main" id="{04D265E0-69D7-49DC-85FC-FEF2CFDCCB6A}"/>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a:extLst>
                  <a:ext uri="{FF2B5EF4-FFF2-40B4-BE49-F238E27FC236}">
                    <a16:creationId xmlns:a16="http://schemas.microsoft.com/office/drawing/2014/main" id="{4DF0E61B-1F21-492E-B593-E63A5E62E3C2}"/>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4" name="Graphic 26" descr="Hike">
                <a:extLst>
                  <a:ext uri="{FF2B5EF4-FFF2-40B4-BE49-F238E27FC236}">
                    <a16:creationId xmlns:a16="http://schemas.microsoft.com/office/drawing/2014/main" id="{6BFCC71C-D055-4251-BAAD-B3D3697E8A93}"/>
                  </a:ext>
                </a:extLst>
              </p:cNvPr>
              <p:cNvGrpSpPr>
                <a:grpSpLocks noChangeAspect="1"/>
              </p:cNvGrpSpPr>
              <p:nvPr/>
            </p:nvGrpSpPr>
            <p:grpSpPr>
              <a:xfrm>
                <a:off x="3835579" y="2208930"/>
                <a:ext cx="548640" cy="548640"/>
                <a:chOff x="5638800" y="2971800"/>
                <a:chExt cx="914400" cy="914400"/>
              </a:xfrm>
              <a:solidFill>
                <a:srgbClr val="4D4D4D"/>
              </a:solidFill>
            </p:grpSpPr>
            <p:sp>
              <p:nvSpPr>
                <p:cNvPr id="95" name="Freeform: Shape 94">
                  <a:extLst>
                    <a:ext uri="{FF2B5EF4-FFF2-40B4-BE49-F238E27FC236}">
                      <a16:creationId xmlns:a16="http://schemas.microsoft.com/office/drawing/2014/main" id="{3D8EA9D2-84ED-4B75-9974-9F503BB721C2}"/>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96" name="Freeform: Shape 95">
                  <a:extLst>
                    <a:ext uri="{FF2B5EF4-FFF2-40B4-BE49-F238E27FC236}">
                      <a16:creationId xmlns:a16="http://schemas.microsoft.com/office/drawing/2014/main" id="{EFDB4026-6C44-4056-A708-9DA5386BD919}"/>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97" name="Freeform: Shape 96">
                  <a:extLst>
                    <a:ext uri="{FF2B5EF4-FFF2-40B4-BE49-F238E27FC236}">
                      <a16:creationId xmlns:a16="http://schemas.microsoft.com/office/drawing/2014/main" id="{2DADFBCC-50BF-4B0F-AC8B-7D22D22663AC}"/>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00" name="TextBox 99">
            <a:extLst>
              <a:ext uri="{FF2B5EF4-FFF2-40B4-BE49-F238E27FC236}">
                <a16:creationId xmlns:a16="http://schemas.microsoft.com/office/drawing/2014/main" id="{62DCB6A1-0166-4954-8DBC-81E626BB2196}"/>
              </a:ext>
            </a:extLst>
          </p:cNvPr>
          <p:cNvSpPr txBox="1"/>
          <p:nvPr/>
        </p:nvSpPr>
        <p:spPr>
          <a:xfrm>
            <a:off x="7879079" y="1417726"/>
            <a:ext cx="3689143" cy="1138773"/>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101" name="TextBox 100">
            <a:extLst>
              <a:ext uri="{FF2B5EF4-FFF2-40B4-BE49-F238E27FC236}">
                <a16:creationId xmlns:a16="http://schemas.microsoft.com/office/drawing/2014/main" id="{CB436CEB-4511-487E-92EB-490B3106FB29}"/>
              </a:ext>
            </a:extLst>
          </p:cNvPr>
          <p:cNvSpPr txBox="1"/>
          <p:nvPr/>
        </p:nvSpPr>
        <p:spPr>
          <a:xfrm>
            <a:off x="499275" y="3341510"/>
            <a:ext cx="3492246" cy="1523494"/>
          </a:xfrm>
          <a:prstGeom prst="rect">
            <a:avLst/>
          </a:prstGeom>
          <a:noFill/>
        </p:spPr>
        <p:txBody>
          <a:bodyPr wrap="square" rtlCol="0">
            <a:spAutoFit/>
          </a:bodyPr>
          <a:lstStyle/>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D4D4D"/>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102" name="Group 101">
            <a:extLst>
              <a:ext uri="{FF2B5EF4-FFF2-40B4-BE49-F238E27FC236}">
                <a16:creationId xmlns:a16="http://schemas.microsoft.com/office/drawing/2014/main" id="{7707EC75-F02D-4B50-A7F1-8662368605D4}"/>
              </a:ext>
            </a:extLst>
          </p:cNvPr>
          <p:cNvGrpSpPr/>
          <p:nvPr/>
        </p:nvGrpSpPr>
        <p:grpSpPr>
          <a:xfrm>
            <a:off x="6679913" y="370929"/>
            <a:ext cx="3509383" cy="1375905"/>
            <a:chOff x="6025615" y="1230029"/>
            <a:chExt cx="3509383" cy="1375905"/>
          </a:xfrm>
        </p:grpSpPr>
        <p:grpSp>
          <p:nvGrpSpPr>
            <p:cNvPr id="103" name="Group 102">
              <a:extLst>
                <a:ext uri="{FF2B5EF4-FFF2-40B4-BE49-F238E27FC236}">
                  <a16:creationId xmlns:a16="http://schemas.microsoft.com/office/drawing/2014/main" id="{43A14329-43B7-4A0A-AB6E-9CBB65BCEAEC}"/>
                </a:ext>
              </a:extLst>
            </p:cNvPr>
            <p:cNvGrpSpPr/>
            <p:nvPr/>
          </p:nvGrpSpPr>
          <p:grpSpPr>
            <a:xfrm>
              <a:off x="6791798" y="1528954"/>
              <a:ext cx="2743200" cy="508758"/>
              <a:chOff x="7772400" y="675620"/>
              <a:chExt cx="2743200" cy="508758"/>
            </a:xfrm>
          </p:grpSpPr>
          <p:sp>
            <p:nvSpPr>
              <p:cNvPr id="194" name="Freeform: Shape 193">
                <a:extLst>
                  <a:ext uri="{FF2B5EF4-FFF2-40B4-BE49-F238E27FC236}">
                    <a16:creationId xmlns:a16="http://schemas.microsoft.com/office/drawing/2014/main" id="{033E56DB-8B6F-40D9-BADD-EA89B533C24E}"/>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Text Box 10">
                <a:extLst>
                  <a:ext uri="{FF2B5EF4-FFF2-40B4-BE49-F238E27FC236}">
                    <a16:creationId xmlns:a16="http://schemas.microsoft.com/office/drawing/2014/main" id="{EE594B3D-6532-4DC7-B5A4-2DBA7A9EDDA1}"/>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04" name="Group 103">
              <a:extLst>
                <a:ext uri="{FF2B5EF4-FFF2-40B4-BE49-F238E27FC236}">
                  <a16:creationId xmlns:a16="http://schemas.microsoft.com/office/drawing/2014/main" id="{6F1FB501-F95E-4B84-9591-4C6EFF2A24EE}"/>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05" name="Freeform: Shape 104">
                <a:extLst>
                  <a:ext uri="{FF2B5EF4-FFF2-40B4-BE49-F238E27FC236}">
                    <a16:creationId xmlns:a16="http://schemas.microsoft.com/office/drawing/2014/main" id="{001F1F1B-05B7-4B82-9578-AB513B90FFE2}"/>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Oval 105">
                <a:extLst>
                  <a:ext uri="{FF2B5EF4-FFF2-40B4-BE49-F238E27FC236}">
                    <a16:creationId xmlns:a16="http://schemas.microsoft.com/office/drawing/2014/main" id="{88A1192B-8019-406C-8DAD-7C0FDAB49F34}"/>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3" name="Graphic 192" descr="Tent">
                <a:extLst>
                  <a:ext uri="{FF2B5EF4-FFF2-40B4-BE49-F238E27FC236}">
                    <a16:creationId xmlns:a16="http://schemas.microsoft.com/office/drawing/2014/main" id="{9D6071EC-1F01-4A4F-9FA8-30C1052CE51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96" name="Chart 195">
            <a:extLst>
              <a:ext uri="{FF2B5EF4-FFF2-40B4-BE49-F238E27FC236}">
                <a16:creationId xmlns:a16="http://schemas.microsoft.com/office/drawing/2014/main" id="{6EA249BF-1810-48A7-A49D-1DEB9DAADDF8}"/>
              </a:ext>
            </a:extLst>
          </p:cNvPr>
          <p:cNvGraphicFramePr>
            <a:graphicFrameLocks noChangeAspect="1"/>
          </p:cNvGraphicFramePr>
          <p:nvPr>
            <p:extLst/>
          </p:nvPr>
        </p:nvGraphicFramePr>
        <p:xfrm>
          <a:off x="6489349" y="153424"/>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97" name="Chart 196">
            <a:extLst>
              <a:ext uri="{FF2B5EF4-FFF2-40B4-BE49-F238E27FC236}">
                <a16:creationId xmlns:a16="http://schemas.microsoft.com/office/drawing/2014/main" id="{85CE4928-26DF-463E-AD6D-B13E03D69D22}"/>
              </a:ext>
            </a:extLst>
          </p:cNvPr>
          <p:cNvGraphicFramePr>
            <a:graphicFrameLocks noChangeAspect="1"/>
          </p:cNvGraphicFramePr>
          <p:nvPr>
            <p:extLst/>
          </p:nvPr>
        </p:nvGraphicFramePr>
        <p:xfrm>
          <a:off x="5036653" y="2209353"/>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198" name="TextBox 197">
            <a:extLst>
              <a:ext uri="{FF2B5EF4-FFF2-40B4-BE49-F238E27FC236}">
                <a16:creationId xmlns:a16="http://schemas.microsoft.com/office/drawing/2014/main" id="{D3ED7033-951A-4AA0-9B8A-4477B280724A}"/>
              </a:ext>
            </a:extLst>
          </p:cNvPr>
          <p:cNvSpPr txBox="1"/>
          <p:nvPr/>
        </p:nvSpPr>
        <p:spPr>
          <a:xfrm>
            <a:off x="6555904" y="4852492"/>
            <a:ext cx="3771642" cy="1138773"/>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199" name="Group 198">
            <a:extLst>
              <a:ext uri="{FF2B5EF4-FFF2-40B4-BE49-F238E27FC236}">
                <a16:creationId xmlns:a16="http://schemas.microsoft.com/office/drawing/2014/main" id="{D11E9D44-61C7-4B7B-851D-2D84F9745590}"/>
              </a:ext>
            </a:extLst>
          </p:cNvPr>
          <p:cNvGrpSpPr/>
          <p:nvPr/>
        </p:nvGrpSpPr>
        <p:grpSpPr>
          <a:xfrm>
            <a:off x="4984152" y="3867967"/>
            <a:ext cx="3509383" cy="1375905"/>
            <a:chOff x="6025615" y="1230029"/>
            <a:chExt cx="3509383" cy="1375905"/>
          </a:xfrm>
        </p:grpSpPr>
        <p:grpSp>
          <p:nvGrpSpPr>
            <p:cNvPr id="200" name="Group 199">
              <a:extLst>
                <a:ext uri="{FF2B5EF4-FFF2-40B4-BE49-F238E27FC236}">
                  <a16:creationId xmlns:a16="http://schemas.microsoft.com/office/drawing/2014/main" id="{5867AEF5-D369-46ED-92F2-E49D0CA797E2}"/>
                </a:ext>
              </a:extLst>
            </p:cNvPr>
            <p:cNvGrpSpPr/>
            <p:nvPr/>
          </p:nvGrpSpPr>
          <p:grpSpPr>
            <a:xfrm>
              <a:off x="6791798" y="1528954"/>
              <a:ext cx="2743200" cy="508758"/>
              <a:chOff x="7772400" y="675620"/>
              <a:chExt cx="2743200" cy="508758"/>
            </a:xfrm>
          </p:grpSpPr>
          <p:sp>
            <p:nvSpPr>
              <p:cNvPr id="205" name="Freeform: Shape 204">
                <a:extLst>
                  <a:ext uri="{FF2B5EF4-FFF2-40B4-BE49-F238E27FC236}">
                    <a16:creationId xmlns:a16="http://schemas.microsoft.com/office/drawing/2014/main" id="{278720F3-D6E6-417E-9488-368830B576D5}"/>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 name="Text Box 10">
                <a:extLst>
                  <a:ext uri="{FF2B5EF4-FFF2-40B4-BE49-F238E27FC236}">
                    <a16:creationId xmlns:a16="http://schemas.microsoft.com/office/drawing/2014/main" id="{5C6A481B-8474-4E01-8C7B-9846BCC993E6}"/>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01" name="Group 200">
              <a:extLst>
                <a:ext uri="{FF2B5EF4-FFF2-40B4-BE49-F238E27FC236}">
                  <a16:creationId xmlns:a16="http://schemas.microsoft.com/office/drawing/2014/main" id="{E4589E6B-117F-4401-8668-D41374F60409}"/>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202" name="Freeform: Shape 201">
                <a:extLst>
                  <a:ext uri="{FF2B5EF4-FFF2-40B4-BE49-F238E27FC236}">
                    <a16:creationId xmlns:a16="http://schemas.microsoft.com/office/drawing/2014/main" id="{E4666790-074B-4F49-8DCF-D467CCFBE0EF}"/>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3" name="Oval 202">
                <a:extLst>
                  <a:ext uri="{FF2B5EF4-FFF2-40B4-BE49-F238E27FC236}">
                    <a16:creationId xmlns:a16="http://schemas.microsoft.com/office/drawing/2014/main" id="{0B3BE922-971C-4F75-B717-9FF7E0F8B37D}"/>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4" name="Graphic 203" descr="Tent">
                <a:extLst>
                  <a:ext uri="{FF2B5EF4-FFF2-40B4-BE49-F238E27FC236}">
                    <a16:creationId xmlns:a16="http://schemas.microsoft.com/office/drawing/2014/main" id="{044046C2-14A6-4B4E-9ECE-0B45403A45A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207" name="Chart 206">
            <a:extLst>
              <a:ext uri="{FF2B5EF4-FFF2-40B4-BE49-F238E27FC236}">
                <a16:creationId xmlns:a16="http://schemas.microsoft.com/office/drawing/2014/main" id="{BAA820DD-CEFD-46BA-B725-7989A7A0E1C9}"/>
              </a:ext>
            </a:extLst>
          </p:cNvPr>
          <p:cNvGraphicFramePr>
            <a:graphicFrameLocks noChangeAspect="1"/>
          </p:cNvGraphicFramePr>
          <p:nvPr>
            <p:extLst/>
          </p:nvPr>
        </p:nvGraphicFramePr>
        <p:xfrm>
          <a:off x="4796549" y="3653090"/>
          <a:ext cx="1463040" cy="1548508"/>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3195776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07"/>
                                        </p:tgtEl>
                                        <p:attrNameLst>
                                          <p:attrName>style.visibility</p:attrName>
                                        </p:attrNameLst>
                                      </p:cBhvr>
                                      <p:to>
                                        <p:strVal val="visible"/>
                                      </p:to>
                                    </p:set>
                                    <p:animEffect transition="in" filter="fade">
                                      <p:cBhvr>
                                        <p:cTn id="11" dur="1000"/>
                                        <p:tgtEl>
                                          <p:spTgt spid="107"/>
                                        </p:tgtEl>
                                      </p:cBhvr>
                                    </p:animEffect>
                                    <p:anim calcmode="lin" valueType="num">
                                      <p:cBhvr>
                                        <p:cTn id="12" dur="1000" fill="hold"/>
                                        <p:tgtEl>
                                          <p:spTgt spid="107"/>
                                        </p:tgtEl>
                                        <p:attrNameLst>
                                          <p:attrName>ppt_x</p:attrName>
                                        </p:attrNameLst>
                                      </p:cBhvr>
                                      <p:tavLst>
                                        <p:tav tm="0">
                                          <p:val>
                                            <p:strVal val="#ppt_x"/>
                                          </p:val>
                                        </p:tav>
                                        <p:tav tm="100000">
                                          <p:val>
                                            <p:strVal val="#ppt_x"/>
                                          </p:val>
                                        </p:tav>
                                      </p:tavLst>
                                    </p:anim>
                                    <p:anim calcmode="lin" valueType="num">
                                      <p:cBhvr>
                                        <p:cTn id="13" dur="1000" fill="hold"/>
                                        <p:tgtEl>
                                          <p:spTgt spid="107"/>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89"/>
                                        </p:tgtEl>
                                        <p:attrNameLst>
                                          <p:attrName>style.visibility</p:attrName>
                                        </p:attrNameLst>
                                      </p:cBhvr>
                                      <p:to>
                                        <p:strVal val="visible"/>
                                      </p:to>
                                    </p:set>
                                    <p:anim calcmode="lin" valueType="num">
                                      <p:cBhvr additive="base">
                                        <p:cTn id="17" dur="500" fill="hold"/>
                                        <p:tgtEl>
                                          <p:spTgt spid="89"/>
                                        </p:tgtEl>
                                        <p:attrNameLst>
                                          <p:attrName>ppt_x</p:attrName>
                                        </p:attrNameLst>
                                      </p:cBhvr>
                                      <p:tavLst>
                                        <p:tav tm="0">
                                          <p:val>
                                            <p:strVal val="0-#ppt_w/2"/>
                                          </p:val>
                                        </p:tav>
                                        <p:tav tm="100000">
                                          <p:val>
                                            <p:strVal val="#ppt_x"/>
                                          </p:val>
                                        </p:tav>
                                      </p:tavLst>
                                    </p:anim>
                                    <p:anim calcmode="lin" valueType="num">
                                      <p:cBhvr additive="base">
                                        <p:cTn id="18" dur="500" fill="hold"/>
                                        <p:tgtEl>
                                          <p:spTgt spid="89"/>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101"/>
                                        </p:tgtEl>
                                        <p:attrNameLst>
                                          <p:attrName>style.visibility</p:attrName>
                                        </p:attrNameLst>
                                      </p:cBhvr>
                                      <p:to>
                                        <p:strVal val="visible"/>
                                      </p:to>
                                    </p:set>
                                    <p:animEffect transition="in" filter="fade">
                                      <p:cBhvr>
                                        <p:cTn id="22" dur="1000"/>
                                        <p:tgtEl>
                                          <p:spTgt spid="101"/>
                                        </p:tgtEl>
                                      </p:cBhvr>
                                    </p:animEffect>
                                    <p:anim calcmode="lin" valueType="num">
                                      <p:cBhvr>
                                        <p:cTn id="23" dur="1000" fill="hold"/>
                                        <p:tgtEl>
                                          <p:spTgt spid="101"/>
                                        </p:tgtEl>
                                        <p:attrNameLst>
                                          <p:attrName>ppt_x</p:attrName>
                                        </p:attrNameLst>
                                      </p:cBhvr>
                                      <p:tavLst>
                                        <p:tav tm="0">
                                          <p:val>
                                            <p:strVal val="#ppt_x"/>
                                          </p:val>
                                        </p:tav>
                                        <p:tav tm="100000">
                                          <p:val>
                                            <p:strVal val="#ppt_x"/>
                                          </p:val>
                                        </p:tav>
                                      </p:tavLst>
                                    </p:anim>
                                    <p:anim calcmode="lin" valueType="num">
                                      <p:cBhvr>
                                        <p:cTn id="24" dur="1000" fill="hold"/>
                                        <p:tgtEl>
                                          <p:spTgt spid="101"/>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197"/>
                                        </p:tgtEl>
                                        <p:attrNameLst>
                                          <p:attrName>style.visibility</p:attrName>
                                        </p:attrNameLst>
                                      </p:cBhvr>
                                      <p:to>
                                        <p:strVal val="visible"/>
                                      </p:to>
                                    </p:set>
                                    <p:anim calcmode="lin" valueType="num">
                                      <p:cBhvr>
                                        <p:cTn id="28" dur="1000" fill="hold"/>
                                        <p:tgtEl>
                                          <p:spTgt spid="197"/>
                                        </p:tgtEl>
                                        <p:attrNameLst>
                                          <p:attrName>ppt_w</p:attrName>
                                        </p:attrNameLst>
                                      </p:cBhvr>
                                      <p:tavLst>
                                        <p:tav tm="0">
                                          <p:val>
                                            <p:fltVal val="0"/>
                                          </p:val>
                                        </p:tav>
                                        <p:tav tm="100000">
                                          <p:val>
                                            <p:strVal val="#ppt_w"/>
                                          </p:val>
                                        </p:tav>
                                      </p:tavLst>
                                    </p:anim>
                                    <p:anim calcmode="lin" valueType="num">
                                      <p:cBhvr>
                                        <p:cTn id="29" dur="1000" fill="hold"/>
                                        <p:tgtEl>
                                          <p:spTgt spid="197"/>
                                        </p:tgtEl>
                                        <p:attrNameLst>
                                          <p:attrName>ppt_h</p:attrName>
                                        </p:attrNameLst>
                                      </p:cBhvr>
                                      <p:tavLst>
                                        <p:tav tm="0">
                                          <p:val>
                                            <p:fltVal val="0"/>
                                          </p:val>
                                        </p:tav>
                                        <p:tav tm="100000">
                                          <p:val>
                                            <p:strVal val="#ppt_h"/>
                                          </p:val>
                                        </p:tav>
                                      </p:tavLst>
                                    </p:anim>
                                    <p:anim calcmode="lin" valueType="num">
                                      <p:cBhvr>
                                        <p:cTn id="30" dur="1000" fill="hold"/>
                                        <p:tgtEl>
                                          <p:spTgt spid="197"/>
                                        </p:tgtEl>
                                        <p:attrNameLst>
                                          <p:attrName>style.rotation</p:attrName>
                                        </p:attrNameLst>
                                      </p:cBhvr>
                                      <p:tavLst>
                                        <p:tav tm="0">
                                          <p:val>
                                            <p:fltVal val="90"/>
                                          </p:val>
                                        </p:tav>
                                        <p:tav tm="100000">
                                          <p:val>
                                            <p:fltVal val="0"/>
                                          </p:val>
                                        </p:tav>
                                      </p:tavLst>
                                    </p:anim>
                                    <p:animEffect transition="in" filter="fade">
                                      <p:cBhvr>
                                        <p:cTn id="31" dur="1000"/>
                                        <p:tgtEl>
                                          <p:spTgt spid="197"/>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102"/>
                                        </p:tgtEl>
                                        <p:attrNameLst>
                                          <p:attrName>style.visibility</p:attrName>
                                        </p:attrNameLst>
                                      </p:cBhvr>
                                      <p:to>
                                        <p:strVal val="visible"/>
                                      </p:to>
                                    </p:set>
                                    <p:anim calcmode="lin" valueType="num">
                                      <p:cBhvr additive="base">
                                        <p:cTn id="35" dur="500" fill="hold"/>
                                        <p:tgtEl>
                                          <p:spTgt spid="102"/>
                                        </p:tgtEl>
                                        <p:attrNameLst>
                                          <p:attrName>ppt_x</p:attrName>
                                        </p:attrNameLst>
                                      </p:cBhvr>
                                      <p:tavLst>
                                        <p:tav tm="0">
                                          <p:val>
                                            <p:strVal val="1+#ppt_w/2"/>
                                          </p:val>
                                        </p:tav>
                                        <p:tav tm="100000">
                                          <p:val>
                                            <p:strVal val="#ppt_x"/>
                                          </p:val>
                                        </p:tav>
                                      </p:tavLst>
                                    </p:anim>
                                    <p:anim calcmode="lin" valueType="num">
                                      <p:cBhvr additive="base">
                                        <p:cTn id="36" dur="500" fill="hold"/>
                                        <p:tgtEl>
                                          <p:spTgt spid="102"/>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00"/>
                                        </p:tgtEl>
                                        <p:attrNameLst>
                                          <p:attrName>style.visibility</p:attrName>
                                        </p:attrNameLst>
                                      </p:cBhvr>
                                      <p:to>
                                        <p:strVal val="visible"/>
                                      </p:to>
                                    </p:set>
                                    <p:animEffect transition="in" filter="fade">
                                      <p:cBhvr>
                                        <p:cTn id="40" dur="1000"/>
                                        <p:tgtEl>
                                          <p:spTgt spid="100"/>
                                        </p:tgtEl>
                                      </p:cBhvr>
                                    </p:animEffect>
                                    <p:anim calcmode="lin" valueType="num">
                                      <p:cBhvr>
                                        <p:cTn id="41" dur="1000" fill="hold"/>
                                        <p:tgtEl>
                                          <p:spTgt spid="100"/>
                                        </p:tgtEl>
                                        <p:attrNameLst>
                                          <p:attrName>ppt_x</p:attrName>
                                        </p:attrNameLst>
                                      </p:cBhvr>
                                      <p:tavLst>
                                        <p:tav tm="0">
                                          <p:val>
                                            <p:strVal val="#ppt_x"/>
                                          </p:val>
                                        </p:tav>
                                        <p:tav tm="100000">
                                          <p:val>
                                            <p:strVal val="#ppt_x"/>
                                          </p:val>
                                        </p:tav>
                                      </p:tavLst>
                                    </p:anim>
                                    <p:anim calcmode="lin" valueType="num">
                                      <p:cBhvr>
                                        <p:cTn id="42" dur="1000" fill="hold"/>
                                        <p:tgtEl>
                                          <p:spTgt spid="100"/>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96"/>
                                        </p:tgtEl>
                                        <p:attrNameLst>
                                          <p:attrName>style.visibility</p:attrName>
                                        </p:attrNameLst>
                                      </p:cBhvr>
                                      <p:to>
                                        <p:strVal val="visible"/>
                                      </p:to>
                                    </p:set>
                                    <p:anim calcmode="lin" valueType="num">
                                      <p:cBhvr>
                                        <p:cTn id="46" dur="1000" fill="hold"/>
                                        <p:tgtEl>
                                          <p:spTgt spid="196"/>
                                        </p:tgtEl>
                                        <p:attrNameLst>
                                          <p:attrName>ppt_w</p:attrName>
                                        </p:attrNameLst>
                                      </p:cBhvr>
                                      <p:tavLst>
                                        <p:tav tm="0">
                                          <p:val>
                                            <p:fltVal val="0"/>
                                          </p:val>
                                        </p:tav>
                                        <p:tav tm="100000">
                                          <p:val>
                                            <p:strVal val="#ppt_w"/>
                                          </p:val>
                                        </p:tav>
                                      </p:tavLst>
                                    </p:anim>
                                    <p:anim calcmode="lin" valueType="num">
                                      <p:cBhvr>
                                        <p:cTn id="47" dur="1000" fill="hold"/>
                                        <p:tgtEl>
                                          <p:spTgt spid="196"/>
                                        </p:tgtEl>
                                        <p:attrNameLst>
                                          <p:attrName>ppt_h</p:attrName>
                                        </p:attrNameLst>
                                      </p:cBhvr>
                                      <p:tavLst>
                                        <p:tav tm="0">
                                          <p:val>
                                            <p:fltVal val="0"/>
                                          </p:val>
                                        </p:tav>
                                        <p:tav tm="100000">
                                          <p:val>
                                            <p:strVal val="#ppt_h"/>
                                          </p:val>
                                        </p:tav>
                                      </p:tavLst>
                                    </p:anim>
                                    <p:anim calcmode="lin" valueType="num">
                                      <p:cBhvr>
                                        <p:cTn id="48" dur="1000" fill="hold"/>
                                        <p:tgtEl>
                                          <p:spTgt spid="196"/>
                                        </p:tgtEl>
                                        <p:attrNameLst>
                                          <p:attrName>style.rotation</p:attrName>
                                        </p:attrNameLst>
                                      </p:cBhvr>
                                      <p:tavLst>
                                        <p:tav tm="0">
                                          <p:val>
                                            <p:fltVal val="90"/>
                                          </p:val>
                                        </p:tav>
                                        <p:tav tm="100000">
                                          <p:val>
                                            <p:fltVal val="0"/>
                                          </p:val>
                                        </p:tav>
                                      </p:tavLst>
                                    </p:anim>
                                    <p:animEffect transition="in" filter="fade">
                                      <p:cBhvr>
                                        <p:cTn id="49" dur="1000"/>
                                        <p:tgtEl>
                                          <p:spTgt spid="196"/>
                                        </p:tgtEl>
                                      </p:cBhvr>
                                    </p:animEffect>
                                  </p:childTnLst>
                                </p:cTn>
                              </p:par>
                            </p:childTnLst>
                          </p:cTn>
                        </p:par>
                        <p:par>
                          <p:cTn id="50" fill="hold">
                            <p:stCondLst>
                              <p:cond delay="7000"/>
                            </p:stCondLst>
                            <p:childTnLst>
                              <p:par>
                                <p:cTn id="51" presetID="2" presetClass="entr" presetSubtype="2" fill="hold" nodeType="afterEffect">
                                  <p:stCondLst>
                                    <p:cond delay="0"/>
                                  </p:stCondLst>
                                  <p:childTnLst>
                                    <p:set>
                                      <p:cBhvr>
                                        <p:cTn id="52" dur="1" fill="hold">
                                          <p:stCondLst>
                                            <p:cond delay="0"/>
                                          </p:stCondLst>
                                        </p:cTn>
                                        <p:tgtEl>
                                          <p:spTgt spid="199"/>
                                        </p:tgtEl>
                                        <p:attrNameLst>
                                          <p:attrName>style.visibility</p:attrName>
                                        </p:attrNameLst>
                                      </p:cBhvr>
                                      <p:to>
                                        <p:strVal val="visible"/>
                                      </p:to>
                                    </p:set>
                                    <p:anim calcmode="lin" valueType="num">
                                      <p:cBhvr additive="base">
                                        <p:cTn id="53" dur="500" fill="hold"/>
                                        <p:tgtEl>
                                          <p:spTgt spid="199"/>
                                        </p:tgtEl>
                                        <p:attrNameLst>
                                          <p:attrName>ppt_x</p:attrName>
                                        </p:attrNameLst>
                                      </p:cBhvr>
                                      <p:tavLst>
                                        <p:tav tm="0">
                                          <p:val>
                                            <p:strVal val="1+#ppt_w/2"/>
                                          </p:val>
                                        </p:tav>
                                        <p:tav tm="100000">
                                          <p:val>
                                            <p:strVal val="#ppt_x"/>
                                          </p:val>
                                        </p:tav>
                                      </p:tavLst>
                                    </p:anim>
                                    <p:anim calcmode="lin" valueType="num">
                                      <p:cBhvr additive="base">
                                        <p:cTn id="54" dur="500" fill="hold"/>
                                        <p:tgtEl>
                                          <p:spTgt spid="199"/>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198"/>
                                        </p:tgtEl>
                                        <p:attrNameLst>
                                          <p:attrName>style.visibility</p:attrName>
                                        </p:attrNameLst>
                                      </p:cBhvr>
                                      <p:to>
                                        <p:strVal val="visible"/>
                                      </p:to>
                                    </p:set>
                                    <p:animEffect transition="in" filter="fade">
                                      <p:cBhvr>
                                        <p:cTn id="58" dur="1000"/>
                                        <p:tgtEl>
                                          <p:spTgt spid="198"/>
                                        </p:tgtEl>
                                      </p:cBhvr>
                                    </p:animEffect>
                                    <p:anim calcmode="lin" valueType="num">
                                      <p:cBhvr>
                                        <p:cTn id="59" dur="1000" fill="hold"/>
                                        <p:tgtEl>
                                          <p:spTgt spid="198"/>
                                        </p:tgtEl>
                                        <p:attrNameLst>
                                          <p:attrName>ppt_x</p:attrName>
                                        </p:attrNameLst>
                                      </p:cBhvr>
                                      <p:tavLst>
                                        <p:tav tm="0">
                                          <p:val>
                                            <p:strVal val="#ppt_x"/>
                                          </p:val>
                                        </p:tav>
                                        <p:tav tm="100000">
                                          <p:val>
                                            <p:strVal val="#ppt_x"/>
                                          </p:val>
                                        </p:tav>
                                      </p:tavLst>
                                    </p:anim>
                                    <p:anim calcmode="lin" valueType="num">
                                      <p:cBhvr>
                                        <p:cTn id="60" dur="1000" fill="hold"/>
                                        <p:tgtEl>
                                          <p:spTgt spid="198"/>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207"/>
                                        </p:tgtEl>
                                        <p:attrNameLst>
                                          <p:attrName>style.visibility</p:attrName>
                                        </p:attrNameLst>
                                      </p:cBhvr>
                                      <p:to>
                                        <p:strVal val="visible"/>
                                      </p:to>
                                    </p:set>
                                    <p:anim calcmode="lin" valueType="num">
                                      <p:cBhvr>
                                        <p:cTn id="64" dur="1000" fill="hold"/>
                                        <p:tgtEl>
                                          <p:spTgt spid="207"/>
                                        </p:tgtEl>
                                        <p:attrNameLst>
                                          <p:attrName>ppt_w</p:attrName>
                                        </p:attrNameLst>
                                      </p:cBhvr>
                                      <p:tavLst>
                                        <p:tav tm="0">
                                          <p:val>
                                            <p:fltVal val="0"/>
                                          </p:val>
                                        </p:tav>
                                        <p:tav tm="100000">
                                          <p:val>
                                            <p:strVal val="#ppt_w"/>
                                          </p:val>
                                        </p:tav>
                                      </p:tavLst>
                                    </p:anim>
                                    <p:anim calcmode="lin" valueType="num">
                                      <p:cBhvr>
                                        <p:cTn id="65" dur="1000" fill="hold"/>
                                        <p:tgtEl>
                                          <p:spTgt spid="207"/>
                                        </p:tgtEl>
                                        <p:attrNameLst>
                                          <p:attrName>ppt_h</p:attrName>
                                        </p:attrNameLst>
                                      </p:cBhvr>
                                      <p:tavLst>
                                        <p:tav tm="0">
                                          <p:val>
                                            <p:fltVal val="0"/>
                                          </p:val>
                                        </p:tav>
                                        <p:tav tm="100000">
                                          <p:val>
                                            <p:strVal val="#ppt_h"/>
                                          </p:val>
                                        </p:tav>
                                      </p:tavLst>
                                    </p:anim>
                                    <p:anim calcmode="lin" valueType="num">
                                      <p:cBhvr>
                                        <p:cTn id="66" dur="1000" fill="hold"/>
                                        <p:tgtEl>
                                          <p:spTgt spid="207"/>
                                        </p:tgtEl>
                                        <p:attrNameLst>
                                          <p:attrName>style.rotation</p:attrName>
                                        </p:attrNameLst>
                                      </p:cBhvr>
                                      <p:tavLst>
                                        <p:tav tm="0">
                                          <p:val>
                                            <p:fltVal val="90"/>
                                          </p:val>
                                        </p:tav>
                                        <p:tav tm="100000">
                                          <p:val>
                                            <p:fltVal val="0"/>
                                          </p:val>
                                        </p:tav>
                                      </p:tavLst>
                                    </p:anim>
                                    <p:animEffect transition="in" filter="fade">
                                      <p:cBhvr>
                                        <p:cTn id="67" dur="1000"/>
                                        <p:tgtEl>
                                          <p:spTgt spid="2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00" grpId="0"/>
      <p:bldP spid="101" grpId="0"/>
      <p:bldGraphic spid="196" grpId="0">
        <p:bldAsOne/>
      </p:bldGraphic>
      <p:bldGraphic spid="197" grpId="0">
        <p:bldAsOne/>
      </p:bldGraphic>
      <p:bldP spid="198" grpId="0"/>
      <p:bldGraphic spid="207"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2019-07-21T18:47:59Z</dcterms:modified>
</cp:coreProperties>
</file>