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07"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84"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157EBF"/>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0818-48C9-95C4-FA7E4AB0B382}"/>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0818-48C9-95C4-FA7E4AB0B382}"/>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0818-48C9-95C4-FA7E4AB0B382}"/>
              </c:ext>
            </c:extLst>
          </c:dPt>
          <c:dPt>
            <c:idx val="3"/>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0818-48C9-95C4-FA7E4AB0B382}"/>
              </c:ext>
            </c:extLst>
          </c:dPt>
          <c:dPt>
            <c:idx val="4"/>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0818-48C9-95C4-FA7E4AB0B382}"/>
              </c:ext>
            </c:extLst>
          </c:dPt>
          <c:dPt>
            <c:idx val="5"/>
            <c:bubble3D val="0"/>
            <c:extLst>
              <c:ext xmlns:c16="http://schemas.microsoft.com/office/drawing/2014/chart" uri="{C3380CC4-5D6E-409C-BE32-E72D297353CC}">
                <c16:uniqueId val="{0000000B-0818-48C9-95C4-FA7E4AB0B382}"/>
              </c:ext>
            </c:extLst>
          </c:dPt>
          <c:dPt>
            <c:idx val="6"/>
            <c:bubble3D val="0"/>
            <c:extLst>
              <c:ext xmlns:c16="http://schemas.microsoft.com/office/drawing/2014/chart" uri="{C3380CC4-5D6E-409C-BE32-E72D297353CC}">
                <c16:uniqueId val="{0000000D-0818-48C9-95C4-FA7E4AB0B382}"/>
              </c:ext>
            </c:extLst>
          </c:dPt>
          <c:dPt>
            <c:idx val="7"/>
            <c:bubble3D val="0"/>
            <c:extLst>
              <c:ext xmlns:c16="http://schemas.microsoft.com/office/drawing/2014/chart" uri="{C3380CC4-5D6E-409C-BE32-E72D297353CC}">
                <c16:uniqueId val="{0000000F-0818-48C9-95C4-FA7E4AB0B382}"/>
              </c:ext>
            </c:extLst>
          </c:dPt>
          <c:dPt>
            <c:idx val="8"/>
            <c:bubble3D val="0"/>
            <c:extLst>
              <c:ext xmlns:c16="http://schemas.microsoft.com/office/drawing/2014/chart" uri="{C3380CC4-5D6E-409C-BE32-E72D297353CC}">
                <c16:uniqueId val="{00000011-0818-48C9-95C4-FA7E4AB0B382}"/>
              </c:ext>
            </c:extLst>
          </c:dPt>
          <c:dPt>
            <c:idx val="9"/>
            <c:bubble3D val="0"/>
            <c:extLst>
              <c:ext xmlns:c16="http://schemas.microsoft.com/office/drawing/2014/chart" uri="{C3380CC4-5D6E-409C-BE32-E72D297353CC}">
                <c16:uniqueId val="{00000013-0818-48C9-95C4-FA7E4AB0B382}"/>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14-0818-48C9-95C4-FA7E4AB0B382}"/>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36B8E3"/>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9305-4031-A064-8D19BA6CDFAC}"/>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9305-4031-A064-8D19BA6CDFAC}"/>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9305-4031-A064-8D19BA6CDFAC}"/>
              </c:ext>
            </c:extLst>
          </c:dPt>
          <c:dPt>
            <c:idx val="3"/>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9305-4031-A064-8D19BA6CDFAC}"/>
              </c:ext>
            </c:extLst>
          </c:dPt>
          <c:dPt>
            <c:idx val="4"/>
            <c:bubble3D val="0"/>
            <c:extLst>
              <c:ext xmlns:c16="http://schemas.microsoft.com/office/drawing/2014/chart" uri="{C3380CC4-5D6E-409C-BE32-E72D297353CC}">
                <c16:uniqueId val="{00000009-9305-4031-A064-8D19BA6CDFAC}"/>
              </c:ext>
            </c:extLst>
          </c:dPt>
          <c:dPt>
            <c:idx val="5"/>
            <c:bubble3D val="0"/>
            <c:extLst>
              <c:ext xmlns:c16="http://schemas.microsoft.com/office/drawing/2014/chart" uri="{C3380CC4-5D6E-409C-BE32-E72D297353CC}">
                <c16:uniqueId val="{0000000B-9305-4031-A064-8D19BA6CDFAC}"/>
              </c:ext>
            </c:extLst>
          </c:dPt>
          <c:dPt>
            <c:idx val="6"/>
            <c:bubble3D val="0"/>
            <c:extLst>
              <c:ext xmlns:c16="http://schemas.microsoft.com/office/drawing/2014/chart" uri="{C3380CC4-5D6E-409C-BE32-E72D297353CC}">
                <c16:uniqueId val="{0000000D-9305-4031-A064-8D19BA6CDFAC}"/>
              </c:ext>
            </c:extLst>
          </c:dPt>
          <c:dPt>
            <c:idx val="7"/>
            <c:bubble3D val="0"/>
            <c:extLst>
              <c:ext xmlns:c16="http://schemas.microsoft.com/office/drawing/2014/chart" uri="{C3380CC4-5D6E-409C-BE32-E72D297353CC}">
                <c16:uniqueId val="{0000000F-9305-4031-A064-8D19BA6CDFAC}"/>
              </c:ext>
            </c:extLst>
          </c:dPt>
          <c:dPt>
            <c:idx val="8"/>
            <c:bubble3D val="0"/>
            <c:extLst>
              <c:ext xmlns:c16="http://schemas.microsoft.com/office/drawing/2014/chart" uri="{C3380CC4-5D6E-409C-BE32-E72D297353CC}">
                <c16:uniqueId val="{00000011-9305-4031-A064-8D19BA6CDFAC}"/>
              </c:ext>
            </c:extLst>
          </c:dPt>
          <c:dPt>
            <c:idx val="9"/>
            <c:bubble3D val="0"/>
            <c:extLst>
              <c:ext xmlns:c16="http://schemas.microsoft.com/office/drawing/2014/chart" uri="{C3380CC4-5D6E-409C-BE32-E72D297353CC}">
                <c16:uniqueId val="{00000013-9305-4031-A064-8D19BA6CDFAC}"/>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14-9305-4031-A064-8D19BA6CDFAC}"/>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0050AA"/>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A4A9-4A1E-BCF5-2E4E4EFB2D4E}"/>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A4A9-4A1E-BCF5-2E4E4EFB2D4E}"/>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A4A9-4A1E-BCF5-2E4E4EFB2D4E}"/>
              </c:ext>
            </c:extLst>
          </c:dPt>
          <c:dPt>
            <c:idx val="3"/>
            <c:bubble3D val="0"/>
            <c:extLst>
              <c:ext xmlns:c16="http://schemas.microsoft.com/office/drawing/2014/chart" uri="{C3380CC4-5D6E-409C-BE32-E72D297353CC}">
                <c16:uniqueId val="{00000006-A4A9-4A1E-BCF5-2E4E4EFB2D4E}"/>
              </c:ext>
            </c:extLst>
          </c:dPt>
          <c:dPt>
            <c:idx val="4"/>
            <c:bubble3D val="0"/>
            <c:extLst>
              <c:ext xmlns:c16="http://schemas.microsoft.com/office/drawing/2014/chart" uri="{C3380CC4-5D6E-409C-BE32-E72D297353CC}">
                <c16:uniqueId val="{00000007-A4A9-4A1E-BCF5-2E4E4EFB2D4E}"/>
              </c:ext>
            </c:extLst>
          </c:dPt>
          <c:dPt>
            <c:idx val="5"/>
            <c:bubble3D val="0"/>
            <c:extLst>
              <c:ext xmlns:c16="http://schemas.microsoft.com/office/drawing/2014/chart" uri="{C3380CC4-5D6E-409C-BE32-E72D297353CC}">
                <c16:uniqueId val="{00000008-A4A9-4A1E-BCF5-2E4E4EFB2D4E}"/>
              </c:ext>
            </c:extLst>
          </c:dPt>
          <c:dPt>
            <c:idx val="6"/>
            <c:bubble3D val="0"/>
            <c:extLst>
              <c:ext xmlns:c16="http://schemas.microsoft.com/office/drawing/2014/chart" uri="{C3380CC4-5D6E-409C-BE32-E72D297353CC}">
                <c16:uniqueId val="{00000009-A4A9-4A1E-BCF5-2E4E4EFB2D4E}"/>
              </c:ext>
            </c:extLst>
          </c:dPt>
          <c:dPt>
            <c:idx val="7"/>
            <c:bubble3D val="0"/>
            <c:extLst>
              <c:ext xmlns:c16="http://schemas.microsoft.com/office/drawing/2014/chart" uri="{C3380CC4-5D6E-409C-BE32-E72D297353CC}">
                <c16:uniqueId val="{0000000A-A4A9-4A1E-BCF5-2E4E4EFB2D4E}"/>
              </c:ext>
            </c:extLst>
          </c:dPt>
          <c:dPt>
            <c:idx val="8"/>
            <c:bubble3D val="0"/>
            <c:extLst>
              <c:ext xmlns:c16="http://schemas.microsoft.com/office/drawing/2014/chart" uri="{C3380CC4-5D6E-409C-BE32-E72D297353CC}">
                <c16:uniqueId val="{0000000B-A4A9-4A1E-BCF5-2E4E4EFB2D4E}"/>
              </c:ext>
            </c:extLst>
          </c:dPt>
          <c:dPt>
            <c:idx val="9"/>
            <c:bubble3D val="0"/>
            <c:extLst>
              <c:ext xmlns:c16="http://schemas.microsoft.com/office/drawing/2014/chart" uri="{C3380CC4-5D6E-409C-BE32-E72D297353CC}">
                <c16:uniqueId val="{0000000C-A4A9-4A1E-BCF5-2E4E4EFB2D4E}"/>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D-A4A9-4A1E-BCF5-2E4E4EFB2D4E}"/>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7/21/2019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6_Vision/Mission01">
    <p:spTree>
      <p:nvGrpSpPr>
        <p:cNvPr id="1" name=""/>
        <p:cNvGrpSpPr/>
        <p:nvPr/>
      </p:nvGrpSpPr>
      <p:grpSpPr>
        <a:xfrm>
          <a:off x="0" y="0"/>
          <a:ext cx="0" cy="0"/>
          <a:chOff x="0" y="0"/>
          <a:chExt cx="0" cy="0"/>
        </a:xfrm>
      </p:grpSpPr>
      <p:sp>
        <p:nvSpPr>
          <p:cNvPr id="8" name="Freeform 8"/>
          <p:cNvSpPr>
            <a:spLocks/>
          </p:cNvSpPr>
          <p:nvPr userDrawn="1"/>
        </p:nvSpPr>
        <p:spPr bwMode="auto">
          <a:xfrm>
            <a:off x="1864785" y="4030133"/>
            <a:ext cx="4233" cy="44451"/>
          </a:xfrm>
          <a:custGeom>
            <a:avLst/>
            <a:gdLst>
              <a:gd name="T0" fmla="*/ 0 w 1"/>
              <a:gd name="T1" fmla="*/ 0 h 9"/>
              <a:gd name="T2" fmla="*/ 0 w 1"/>
              <a:gd name="T3" fmla="*/ 9 h 9"/>
              <a:gd name="T4" fmla="*/ 0 w 1"/>
              <a:gd name="T5" fmla="*/ 0 h 9"/>
            </a:gdLst>
            <a:ahLst/>
            <a:cxnLst>
              <a:cxn ang="0">
                <a:pos x="T0" y="T1"/>
              </a:cxn>
              <a:cxn ang="0">
                <a:pos x="T2" y="T3"/>
              </a:cxn>
              <a:cxn ang="0">
                <a:pos x="T4" y="T5"/>
              </a:cxn>
            </a:cxnLst>
            <a:rect l="0" t="0" r="r" b="b"/>
            <a:pathLst>
              <a:path w="1" h="9">
                <a:moveTo>
                  <a:pt x="0" y="0"/>
                </a:moveTo>
                <a:cubicBezTo>
                  <a:pt x="0" y="9"/>
                  <a:pt x="0" y="9"/>
                  <a:pt x="0" y="9"/>
                </a:cubicBezTo>
                <a:cubicBezTo>
                  <a:pt x="1" y="6"/>
                  <a:pt x="1" y="3"/>
                  <a:pt x="0" y="0"/>
                </a:cubicBezTo>
                <a:close/>
              </a:path>
            </a:pathLst>
          </a:custGeom>
          <a:solidFill>
            <a:srgbClr val="3F3B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p>
        </p:txBody>
      </p:sp>
    </p:spTree>
    <p:extLst>
      <p:ext uri="{BB962C8B-B14F-4D97-AF65-F5344CB8AC3E}">
        <p14:creationId xmlns:p14="http://schemas.microsoft.com/office/powerpoint/2010/main" val="26885287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7/21/2019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7/21/2019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7/21/2019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7/21/2019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7/21/2019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7/21/2019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7/21/2019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chart" Target="../charts/chart3.xml"/><Relationship Id="rId5" Type="http://schemas.openxmlformats.org/officeDocument/2006/relationships/chart" Target="../charts/chart2.xml"/><Relationship Id="rId4" Type="http://schemas.openxmlformats.org/officeDocument/2006/relationships/chart" Target="../charts/char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7" name="Group 76">
            <a:extLst>
              <a:ext uri="{FF2B5EF4-FFF2-40B4-BE49-F238E27FC236}">
                <a16:creationId xmlns:a16="http://schemas.microsoft.com/office/drawing/2014/main" id="{EC37EC72-883B-4FF4-9015-150F2540D0E7}"/>
              </a:ext>
            </a:extLst>
          </p:cNvPr>
          <p:cNvGrpSpPr>
            <a:grpSpLocks noChangeAspect="1"/>
          </p:cNvGrpSpPr>
          <p:nvPr/>
        </p:nvGrpSpPr>
        <p:grpSpPr>
          <a:xfrm>
            <a:off x="3325557" y="391849"/>
            <a:ext cx="5120640" cy="6351791"/>
            <a:chOff x="1752600" y="1123950"/>
            <a:chExt cx="3109913" cy="3857626"/>
          </a:xfr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effectLst>
            <a:outerShdw blurRad="50800" dist="38100" dir="2700000" algn="tl" rotWithShape="0">
              <a:prstClr val="black">
                <a:alpha val="40000"/>
              </a:prstClr>
            </a:outerShdw>
          </a:effectLst>
        </p:grpSpPr>
        <p:sp>
          <p:nvSpPr>
            <p:cNvPr id="48" name="Freeform 5">
              <a:extLst>
                <a:ext uri="{FF2B5EF4-FFF2-40B4-BE49-F238E27FC236}">
                  <a16:creationId xmlns:a16="http://schemas.microsoft.com/office/drawing/2014/main" id="{7F875C1F-F3E3-4739-B5BC-24B84C62BA3D}"/>
                </a:ext>
              </a:extLst>
            </p:cNvPr>
            <p:cNvSpPr>
              <a:spLocks/>
            </p:cNvSpPr>
            <p:nvPr/>
          </p:nvSpPr>
          <p:spPr bwMode="auto">
            <a:xfrm>
              <a:off x="3724275" y="2189163"/>
              <a:ext cx="717550" cy="661988"/>
            </a:xfrm>
            <a:custGeom>
              <a:avLst/>
              <a:gdLst/>
              <a:ahLst/>
              <a:cxnLst>
                <a:cxn ang="0">
                  <a:pos x="1" y="34"/>
                </a:cxn>
                <a:cxn ang="0">
                  <a:pos x="3" y="58"/>
                </a:cxn>
                <a:cxn ang="0">
                  <a:pos x="19" y="74"/>
                </a:cxn>
                <a:cxn ang="0">
                  <a:pos x="44" y="98"/>
                </a:cxn>
                <a:cxn ang="0">
                  <a:pos x="61" y="128"/>
                </a:cxn>
                <a:cxn ang="0">
                  <a:pos x="79" y="124"/>
                </a:cxn>
                <a:cxn ang="0">
                  <a:pos x="95" y="146"/>
                </a:cxn>
                <a:cxn ang="0">
                  <a:pos x="118" y="180"/>
                </a:cxn>
                <a:cxn ang="0">
                  <a:pos x="136" y="205"/>
                </a:cxn>
                <a:cxn ang="0">
                  <a:pos x="135" y="226"/>
                </a:cxn>
                <a:cxn ang="0">
                  <a:pos x="129" y="260"/>
                </a:cxn>
                <a:cxn ang="0">
                  <a:pos x="131" y="281"/>
                </a:cxn>
                <a:cxn ang="0">
                  <a:pos x="125" y="309"/>
                </a:cxn>
                <a:cxn ang="0">
                  <a:pos x="155" y="316"/>
                </a:cxn>
                <a:cxn ang="0">
                  <a:pos x="162" y="345"/>
                </a:cxn>
                <a:cxn ang="0">
                  <a:pos x="201" y="354"/>
                </a:cxn>
                <a:cxn ang="0">
                  <a:pos x="220" y="363"/>
                </a:cxn>
                <a:cxn ang="0">
                  <a:pos x="244" y="369"/>
                </a:cxn>
                <a:cxn ang="0">
                  <a:pos x="252" y="363"/>
                </a:cxn>
                <a:cxn ang="0">
                  <a:pos x="272" y="357"/>
                </a:cxn>
                <a:cxn ang="0">
                  <a:pos x="283" y="376"/>
                </a:cxn>
                <a:cxn ang="0">
                  <a:pos x="308" y="382"/>
                </a:cxn>
                <a:cxn ang="0">
                  <a:pos x="334" y="382"/>
                </a:cxn>
                <a:cxn ang="0">
                  <a:pos x="349" y="383"/>
                </a:cxn>
                <a:cxn ang="0">
                  <a:pos x="351" y="368"/>
                </a:cxn>
                <a:cxn ang="0">
                  <a:pos x="342" y="335"/>
                </a:cxn>
                <a:cxn ang="0">
                  <a:pos x="356" y="323"/>
                </a:cxn>
                <a:cxn ang="0">
                  <a:pos x="390" y="329"/>
                </a:cxn>
                <a:cxn ang="0">
                  <a:pos x="406" y="328"/>
                </a:cxn>
                <a:cxn ang="0">
                  <a:pos x="422" y="311"/>
                </a:cxn>
                <a:cxn ang="0">
                  <a:pos x="390" y="271"/>
                </a:cxn>
                <a:cxn ang="0">
                  <a:pos x="380" y="239"/>
                </a:cxn>
                <a:cxn ang="0">
                  <a:pos x="366" y="223"/>
                </a:cxn>
                <a:cxn ang="0">
                  <a:pos x="356" y="206"/>
                </a:cxn>
                <a:cxn ang="0">
                  <a:pos x="344" y="185"/>
                </a:cxn>
                <a:cxn ang="0">
                  <a:pos x="299" y="188"/>
                </a:cxn>
                <a:cxn ang="0">
                  <a:pos x="279" y="178"/>
                </a:cxn>
                <a:cxn ang="0">
                  <a:pos x="263" y="175"/>
                </a:cxn>
                <a:cxn ang="0">
                  <a:pos x="243" y="155"/>
                </a:cxn>
                <a:cxn ang="0">
                  <a:pos x="224" y="152"/>
                </a:cxn>
                <a:cxn ang="0">
                  <a:pos x="219" y="144"/>
                </a:cxn>
                <a:cxn ang="0">
                  <a:pos x="198" y="130"/>
                </a:cxn>
                <a:cxn ang="0">
                  <a:pos x="177" y="135"/>
                </a:cxn>
                <a:cxn ang="0">
                  <a:pos x="153" y="124"/>
                </a:cxn>
                <a:cxn ang="0">
                  <a:pos x="133" y="93"/>
                </a:cxn>
                <a:cxn ang="0">
                  <a:pos x="121" y="73"/>
                </a:cxn>
                <a:cxn ang="0">
                  <a:pos x="67" y="56"/>
                </a:cxn>
                <a:cxn ang="0">
                  <a:pos x="70" y="17"/>
                </a:cxn>
                <a:cxn ang="0">
                  <a:pos x="29" y="26"/>
                </a:cxn>
              </a:cxnLst>
              <a:rect l="0" t="0" r="r" b="b"/>
              <a:pathLst>
                <a:path w="422" h="390">
                  <a:moveTo>
                    <a:pt x="29" y="26"/>
                  </a:moveTo>
                  <a:cubicBezTo>
                    <a:pt x="27" y="28"/>
                    <a:pt x="22" y="34"/>
                    <a:pt x="19" y="35"/>
                  </a:cubicBezTo>
                  <a:cubicBezTo>
                    <a:pt x="15" y="36"/>
                    <a:pt x="8" y="31"/>
                    <a:pt x="4" y="32"/>
                  </a:cubicBezTo>
                  <a:cubicBezTo>
                    <a:pt x="3" y="32"/>
                    <a:pt x="2" y="33"/>
                    <a:pt x="1" y="34"/>
                  </a:cubicBezTo>
                  <a:cubicBezTo>
                    <a:pt x="1" y="35"/>
                    <a:pt x="0" y="38"/>
                    <a:pt x="1" y="39"/>
                  </a:cubicBezTo>
                  <a:cubicBezTo>
                    <a:pt x="2" y="42"/>
                    <a:pt x="8" y="46"/>
                    <a:pt x="9" y="49"/>
                  </a:cubicBezTo>
                  <a:cubicBezTo>
                    <a:pt x="9" y="50"/>
                    <a:pt x="9" y="52"/>
                    <a:pt x="8" y="53"/>
                  </a:cubicBezTo>
                  <a:cubicBezTo>
                    <a:pt x="7" y="54"/>
                    <a:pt x="4" y="56"/>
                    <a:pt x="3" y="58"/>
                  </a:cubicBezTo>
                  <a:cubicBezTo>
                    <a:pt x="2" y="59"/>
                    <a:pt x="0" y="62"/>
                    <a:pt x="0" y="63"/>
                  </a:cubicBezTo>
                  <a:cubicBezTo>
                    <a:pt x="1" y="64"/>
                    <a:pt x="2" y="66"/>
                    <a:pt x="3" y="66"/>
                  </a:cubicBezTo>
                  <a:cubicBezTo>
                    <a:pt x="5" y="67"/>
                    <a:pt x="10" y="64"/>
                    <a:pt x="12" y="65"/>
                  </a:cubicBezTo>
                  <a:cubicBezTo>
                    <a:pt x="15" y="66"/>
                    <a:pt x="16" y="72"/>
                    <a:pt x="19" y="74"/>
                  </a:cubicBezTo>
                  <a:cubicBezTo>
                    <a:pt x="20" y="75"/>
                    <a:pt x="26" y="75"/>
                    <a:pt x="28" y="76"/>
                  </a:cubicBezTo>
                  <a:cubicBezTo>
                    <a:pt x="30" y="77"/>
                    <a:pt x="34" y="79"/>
                    <a:pt x="36" y="81"/>
                  </a:cubicBezTo>
                  <a:cubicBezTo>
                    <a:pt x="37" y="83"/>
                    <a:pt x="34" y="88"/>
                    <a:pt x="35" y="90"/>
                  </a:cubicBezTo>
                  <a:cubicBezTo>
                    <a:pt x="36" y="93"/>
                    <a:pt x="43" y="96"/>
                    <a:pt x="44" y="98"/>
                  </a:cubicBezTo>
                  <a:cubicBezTo>
                    <a:pt x="47" y="102"/>
                    <a:pt x="48" y="113"/>
                    <a:pt x="52" y="116"/>
                  </a:cubicBezTo>
                  <a:cubicBezTo>
                    <a:pt x="53" y="117"/>
                    <a:pt x="56" y="116"/>
                    <a:pt x="57" y="117"/>
                  </a:cubicBezTo>
                  <a:cubicBezTo>
                    <a:pt x="59" y="118"/>
                    <a:pt x="62" y="121"/>
                    <a:pt x="62" y="122"/>
                  </a:cubicBezTo>
                  <a:cubicBezTo>
                    <a:pt x="62" y="124"/>
                    <a:pt x="61" y="127"/>
                    <a:pt x="61" y="128"/>
                  </a:cubicBezTo>
                  <a:cubicBezTo>
                    <a:pt x="62" y="131"/>
                    <a:pt x="65" y="135"/>
                    <a:pt x="67" y="136"/>
                  </a:cubicBezTo>
                  <a:cubicBezTo>
                    <a:pt x="68" y="136"/>
                    <a:pt x="70" y="135"/>
                    <a:pt x="71" y="134"/>
                  </a:cubicBezTo>
                  <a:cubicBezTo>
                    <a:pt x="72" y="132"/>
                    <a:pt x="70" y="126"/>
                    <a:pt x="72" y="124"/>
                  </a:cubicBezTo>
                  <a:cubicBezTo>
                    <a:pt x="73" y="123"/>
                    <a:pt x="78" y="124"/>
                    <a:pt x="79" y="124"/>
                  </a:cubicBezTo>
                  <a:cubicBezTo>
                    <a:pt x="82" y="126"/>
                    <a:pt x="86" y="133"/>
                    <a:pt x="88" y="135"/>
                  </a:cubicBezTo>
                  <a:cubicBezTo>
                    <a:pt x="90" y="136"/>
                    <a:pt x="94" y="137"/>
                    <a:pt x="95" y="138"/>
                  </a:cubicBezTo>
                  <a:cubicBezTo>
                    <a:pt x="96" y="139"/>
                    <a:pt x="97" y="141"/>
                    <a:pt x="97" y="142"/>
                  </a:cubicBezTo>
                  <a:cubicBezTo>
                    <a:pt x="97" y="143"/>
                    <a:pt x="95" y="145"/>
                    <a:pt x="95" y="146"/>
                  </a:cubicBezTo>
                  <a:cubicBezTo>
                    <a:pt x="95" y="147"/>
                    <a:pt x="95" y="149"/>
                    <a:pt x="96" y="150"/>
                  </a:cubicBezTo>
                  <a:cubicBezTo>
                    <a:pt x="98" y="152"/>
                    <a:pt x="105" y="150"/>
                    <a:pt x="108" y="152"/>
                  </a:cubicBezTo>
                  <a:cubicBezTo>
                    <a:pt x="112" y="155"/>
                    <a:pt x="117" y="166"/>
                    <a:pt x="118" y="171"/>
                  </a:cubicBezTo>
                  <a:cubicBezTo>
                    <a:pt x="119" y="173"/>
                    <a:pt x="118" y="178"/>
                    <a:pt x="118" y="180"/>
                  </a:cubicBezTo>
                  <a:cubicBezTo>
                    <a:pt x="119" y="183"/>
                    <a:pt x="123" y="193"/>
                    <a:pt x="127" y="193"/>
                  </a:cubicBezTo>
                  <a:cubicBezTo>
                    <a:pt x="128" y="193"/>
                    <a:pt x="128" y="189"/>
                    <a:pt x="130" y="189"/>
                  </a:cubicBezTo>
                  <a:cubicBezTo>
                    <a:pt x="132" y="188"/>
                    <a:pt x="137" y="192"/>
                    <a:pt x="138" y="194"/>
                  </a:cubicBezTo>
                  <a:cubicBezTo>
                    <a:pt x="140" y="197"/>
                    <a:pt x="137" y="203"/>
                    <a:pt x="136" y="205"/>
                  </a:cubicBezTo>
                  <a:cubicBezTo>
                    <a:pt x="136" y="207"/>
                    <a:pt x="133" y="210"/>
                    <a:pt x="133" y="212"/>
                  </a:cubicBezTo>
                  <a:cubicBezTo>
                    <a:pt x="134" y="214"/>
                    <a:pt x="138" y="216"/>
                    <a:pt x="139" y="217"/>
                  </a:cubicBezTo>
                  <a:cubicBezTo>
                    <a:pt x="139" y="219"/>
                    <a:pt x="139" y="222"/>
                    <a:pt x="139" y="223"/>
                  </a:cubicBezTo>
                  <a:cubicBezTo>
                    <a:pt x="138" y="224"/>
                    <a:pt x="136" y="225"/>
                    <a:pt x="135" y="226"/>
                  </a:cubicBezTo>
                  <a:cubicBezTo>
                    <a:pt x="134" y="228"/>
                    <a:pt x="133" y="233"/>
                    <a:pt x="131" y="235"/>
                  </a:cubicBezTo>
                  <a:cubicBezTo>
                    <a:pt x="129" y="237"/>
                    <a:pt x="122" y="242"/>
                    <a:pt x="122" y="242"/>
                  </a:cubicBezTo>
                  <a:cubicBezTo>
                    <a:pt x="122" y="242"/>
                    <a:pt x="126" y="247"/>
                    <a:pt x="127" y="249"/>
                  </a:cubicBezTo>
                  <a:cubicBezTo>
                    <a:pt x="128" y="251"/>
                    <a:pt x="127" y="258"/>
                    <a:pt x="129" y="260"/>
                  </a:cubicBezTo>
                  <a:cubicBezTo>
                    <a:pt x="130" y="261"/>
                    <a:pt x="134" y="259"/>
                    <a:pt x="135" y="260"/>
                  </a:cubicBezTo>
                  <a:cubicBezTo>
                    <a:pt x="137" y="261"/>
                    <a:pt x="138" y="266"/>
                    <a:pt x="139" y="268"/>
                  </a:cubicBezTo>
                  <a:cubicBezTo>
                    <a:pt x="139" y="270"/>
                    <a:pt x="140" y="273"/>
                    <a:pt x="139" y="275"/>
                  </a:cubicBezTo>
                  <a:cubicBezTo>
                    <a:pt x="138" y="277"/>
                    <a:pt x="132" y="278"/>
                    <a:pt x="131" y="281"/>
                  </a:cubicBezTo>
                  <a:cubicBezTo>
                    <a:pt x="130" y="282"/>
                    <a:pt x="133" y="285"/>
                    <a:pt x="133" y="287"/>
                  </a:cubicBezTo>
                  <a:cubicBezTo>
                    <a:pt x="133" y="289"/>
                    <a:pt x="132" y="295"/>
                    <a:pt x="131" y="298"/>
                  </a:cubicBezTo>
                  <a:cubicBezTo>
                    <a:pt x="130" y="300"/>
                    <a:pt x="125" y="303"/>
                    <a:pt x="124" y="305"/>
                  </a:cubicBezTo>
                  <a:cubicBezTo>
                    <a:pt x="124" y="306"/>
                    <a:pt x="125" y="308"/>
                    <a:pt x="125" y="309"/>
                  </a:cubicBezTo>
                  <a:cubicBezTo>
                    <a:pt x="127" y="310"/>
                    <a:pt x="131" y="309"/>
                    <a:pt x="133" y="308"/>
                  </a:cubicBezTo>
                  <a:cubicBezTo>
                    <a:pt x="136" y="307"/>
                    <a:pt x="139" y="304"/>
                    <a:pt x="142" y="304"/>
                  </a:cubicBezTo>
                  <a:cubicBezTo>
                    <a:pt x="146" y="304"/>
                    <a:pt x="154" y="307"/>
                    <a:pt x="156" y="310"/>
                  </a:cubicBezTo>
                  <a:cubicBezTo>
                    <a:pt x="156" y="311"/>
                    <a:pt x="155" y="315"/>
                    <a:pt x="155" y="316"/>
                  </a:cubicBezTo>
                  <a:cubicBezTo>
                    <a:pt x="156" y="318"/>
                    <a:pt x="160" y="322"/>
                    <a:pt x="160" y="325"/>
                  </a:cubicBezTo>
                  <a:cubicBezTo>
                    <a:pt x="160" y="328"/>
                    <a:pt x="155" y="332"/>
                    <a:pt x="155" y="334"/>
                  </a:cubicBezTo>
                  <a:cubicBezTo>
                    <a:pt x="154" y="335"/>
                    <a:pt x="154" y="337"/>
                    <a:pt x="155" y="338"/>
                  </a:cubicBezTo>
                  <a:cubicBezTo>
                    <a:pt x="156" y="341"/>
                    <a:pt x="160" y="344"/>
                    <a:pt x="162" y="345"/>
                  </a:cubicBezTo>
                  <a:cubicBezTo>
                    <a:pt x="164" y="347"/>
                    <a:pt x="169" y="347"/>
                    <a:pt x="171" y="348"/>
                  </a:cubicBezTo>
                  <a:cubicBezTo>
                    <a:pt x="173" y="350"/>
                    <a:pt x="176" y="358"/>
                    <a:pt x="179" y="359"/>
                  </a:cubicBezTo>
                  <a:cubicBezTo>
                    <a:pt x="180" y="360"/>
                    <a:pt x="186" y="360"/>
                    <a:pt x="186" y="360"/>
                  </a:cubicBezTo>
                  <a:cubicBezTo>
                    <a:pt x="186" y="360"/>
                    <a:pt x="198" y="357"/>
                    <a:pt x="201" y="354"/>
                  </a:cubicBezTo>
                  <a:cubicBezTo>
                    <a:pt x="202" y="353"/>
                    <a:pt x="202" y="348"/>
                    <a:pt x="204" y="347"/>
                  </a:cubicBezTo>
                  <a:cubicBezTo>
                    <a:pt x="206" y="345"/>
                    <a:pt x="212" y="345"/>
                    <a:pt x="214" y="346"/>
                  </a:cubicBezTo>
                  <a:cubicBezTo>
                    <a:pt x="217" y="347"/>
                    <a:pt x="220" y="351"/>
                    <a:pt x="221" y="354"/>
                  </a:cubicBezTo>
                  <a:cubicBezTo>
                    <a:pt x="221" y="356"/>
                    <a:pt x="220" y="360"/>
                    <a:pt x="220" y="363"/>
                  </a:cubicBezTo>
                  <a:cubicBezTo>
                    <a:pt x="220" y="364"/>
                    <a:pt x="223" y="369"/>
                    <a:pt x="223" y="369"/>
                  </a:cubicBezTo>
                  <a:cubicBezTo>
                    <a:pt x="223" y="369"/>
                    <a:pt x="229" y="367"/>
                    <a:pt x="231" y="367"/>
                  </a:cubicBezTo>
                  <a:cubicBezTo>
                    <a:pt x="233" y="368"/>
                    <a:pt x="236" y="373"/>
                    <a:pt x="238" y="373"/>
                  </a:cubicBezTo>
                  <a:cubicBezTo>
                    <a:pt x="240" y="373"/>
                    <a:pt x="244" y="370"/>
                    <a:pt x="244" y="369"/>
                  </a:cubicBezTo>
                  <a:cubicBezTo>
                    <a:pt x="244" y="368"/>
                    <a:pt x="243" y="366"/>
                    <a:pt x="243" y="365"/>
                  </a:cubicBezTo>
                  <a:cubicBezTo>
                    <a:pt x="243" y="363"/>
                    <a:pt x="244" y="360"/>
                    <a:pt x="245" y="359"/>
                  </a:cubicBezTo>
                  <a:cubicBezTo>
                    <a:pt x="246" y="359"/>
                    <a:pt x="248" y="358"/>
                    <a:pt x="249" y="358"/>
                  </a:cubicBezTo>
                  <a:cubicBezTo>
                    <a:pt x="251" y="358"/>
                    <a:pt x="251" y="362"/>
                    <a:pt x="252" y="363"/>
                  </a:cubicBezTo>
                  <a:cubicBezTo>
                    <a:pt x="254" y="363"/>
                    <a:pt x="256" y="360"/>
                    <a:pt x="258" y="360"/>
                  </a:cubicBezTo>
                  <a:cubicBezTo>
                    <a:pt x="260" y="359"/>
                    <a:pt x="265" y="363"/>
                    <a:pt x="267" y="362"/>
                  </a:cubicBezTo>
                  <a:cubicBezTo>
                    <a:pt x="268" y="362"/>
                    <a:pt x="268" y="359"/>
                    <a:pt x="268" y="358"/>
                  </a:cubicBezTo>
                  <a:cubicBezTo>
                    <a:pt x="269" y="358"/>
                    <a:pt x="271" y="357"/>
                    <a:pt x="272" y="357"/>
                  </a:cubicBezTo>
                  <a:cubicBezTo>
                    <a:pt x="273" y="357"/>
                    <a:pt x="274" y="361"/>
                    <a:pt x="276" y="362"/>
                  </a:cubicBezTo>
                  <a:cubicBezTo>
                    <a:pt x="277" y="363"/>
                    <a:pt x="282" y="365"/>
                    <a:pt x="283" y="367"/>
                  </a:cubicBezTo>
                  <a:cubicBezTo>
                    <a:pt x="284" y="368"/>
                    <a:pt x="283" y="371"/>
                    <a:pt x="283" y="373"/>
                  </a:cubicBezTo>
                  <a:cubicBezTo>
                    <a:pt x="283" y="373"/>
                    <a:pt x="283" y="375"/>
                    <a:pt x="283" y="376"/>
                  </a:cubicBezTo>
                  <a:cubicBezTo>
                    <a:pt x="286" y="378"/>
                    <a:pt x="294" y="376"/>
                    <a:pt x="297" y="377"/>
                  </a:cubicBezTo>
                  <a:cubicBezTo>
                    <a:pt x="298" y="378"/>
                    <a:pt x="299" y="382"/>
                    <a:pt x="300" y="382"/>
                  </a:cubicBezTo>
                  <a:cubicBezTo>
                    <a:pt x="300" y="383"/>
                    <a:pt x="302" y="384"/>
                    <a:pt x="303" y="384"/>
                  </a:cubicBezTo>
                  <a:cubicBezTo>
                    <a:pt x="304" y="384"/>
                    <a:pt x="306" y="381"/>
                    <a:pt x="308" y="382"/>
                  </a:cubicBezTo>
                  <a:cubicBezTo>
                    <a:pt x="311" y="382"/>
                    <a:pt x="315" y="390"/>
                    <a:pt x="318" y="390"/>
                  </a:cubicBezTo>
                  <a:cubicBezTo>
                    <a:pt x="320" y="389"/>
                    <a:pt x="321" y="384"/>
                    <a:pt x="323" y="383"/>
                  </a:cubicBezTo>
                  <a:cubicBezTo>
                    <a:pt x="324" y="383"/>
                    <a:pt x="325" y="384"/>
                    <a:pt x="326" y="384"/>
                  </a:cubicBezTo>
                  <a:cubicBezTo>
                    <a:pt x="328" y="384"/>
                    <a:pt x="333" y="383"/>
                    <a:pt x="334" y="382"/>
                  </a:cubicBezTo>
                  <a:cubicBezTo>
                    <a:pt x="335" y="381"/>
                    <a:pt x="334" y="378"/>
                    <a:pt x="335" y="377"/>
                  </a:cubicBezTo>
                  <a:cubicBezTo>
                    <a:pt x="335" y="377"/>
                    <a:pt x="337" y="376"/>
                    <a:pt x="338" y="376"/>
                  </a:cubicBezTo>
                  <a:cubicBezTo>
                    <a:pt x="340" y="377"/>
                    <a:pt x="341" y="382"/>
                    <a:pt x="343" y="383"/>
                  </a:cubicBezTo>
                  <a:cubicBezTo>
                    <a:pt x="344" y="384"/>
                    <a:pt x="348" y="383"/>
                    <a:pt x="349" y="383"/>
                  </a:cubicBezTo>
                  <a:cubicBezTo>
                    <a:pt x="350" y="382"/>
                    <a:pt x="351" y="380"/>
                    <a:pt x="351" y="380"/>
                  </a:cubicBezTo>
                  <a:cubicBezTo>
                    <a:pt x="351" y="378"/>
                    <a:pt x="348" y="376"/>
                    <a:pt x="348" y="375"/>
                  </a:cubicBezTo>
                  <a:cubicBezTo>
                    <a:pt x="348" y="374"/>
                    <a:pt x="349" y="371"/>
                    <a:pt x="349" y="370"/>
                  </a:cubicBezTo>
                  <a:cubicBezTo>
                    <a:pt x="349" y="369"/>
                    <a:pt x="350" y="368"/>
                    <a:pt x="351" y="368"/>
                  </a:cubicBezTo>
                  <a:cubicBezTo>
                    <a:pt x="352" y="367"/>
                    <a:pt x="356" y="367"/>
                    <a:pt x="357" y="366"/>
                  </a:cubicBezTo>
                  <a:cubicBezTo>
                    <a:pt x="358" y="365"/>
                    <a:pt x="358" y="363"/>
                    <a:pt x="358" y="362"/>
                  </a:cubicBezTo>
                  <a:cubicBezTo>
                    <a:pt x="356" y="356"/>
                    <a:pt x="346" y="348"/>
                    <a:pt x="344" y="342"/>
                  </a:cubicBezTo>
                  <a:cubicBezTo>
                    <a:pt x="343" y="340"/>
                    <a:pt x="342" y="337"/>
                    <a:pt x="342" y="335"/>
                  </a:cubicBezTo>
                  <a:cubicBezTo>
                    <a:pt x="343" y="334"/>
                    <a:pt x="343" y="332"/>
                    <a:pt x="344" y="332"/>
                  </a:cubicBezTo>
                  <a:cubicBezTo>
                    <a:pt x="346" y="331"/>
                    <a:pt x="351" y="334"/>
                    <a:pt x="353" y="334"/>
                  </a:cubicBezTo>
                  <a:cubicBezTo>
                    <a:pt x="355" y="333"/>
                    <a:pt x="359" y="331"/>
                    <a:pt x="360" y="330"/>
                  </a:cubicBezTo>
                  <a:cubicBezTo>
                    <a:pt x="360" y="328"/>
                    <a:pt x="357" y="325"/>
                    <a:pt x="356" y="323"/>
                  </a:cubicBezTo>
                  <a:cubicBezTo>
                    <a:pt x="356" y="322"/>
                    <a:pt x="357" y="318"/>
                    <a:pt x="359" y="317"/>
                  </a:cubicBezTo>
                  <a:cubicBezTo>
                    <a:pt x="361" y="317"/>
                    <a:pt x="364" y="322"/>
                    <a:pt x="366" y="323"/>
                  </a:cubicBezTo>
                  <a:cubicBezTo>
                    <a:pt x="370" y="325"/>
                    <a:pt x="379" y="328"/>
                    <a:pt x="384" y="329"/>
                  </a:cubicBezTo>
                  <a:cubicBezTo>
                    <a:pt x="385" y="329"/>
                    <a:pt x="389" y="330"/>
                    <a:pt x="390" y="329"/>
                  </a:cubicBezTo>
                  <a:cubicBezTo>
                    <a:pt x="392" y="328"/>
                    <a:pt x="391" y="323"/>
                    <a:pt x="392" y="321"/>
                  </a:cubicBezTo>
                  <a:cubicBezTo>
                    <a:pt x="393" y="320"/>
                    <a:pt x="396" y="318"/>
                    <a:pt x="398" y="319"/>
                  </a:cubicBezTo>
                  <a:cubicBezTo>
                    <a:pt x="399" y="319"/>
                    <a:pt x="398" y="324"/>
                    <a:pt x="399" y="325"/>
                  </a:cubicBezTo>
                  <a:cubicBezTo>
                    <a:pt x="401" y="326"/>
                    <a:pt x="404" y="328"/>
                    <a:pt x="406" y="328"/>
                  </a:cubicBezTo>
                  <a:cubicBezTo>
                    <a:pt x="409" y="327"/>
                    <a:pt x="413" y="323"/>
                    <a:pt x="414" y="321"/>
                  </a:cubicBezTo>
                  <a:cubicBezTo>
                    <a:pt x="415" y="319"/>
                    <a:pt x="414" y="313"/>
                    <a:pt x="416" y="312"/>
                  </a:cubicBezTo>
                  <a:cubicBezTo>
                    <a:pt x="417" y="312"/>
                    <a:pt x="418" y="315"/>
                    <a:pt x="420" y="314"/>
                  </a:cubicBezTo>
                  <a:cubicBezTo>
                    <a:pt x="421" y="314"/>
                    <a:pt x="422" y="311"/>
                    <a:pt x="422" y="311"/>
                  </a:cubicBezTo>
                  <a:cubicBezTo>
                    <a:pt x="422" y="311"/>
                    <a:pt x="419" y="306"/>
                    <a:pt x="417" y="305"/>
                  </a:cubicBezTo>
                  <a:cubicBezTo>
                    <a:pt x="413" y="303"/>
                    <a:pt x="403" y="305"/>
                    <a:pt x="399" y="303"/>
                  </a:cubicBezTo>
                  <a:cubicBezTo>
                    <a:pt x="397" y="301"/>
                    <a:pt x="395" y="295"/>
                    <a:pt x="394" y="293"/>
                  </a:cubicBezTo>
                  <a:cubicBezTo>
                    <a:pt x="392" y="288"/>
                    <a:pt x="392" y="277"/>
                    <a:pt x="390" y="271"/>
                  </a:cubicBezTo>
                  <a:cubicBezTo>
                    <a:pt x="389" y="267"/>
                    <a:pt x="383" y="260"/>
                    <a:pt x="382" y="255"/>
                  </a:cubicBezTo>
                  <a:cubicBezTo>
                    <a:pt x="382" y="253"/>
                    <a:pt x="385" y="249"/>
                    <a:pt x="385" y="247"/>
                  </a:cubicBezTo>
                  <a:cubicBezTo>
                    <a:pt x="384" y="246"/>
                    <a:pt x="381" y="245"/>
                    <a:pt x="380" y="243"/>
                  </a:cubicBezTo>
                  <a:cubicBezTo>
                    <a:pt x="380" y="242"/>
                    <a:pt x="381" y="240"/>
                    <a:pt x="380" y="239"/>
                  </a:cubicBezTo>
                  <a:cubicBezTo>
                    <a:pt x="378" y="238"/>
                    <a:pt x="376" y="242"/>
                    <a:pt x="374" y="242"/>
                  </a:cubicBezTo>
                  <a:cubicBezTo>
                    <a:pt x="371" y="241"/>
                    <a:pt x="368" y="234"/>
                    <a:pt x="367" y="230"/>
                  </a:cubicBezTo>
                  <a:cubicBezTo>
                    <a:pt x="367" y="229"/>
                    <a:pt x="368" y="226"/>
                    <a:pt x="368" y="225"/>
                  </a:cubicBezTo>
                  <a:cubicBezTo>
                    <a:pt x="368" y="224"/>
                    <a:pt x="367" y="223"/>
                    <a:pt x="366" y="223"/>
                  </a:cubicBezTo>
                  <a:cubicBezTo>
                    <a:pt x="365" y="222"/>
                    <a:pt x="364" y="223"/>
                    <a:pt x="363" y="223"/>
                  </a:cubicBezTo>
                  <a:cubicBezTo>
                    <a:pt x="361" y="222"/>
                    <a:pt x="358" y="217"/>
                    <a:pt x="358" y="215"/>
                  </a:cubicBezTo>
                  <a:cubicBezTo>
                    <a:pt x="358" y="213"/>
                    <a:pt x="359" y="211"/>
                    <a:pt x="359" y="210"/>
                  </a:cubicBezTo>
                  <a:cubicBezTo>
                    <a:pt x="359" y="209"/>
                    <a:pt x="357" y="207"/>
                    <a:pt x="356" y="206"/>
                  </a:cubicBezTo>
                  <a:cubicBezTo>
                    <a:pt x="354" y="205"/>
                    <a:pt x="350" y="205"/>
                    <a:pt x="348" y="204"/>
                  </a:cubicBezTo>
                  <a:cubicBezTo>
                    <a:pt x="346" y="202"/>
                    <a:pt x="341" y="198"/>
                    <a:pt x="341" y="195"/>
                  </a:cubicBezTo>
                  <a:cubicBezTo>
                    <a:pt x="341" y="193"/>
                    <a:pt x="344" y="191"/>
                    <a:pt x="344" y="190"/>
                  </a:cubicBezTo>
                  <a:cubicBezTo>
                    <a:pt x="344" y="189"/>
                    <a:pt x="345" y="186"/>
                    <a:pt x="344" y="185"/>
                  </a:cubicBezTo>
                  <a:cubicBezTo>
                    <a:pt x="343" y="184"/>
                    <a:pt x="339" y="183"/>
                    <a:pt x="337" y="183"/>
                  </a:cubicBezTo>
                  <a:cubicBezTo>
                    <a:pt x="333" y="183"/>
                    <a:pt x="327" y="190"/>
                    <a:pt x="323" y="189"/>
                  </a:cubicBezTo>
                  <a:cubicBezTo>
                    <a:pt x="321" y="189"/>
                    <a:pt x="319" y="185"/>
                    <a:pt x="317" y="184"/>
                  </a:cubicBezTo>
                  <a:cubicBezTo>
                    <a:pt x="313" y="183"/>
                    <a:pt x="303" y="190"/>
                    <a:pt x="299" y="188"/>
                  </a:cubicBezTo>
                  <a:cubicBezTo>
                    <a:pt x="298" y="188"/>
                    <a:pt x="298" y="184"/>
                    <a:pt x="296" y="183"/>
                  </a:cubicBezTo>
                  <a:cubicBezTo>
                    <a:pt x="295" y="182"/>
                    <a:pt x="292" y="184"/>
                    <a:pt x="291" y="184"/>
                  </a:cubicBezTo>
                  <a:cubicBezTo>
                    <a:pt x="289" y="183"/>
                    <a:pt x="289" y="180"/>
                    <a:pt x="288" y="179"/>
                  </a:cubicBezTo>
                  <a:cubicBezTo>
                    <a:pt x="286" y="178"/>
                    <a:pt x="281" y="180"/>
                    <a:pt x="279" y="178"/>
                  </a:cubicBezTo>
                  <a:cubicBezTo>
                    <a:pt x="278" y="178"/>
                    <a:pt x="279" y="175"/>
                    <a:pt x="278" y="175"/>
                  </a:cubicBezTo>
                  <a:cubicBezTo>
                    <a:pt x="278" y="174"/>
                    <a:pt x="276" y="173"/>
                    <a:pt x="275" y="173"/>
                  </a:cubicBezTo>
                  <a:cubicBezTo>
                    <a:pt x="274" y="173"/>
                    <a:pt x="272" y="175"/>
                    <a:pt x="270" y="176"/>
                  </a:cubicBezTo>
                  <a:cubicBezTo>
                    <a:pt x="268" y="176"/>
                    <a:pt x="265" y="176"/>
                    <a:pt x="263" y="175"/>
                  </a:cubicBezTo>
                  <a:cubicBezTo>
                    <a:pt x="262" y="174"/>
                    <a:pt x="261" y="171"/>
                    <a:pt x="260" y="171"/>
                  </a:cubicBezTo>
                  <a:cubicBezTo>
                    <a:pt x="259" y="169"/>
                    <a:pt x="254" y="166"/>
                    <a:pt x="252" y="165"/>
                  </a:cubicBezTo>
                  <a:cubicBezTo>
                    <a:pt x="250" y="165"/>
                    <a:pt x="246" y="167"/>
                    <a:pt x="244" y="166"/>
                  </a:cubicBezTo>
                  <a:cubicBezTo>
                    <a:pt x="242" y="164"/>
                    <a:pt x="243" y="155"/>
                    <a:pt x="243" y="155"/>
                  </a:cubicBezTo>
                  <a:cubicBezTo>
                    <a:pt x="243" y="155"/>
                    <a:pt x="239" y="159"/>
                    <a:pt x="237" y="159"/>
                  </a:cubicBezTo>
                  <a:cubicBezTo>
                    <a:pt x="235" y="160"/>
                    <a:pt x="232" y="156"/>
                    <a:pt x="230" y="155"/>
                  </a:cubicBezTo>
                  <a:cubicBezTo>
                    <a:pt x="229" y="155"/>
                    <a:pt x="226" y="155"/>
                    <a:pt x="225" y="154"/>
                  </a:cubicBezTo>
                  <a:cubicBezTo>
                    <a:pt x="225" y="153"/>
                    <a:pt x="224" y="152"/>
                    <a:pt x="224" y="152"/>
                  </a:cubicBezTo>
                  <a:cubicBezTo>
                    <a:pt x="225" y="151"/>
                    <a:pt x="227" y="151"/>
                    <a:pt x="227" y="150"/>
                  </a:cubicBezTo>
                  <a:cubicBezTo>
                    <a:pt x="227" y="149"/>
                    <a:pt x="225" y="148"/>
                    <a:pt x="224" y="147"/>
                  </a:cubicBezTo>
                  <a:cubicBezTo>
                    <a:pt x="223" y="147"/>
                    <a:pt x="221" y="148"/>
                    <a:pt x="220" y="148"/>
                  </a:cubicBezTo>
                  <a:cubicBezTo>
                    <a:pt x="220" y="147"/>
                    <a:pt x="219" y="145"/>
                    <a:pt x="219" y="144"/>
                  </a:cubicBezTo>
                  <a:cubicBezTo>
                    <a:pt x="219" y="144"/>
                    <a:pt x="221" y="142"/>
                    <a:pt x="221" y="141"/>
                  </a:cubicBezTo>
                  <a:cubicBezTo>
                    <a:pt x="221" y="141"/>
                    <a:pt x="220" y="140"/>
                    <a:pt x="220" y="140"/>
                  </a:cubicBezTo>
                  <a:cubicBezTo>
                    <a:pt x="217" y="138"/>
                    <a:pt x="210" y="140"/>
                    <a:pt x="207" y="139"/>
                  </a:cubicBezTo>
                  <a:cubicBezTo>
                    <a:pt x="204" y="138"/>
                    <a:pt x="201" y="131"/>
                    <a:pt x="198" y="130"/>
                  </a:cubicBezTo>
                  <a:cubicBezTo>
                    <a:pt x="196" y="130"/>
                    <a:pt x="192" y="132"/>
                    <a:pt x="191" y="133"/>
                  </a:cubicBezTo>
                  <a:cubicBezTo>
                    <a:pt x="190" y="135"/>
                    <a:pt x="191" y="141"/>
                    <a:pt x="189" y="143"/>
                  </a:cubicBezTo>
                  <a:cubicBezTo>
                    <a:pt x="188" y="144"/>
                    <a:pt x="185" y="145"/>
                    <a:pt x="184" y="145"/>
                  </a:cubicBezTo>
                  <a:cubicBezTo>
                    <a:pt x="181" y="144"/>
                    <a:pt x="180" y="137"/>
                    <a:pt x="177" y="135"/>
                  </a:cubicBezTo>
                  <a:cubicBezTo>
                    <a:pt x="176" y="134"/>
                    <a:pt x="173" y="134"/>
                    <a:pt x="172" y="134"/>
                  </a:cubicBezTo>
                  <a:cubicBezTo>
                    <a:pt x="171" y="135"/>
                    <a:pt x="169" y="137"/>
                    <a:pt x="168" y="138"/>
                  </a:cubicBezTo>
                  <a:cubicBezTo>
                    <a:pt x="167" y="138"/>
                    <a:pt x="164" y="138"/>
                    <a:pt x="162" y="137"/>
                  </a:cubicBezTo>
                  <a:cubicBezTo>
                    <a:pt x="159" y="135"/>
                    <a:pt x="157" y="126"/>
                    <a:pt x="153" y="124"/>
                  </a:cubicBezTo>
                  <a:cubicBezTo>
                    <a:pt x="152" y="123"/>
                    <a:pt x="149" y="124"/>
                    <a:pt x="148" y="124"/>
                  </a:cubicBezTo>
                  <a:cubicBezTo>
                    <a:pt x="146" y="123"/>
                    <a:pt x="144" y="121"/>
                    <a:pt x="143" y="119"/>
                  </a:cubicBezTo>
                  <a:cubicBezTo>
                    <a:pt x="141" y="116"/>
                    <a:pt x="141" y="109"/>
                    <a:pt x="140" y="106"/>
                  </a:cubicBezTo>
                  <a:cubicBezTo>
                    <a:pt x="138" y="102"/>
                    <a:pt x="136" y="95"/>
                    <a:pt x="133" y="93"/>
                  </a:cubicBezTo>
                  <a:cubicBezTo>
                    <a:pt x="131" y="92"/>
                    <a:pt x="128" y="93"/>
                    <a:pt x="126" y="92"/>
                  </a:cubicBezTo>
                  <a:cubicBezTo>
                    <a:pt x="125" y="92"/>
                    <a:pt x="123" y="90"/>
                    <a:pt x="123" y="88"/>
                  </a:cubicBezTo>
                  <a:cubicBezTo>
                    <a:pt x="122" y="86"/>
                    <a:pt x="125" y="80"/>
                    <a:pt x="124" y="77"/>
                  </a:cubicBezTo>
                  <a:cubicBezTo>
                    <a:pt x="124" y="76"/>
                    <a:pt x="122" y="73"/>
                    <a:pt x="121" y="73"/>
                  </a:cubicBezTo>
                  <a:cubicBezTo>
                    <a:pt x="119" y="72"/>
                    <a:pt x="116" y="76"/>
                    <a:pt x="114" y="76"/>
                  </a:cubicBezTo>
                  <a:cubicBezTo>
                    <a:pt x="108" y="77"/>
                    <a:pt x="96" y="73"/>
                    <a:pt x="90" y="72"/>
                  </a:cubicBezTo>
                  <a:cubicBezTo>
                    <a:pt x="85" y="70"/>
                    <a:pt x="74" y="67"/>
                    <a:pt x="70" y="63"/>
                  </a:cubicBezTo>
                  <a:cubicBezTo>
                    <a:pt x="69" y="61"/>
                    <a:pt x="68" y="58"/>
                    <a:pt x="67" y="56"/>
                  </a:cubicBezTo>
                  <a:cubicBezTo>
                    <a:pt x="67" y="53"/>
                    <a:pt x="69" y="48"/>
                    <a:pt x="69" y="45"/>
                  </a:cubicBezTo>
                  <a:cubicBezTo>
                    <a:pt x="69" y="42"/>
                    <a:pt x="67" y="37"/>
                    <a:pt x="67" y="34"/>
                  </a:cubicBezTo>
                  <a:cubicBezTo>
                    <a:pt x="67" y="32"/>
                    <a:pt x="67" y="28"/>
                    <a:pt x="67" y="26"/>
                  </a:cubicBezTo>
                  <a:cubicBezTo>
                    <a:pt x="67" y="24"/>
                    <a:pt x="70" y="19"/>
                    <a:pt x="70" y="17"/>
                  </a:cubicBezTo>
                  <a:cubicBezTo>
                    <a:pt x="69" y="14"/>
                    <a:pt x="66" y="9"/>
                    <a:pt x="64" y="8"/>
                  </a:cubicBezTo>
                  <a:cubicBezTo>
                    <a:pt x="60" y="4"/>
                    <a:pt x="45" y="0"/>
                    <a:pt x="45" y="0"/>
                  </a:cubicBezTo>
                  <a:cubicBezTo>
                    <a:pt x="45" y="0"/>
                    <a:pt x="41" y="6"/>
                    <a:pt x="40" y="8"/>
                  </a:cubicBezTo>
                  <a:cubicBezTo>
                    <a:pt x="37" y="13"/>
                    <a:pt x="32" y="22"/>
                    <a:pt x="29" y="26"/>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9" name="Freeform 6">
              <a:extLst>
                <a:ext uri="{FF2B5EF4-FFF2-40B4-BE49-F238E27FC236}">
                  <a16:creationId xmlns:a16="http://schemas.microsoft.com/office/drawing/2014/main" id="{110AB5B0-08CD-4DCE-AAEB-B40640F172A0}"/>
                </a:ext>
              </a:extLst>
            </p:cNvPr>
            <p:cNvSpPr>
              <a:spLocks/>
            </p:cNvSpPr>
            <p:nvPr/>
          </p:nvSpPr>
          <p:spPr bwMode="auto">
            <a:xfrm>
              <a:off x="4135438" y="2170113"/>
              <a:ext cx="446088" cy="565150"/>
            </a:xfrm>
            <a:custGeom>
              <a:avLst/>
              <a:gdLst/>
              <a:ahLst/>
              <a:cxnLst>
                <a:cxn ang="0">
                  <a:pos x="18" y="182"/>
                </a:cxn>
                <a:cxn ang="0">
                  <a:pos x="28" y="187"/>
                </a:cxn>
                <a:cxn ang="0">
                  <a:pos x="36" y="186"/>
                </a:cxn>
                <a:cxn ang="0">
                  <a:pos x="46" y="190"/>
                </a:cxn>
                <a:cxn ang="0">
                  <a:pos x="54" y="194"/>
                </a:cxn>
                <a:cxn ang="0">
                  <a:pos x="75" y="195"/>
                </a:cxn>
                <a:cxn ang="0">
                  <a:pos x="95" y="194"/>
                </a:cxn>
                <a:cxn ang="0">
                  <a:pos x="102" y="201"/>
                </a:cxn>
                <a:cxn ang="0">
                  <a:pos x="106" y="215"/>
                </a:cxn>
                <a:cxn ang="0">
                  <a:pos x="117" y="221"/>
                </a:cxn>
                <a:cxn ang="0">
                  <a:pos x="121" y="234"/>
                </a:cxn>
                <a:cxn ang="0">
                  <a:pos x="126" y="236"/>
                </a:cxn>
                <a:cxn ang="0">
                  <a:pos x="132" y="253"/>
                </a:cxn>
                <a:cxn ang="0">
                  <a:pos x="138" y="254"/>
                </a:cxn>
                <a:cxn ang="0">
                  <a:pos x="140" y="266"/>
                </a:cxn>
                <a:cxn ang="0">
                  <a:pos x="152" y="304"/>
                </a:cxn>
                <a:cxn ang="0">
                  <a:pos x="175" y="316"/>
                </a:cxn>
                <a:cxn ang="0">
                  <a:pos x="200" y="333"/>
                </a:cxn>
                <a:cxn ang="0">
                  <a:pos x="209" y="331"/>
                </a:cxn>
                <a:cxn ang="0">
                  <a:pos x="228" y="321"/>
                </a:cxn>
                <a:cxn ang="0">
                  <a:pos x="222" y="314"/>
                </a:cxn>
                <a:cxn ang="0">
                  <a:pos x="226" y="302"/>
                </a:cxn>
                <a:cxn ang="0">
                  <a:pos x="235" y="290"/>
                </a:cxn>
                <a:cxn ang="0">
                  <a:pos x="245" y="301"/>
                </a:cxn>
                <a:cxn ang="0">
                  <a:pos x="257" y="300"/>
                </a:cxn>
                <a:cxn ang="0">
                  <a:pos x="262" y="282"/>
                </a:cxn>
                <a:cxn ang="0">
                  <a:pos x="256" y="262"/>
                </a:cxn>
                <a:cxn ang="0">
                  <a:pos x="253" y="248"/>
                </a:cxn>
                <a:cxn ang="0">
                  <a:pos x="244" y="252"/>
                </a:cxn>
                <a:cxn ang="0">
                  <a:pos x="235" y="235"/>
                </a:cxn>
                <a:cxn ang="0">
                  <a:pos x="242" y="225"/>
                </a:cxn>
                <a:cxn ang="0">
                  <a:pos x="240" y="204"/>
                </a:cxn>
                <a:cxn ang="0">
                  <a:pos x="248" y="189"/>
                </a:cxn>
                <a:cxn ang="0">
                  <a:pos x="254" y="173"/>
                </a:cxn>
                <a:cxn ang="0">
                  <a:pos x="235" y="151"/>
                </a:cxn>
                <a:cxn ang="0">
                  <a:pos x="226" y="158"/>
                </a:cxn>
                <a:cxn ang="0">
                  <a:pos x="218" y="153"/>
                </a:cxn>
                <a:cxn ang="0">
                  <a:pos x="196" y="128"/>
                </a:cxn>
                <a:cxn ang="0">
                  <a:pos x="182" y="97"/>
                </a:cxn>
                <a:cxn ang="0">
                  <a:pos x="180" y="89"/>
                </a:cxn>
                <a:cxn ang="0">
                  <a:pos x="187" y="83"/>
                </a:cxn>
                <a:cxn ang="0">
                  <a:pos x="164" y="21"/>
                </a:cxn>
                <a:cxn ang="0">
                  <a:pos x="143" y="2"/>
                </a:cxn>
                <a:cxn ang="0">
                  <a:pos x="115" y="15"/>
                </a:cxn>
                <a:cxn ang="0">
                  <a:pos x="91" y="39"/>
                </a:cxn>
                <a:cxn ang="0">
                  <a:pos x="73" y="54"/>
                </a:cxn>
                <a:cxn ang="0">
                  <a:pos x="63" y="55"/>
                </a:cxn>
                <a:cxn ang="0">
                  <a:pos x="63" y="73"/>
                </a:cxn>
                <a:cxn ang="0">
                  <a:pos x="81" y="86"/>
                </a:cxn>
                <a:cxn ang="0">
                  <a:pos x="77" y="98"/>
                </a:cxn>
                <a:cxn ang="0">
                  <a:pos x="65" y="109"/>
                </a:cxn>
                <a:cxn ang="0">
                  <a:pos x="44" y="112"/>
                </a:cxn>
                <a:cxn ang="0">
                  <a:pos x="34" y="125"/>
                </a:cxn>
                <a:cxn ang="0">
                  <a:pos x="38" y="133"/>
                </a:cxn>
                <a:cxn ang="0">
                  <a:pos x="28" y="146"/>
                </a:cxn>
                <a:cxn ang="0">
                  <a:pos x="18" y="163"/>
                </a:cxn>
                <a:cxn ang="0">
                  <a:pos x="15" y="152"/>
                </a:cxn>
                <a:cxn ang="0">
                  <a:pos x="24" y="141"/>
                </a:cxn>
                <a:cxn ang="0">
                  <a:pos x="19" y="133"/>
                </a:cxn>
                <a:cxn ang="0">
                  <a:pos x="6" y="147"/>
                </a:cxn>
                <a:cxn ang="0">
                  <a:pos x="8" y="163"/>
                </a:cxn>
                <a:cxn ang="0">
                  <a:pos x="2" y="177"/>
                </a:cxn>
              </a:cxnLst>
              <a:rect l="0" t="0" r="r" b="b"/>
              <a:pathLst>
                <a:path w="263" h="333">
                  <a:moveTo>
                    <a:pt x="10" y="176"/>
                  </a:moveTo>
                  <a:cubicBezTo>
                    <a:pt x="12" y="177"/>
                    <a:pt x="17" y="180"/>
                    <a:pt x="18" y="182"/>
                  </a:cubicBezTo>
                  <a:cubicBezTo>
                    <a:pt x="19" y="182"/>
                    <a:pt x="20" y="185"/>
                    <a:pt x="21" y="186"/>
                  </a:cubicBezTo>
                  <a:cubicBezTo>
                    <a:pt x="23" y="187"/>
                    <a:pt x="26" y="187"/>
                    <a:pt x="28" y="187"/>
                  </a:cubicBezTo>
                  <a:cubicBezTo>
                    <a:pt x="30" y="186"/>
                    <a:pt x="32" y="184"/>
                    <a:pt x="33" y="184"/>
                  </a:cubicBezTo>
                  <a:cubicBezTo>
                    <a:pt x="34" y="184"/>
                    <a:pt x="36" y="185"/>
                    <a:pt x="36" y="186"/>
                  </a:cubicBezTo>
                  <a:cubicBezTo>
                    <a:pt x="37" y="186"/>
                    <a:pt x="36" y="189"/>
                    <a:pt x="37" y="189"/>
                  </a:cubicBezTo>
                  <a:cubicBezTo>
                    <a:pt x="39" y="191"/>
                    <a:pt x="44" y="189"/>
                    <a:pt x="46" y="190"/>
                  </a:cubicBezTo>
                  <a:cubicBezTo>
                    <a:pt x="47" y="191"/>
                    <a:pt x="47" y="194"/>
                    <a:pt x="49" y="195"/>
                  </a:cubicBezTo>
                  <a:cubicBezTo>
                    <a:pt x="50" y="195"/>
                    <a:pt x="53" y="193"/>
                    <a:pt x="54" y="194"/>
                  </a:cubicBezTo>
                  <a:cubicBezTo>
                    <a:pt x="56" y="195"/>
                    <a:pt x="56" y="199"/>
                    <a:pt x="57" y="199"/>
                  </a:cubicBezTo>
                  <a:cubicBezTo>
                    <a:pt x="61" y="201"/>
                    <a:pt x="71" y="194"/>
                    <a:pt x="75" y="195"/>
                  </a:cubicBezTo>
                  <a:cubicBezTo>
                    <a:pt x="77" y="196"/>
                    <a:pt x="79" y="200"/>
                    <a:pt x="81" y="200"/>
                  </a:cubicBezTo>
                  <a:cubicBezTo>
                    <a:pt x="85" y="201"/>
                    <a:pt x="91" y="194"/>
                    <a:pt x="95" y="194"/>
                  </a:cubicBezTo>
                  <a:cubicBezTo>
                    <a:pt x="97" y="194"/>
                    <a:pt x="101" y="195"/>
                    <a:pt x="102" y="196"/>
                  </a:cubicBezTo>
                  <a:cubicBezTo>
                    <a:pt x="103" y="197"/>
                    <a:pt x="102" y="200"/>
                    <a:pt x="102" y="201"/>
                  </a:cubicBezTo>
                  <a:cubicBezTo>
                    <a:pt x="102" y="202"/>
                    <a:pt x="99" y="204"/>
                    <a:pt x="99" y="206"/>
                  </a:cubicBezTo>
                  <a:cubicBezTo>
                    <a:pt x="99" y="209"/>
                    <a:pt x="104" y="213"/>
                    <a:pt x="106" y="215"/>
                  </a:cubicBezTo>
                  <a:cubicBezTo>
                    <a:pt x="108" y="216"/>
                    <a:pt x="112" y="216"/>
                    <a:pt x="114" y="217"/>
                  </a:cubicBezTo>
                  <a:cubicBezTo>
                    <a:pt x="115" y="218"/>
                    <a:pt x="117" y="220"/>
                    <a:pt x="117" y="221"/>
                  </a:cubicBezTo>
                  <a:cubicBezTo>
                    <a:pt x="117" y="222"/>
                    <a:pt x="116" y="224"/>
                    <a:pt x="116" y="226"/>
                  </a:cubicBezTo>
                  <a:cubicBezTo>
                    <a:pt x="116" y="228"/>
                    <a:pt x="119" y="233"/>
                    <a:pt x="121" y="234"/>
                  </a:cubicBezTo>
                  <a:cubicBezTo>
                    <a:pt x="122" y="234"/>
                    <a:pt x="123" y="233"/>
                    <a:pt x="124" y="234"/>
                  </a:cubicBezTo>
                  <a:cubicBezTo>
                    <a:pt x="125" y="234"/>
                    <a:pt x="126" y="235"/>
                    <a:pt x="126" y="236"/>
                  </a:cubicBezTo>
                  <a:cubicBezTo>
                    <a:pt x="126" y="237"/>
                    <a:pt x="125" y="240"/>
                    <a:pt x="125" y="241"/>
                  </a:cubicBezTo>
                  <a:cubicBezTo>
                    <a:pt x="126" y="245"/>
                    <a:pt x="129" y="252"/>
                    <a:pt x="132" y="253"/>
                  </a:cubicBezTo>
                  <a:cubicBezTo>
                    <a:pt x="134" y="253"/>
                    <a:pt x="136" y="249"/>
                    <a:pt x="138" y="250"/>
                  </a:cubicBezTo>
                  <a:cubicBezTo>
                    <a:pt x="139" y="251"/>
                    <a:pt x="138" y="253"/>
                    <a:pt x="138" y="254"/>
                  </a:cubicBezTo>
                  <a:cubicBezTo>
                    <a:pt x="139" y="256"/>
                    <a:pt x="142" y="257"/>
                    <a:pt x="143" y="258"/>
                  </a:cubicBezTo>
                  <a:cubicBezTo>
                    <a:pt x="143" y="260"/>
                    <a:pt x="140" y="264"/>
                    <a:pt x="140" y="266"/>
                  </a:cubicBezTo>
                  <a:cubicBezTo>
                    <a:pt x="141" y="271"/>
                    <a:pt x="147" y="278"/>
                    <a:pt x="148" y="282"/>
                  </a:cubicBezTo>
                  <a:cubicBezTo>
                    <a:pt x="150" y="288"/>
                    <a:pt x="150" y="299"/>
                    <a:pt x="152" y="304"/>
                  </a:cubicBezTo>
                  <a:cubicBezTo>
                    <a:pt x="153" y="306"/>
                    <a:pt x="155" y="312"/>
                    <a:pt x="157" y="314"/>
                  </a:cubicBezTo>
                  <a:cubicBezTo>
                    <a:pt x="161" y="316"/>
                    <a:pt x="171" y="314"/>
                    <a:pt x="175" y="316"/>
                  </a:cubicBezTo>
                  <a:cubicBezTo>
                    <a:pt x="177" y="317"/>
                    <a:pt x="180" y="322"/>
                    <a:pt x="180" y="322"/>
                  </a:cubicBezTo>
                  <a:cubicBezTo>
                    <a:pt x="200" y="333"/>
                    <a:pt x="200" y="333"/>
                    <a:pt x="200" y="333"/>
                  </a:cubicBezTo>
                  <a:cubicBezTo>
                    <a:pt x="200" y="333"/>
                    <a:pt x="203" y="330"/>
                    <a:pt x="204" y="330"/>
                  </a:cubicBezTo>
                  <a:cubicBezTo>
                    <a:pt x="205" y="330"/>
                    <a:pt x="208" y="331"/>
                    <a:pt x="209" y="331"/>
                  </a:cubicBezTo>
                  <a:cubicBezTo>
                    <a:pt x="211" y="331"/>
                    <a:pt x="216" y="331"/>
                    <a:pt x="218" y="330"/>
                  </a:cubicBezTo>
                  <a:cubicBezTo>
                    <a:pt x="221" y="329"/>
                    <a:pt x="227" y="324"/>
                    <a:pt x="228" y="321"/>
                  </a:cubicBezTo>
                  <a:cubicBezTo>
                    <a:pt x="228" y="320"/>
                    <a:pt x="227" y="319"/>
                    <a:pt x="227" y="318"/>
                  </a:cubicBezTo>
                  <a:cubicBezTo>
                    <a:pt x="226" y="317"/>
                    <a:pt x="223" y="315"/>
                    <a:pt x="222" y="314"/>
                  </a:cubicBezTo>
                  <a:cubicBezTo>
                    <a:pt x="221" y="312"/>
                    <a:pt x="221" y="309"/>
                    <a:pt x="221" y="308"/>
                  </a:cubicBezTo>
                  <a:cubicBezTo>
                    <a:pt x="221" y="306"/>
                    <a:pt x="225" y="303"/>
                    <a:pt x="226" y="302"/>
                  </a:cubicBezTo>
                  <a:cubicBezTo>
                    <a:pt x="227" y="300"/>
                    <a:pt x="229" y="294"/>
                    <a:pt x="231" y="292"/>
                  </a:cubicBezTo>
                  <a:cubicBezTo>
                    <a:pt x="232" y="291"/>
                    <a:pt x="234" y="291"/>
                    <a:pt x="235" y="290"/>
                  </a:cubicBezTo>
                  <a:cubicBezTo>
                    <a:pt x="236" y="290"/>
                    <a:pt x="238" y="291"/>
                    <a:pt x="239" y="291"/>
                  </a:cubicBezTo>
                  <a:cubicBezTo>
                    <a:pt x="241" y="293"/>
                    <a:pt x="243" y="299"/>
                    <a:pt x="245" y="301"/>
                  </a:cubicBezTo>
                  <a:cubicBezTo>
                    <a:pt x="246" y="302"/>
                    <a:pt x="250" y="302"/>
                    <a:pt x="252" y="302"/>
                  </a:cubicBezTo>
                  <a:cubicBezTo>
                    <a:pt x="253" y="302"/>
                    <a:pt x="256" y="301"/>
                    <a:pt x="257" y="300"/>
                  </a:cubicBezTo>
                  <a:cubicBezTo>
                    <a:pt x="258" y="298"/>
                    <a:pt x="256" y="294"/>
                    <a:pt x="256" y="293"/>
                  </a:cubicBezTo>
                  <a:cubicBezTo>
                    <a:pt x="257" y="290"/>
                    <a:pt x="261" y="285"/>
                    <a:pt x="262" y="282"/>
                  </a:cubicBezTo>
                  <a:cubicBezTo>
                    <a:pt x="263" y="278"/>
                    <a:pt x="262" y="271"/>
                    <a:pt x="261" y="268"/>
                  </a:cubicBezTo>
                  <a:cubicBezTo>
                    <a:pt x="260" y="266"/>
                    <a:pt x="256" y="264"/>
                    <a:pt x="256" y="262"/>
                  </a:cubicBezTo>
                  <a:cubicBezTo>
                    <a:pt x="255" y="260"/>
                    <a:pt x="257" y="256"/>
                    <a:pt x="257" y="254"/>
                  </a:cubicBezTo>
                  <a:cubicBezTo>
                    <a:pt x="256" y="252"/>
                    <a:pt x="253" y="248"/>
                    <a:pt x="253" y="248"/>
                  </a:cubicBezTo>
                  <a:cubicBezTo>
                    <a:pt x="253" y="248"/>
                    <a:pt x="250" y="251"/>
                    <a:pt x="248" y="251"/>
                  </a:cubicBezTo>
                  <a:cubicBezTo>
                    <a:pt x="247" y="252"/>
                    <a:pt x="245" y="252"/>
                    <a:pt x="244" y="252"/>
                  </a:cubicBezTo>
                  <a:cubicBezTo>
                    <a:pt x="243" y="251"/>
                    <a:pt x="241" y="250"/>
                    <a:pt x="241" y="249"/>
                  </a:cubicBezTo>
                  <a:cubicBezTo>
                    <a:pt x="238" y="246"/>
                    <a:pt x="236" y="238"/>
                    <a:pt x="235" y="235"/>
                  </a:cubicBezTo>
                  <a:cubicBezTo>
                    <a:pt x="235" y="233"/>
                    <a:pt x="234" y="229"/>
                    <a:pt x="235" y="228"/>
                  </a:cubicBezTo>
                  <a:cubicBezTo>
                    <a:pt x="236" y="226"/>
                    <a:pt x="240" y="226"/>
                    <a:pt x="242" y="225"/>
                  </a:cubicBezTo>
                  <a:cubicBezTo>
                    <a:pt x="244" y="222"/>
                    <a:pt x="244" y="215"/>
                    <a:pt x="243" y="212"/>
                  </a:cubicBezTo>
                  <a:cubicBezTo>
                    <a:pt x="243" y="210"/>
                    <a:pt x="240" y="206"/>
                    <a:pt x="240" y="204"/>
                  </a:cubicBezTo>
                  <a:cubicBezTo>
                    <a:pt x="239" y="203"/>
                    <a:pt x="239" y="199"/>
                    <a:pt x="239" y="198"/>
                  </a:cubicBezTo>
                  <a:cubicBezTo>
                    <a:pt x="241" y="195"/>
                    <a:pt x="247" y="192"/>
                    <a:pt x="248" y="189"/>
                  </a:cubicBezTo>
                  <a:cubicBezTo>
                    <a:pt x="250" y="186"/>
                    <a:pt x="253" y="179"/>
                    <a:pt x="254" y="175"/>
                  </a:cubicBezTo>
                  <a:cubicBezTo>
                    <a:pt x="254" y="175"/>
                    <a:pt x="254" y="173"/>
                    <a:pt x="254" y="173"/>
                  </a:cubicBezTo>
                  <a:cubicBezTo>
                    <a:pt x="253" y="168"/>
                    <a:pt x="247" y="159"/>
                    <a:pt x="243" y="156"/>
                  </a:cubicBezTo>
                  <a:cubicBezTo>
                    <a:pt x="241" y="154"/>
                    <a:pt x="237" y="151"/>
                    <a:pt x="235" y="151"/>
                  </a:cubicBezTo>
                  <a:cubicBezTo>
                    <a:pt x="234" y="150"/>
                    <a:pt x="230" y="152"/>
                    <a:pt x="229" y="153"/>
                  </a:cubicBezTo>
                  <a:cubicBezTo>
                    <a:pt x="228" y="154"/>
                    <a:pt x="228" y="157"/>
                    <a:pt x="226" y="158"/>
                  </a:cubicBezTo>
                  <a:cubicBezTo>
                    <a:pt x="226" y="159"/>
                    <a:pt x="224" y="159"/>
                    <a:pt x="224" y="158"/>
                  </a:cubicBezTo>
                  <a:cubicBezTo>
                    <a:pt x="222" y="158"/>
                    <a:pt x="220" y="154"/>
                    <a:pt x="218" y="153"/>
                  </a:cubicBezTo>
                  <a:cubicBezTo>
                    <a:pt x="216" y="152"/>
                    <a:pt x="211" y="151"/>
                    <a:pt x="209" y="149"/>
                  </a:cubicBezTo>
                  <a:cubicBezTo>
                    <a:pt x="204" y="145"/>
                    <a:pt x="198" y="134"/>
                    <a:pt x="196" y="128"/>
                  </a:cubicBezTo>
                  <a:cubicBezTo>
                    <a:pt x="193" y="122"/>
                    <a:pt x="193" y="105"/>
                    <a:pt x="189" y="100"/>
                  </a:cubicBezTo>
                  <a:cubicBezTo>
                    <a:pt x="188" y="98"/>
                    <a:pt x="184" y="98"/>
                    <a:pt x="182" y="97"/>
                  </a:cubicBezTo>
                  <a:cubicBezTo>
                    <a:pt x="181" y="96"/>
                    <a:pt x="179" y="95"/>
                    <a:pt x="179" y="93"/>
                  </a:cubicBezTo>
                  <a:cubicBezTo>
                    <a:pt x="179" y="92"/>
                    <a:pt x="179" y="90"/>
                    <a:pt x="180" y="89"/>
                  </a:cubicBezTo>
                  <a:cubicBezTo>
                    <a:pt x="181" y="88"/>
                    <a:pt x="184" y="88"/>
                    <a:pt x="185" y="87"/>
                  </a:cubicBezTo>
                  <a:cubicBezTo>
                    <a:pt x="186" y="86"/>
                    <a:pt x="187" y="84"/>
                    <a:pt x="187" y="83"/>
                  </a:cubicBezTo>
                  <a:cubicBezTo>
                    <a:pt x="188" y="77"/>
                    <a:pt x="185" y="66"/>
                    <a:pt x="183" y="61"/>
                  </a:cubicBezTo>
                  <a:cubicBezTo>
                    <a:pt x="180" y="50"/>
                    <a:pt x="169" y="31"/>
                    <a:pt x="164" y="21"/>
                  </a:cubicBezTo>
                  <a:cubicBezTo>
                    <a:pt x="161" y="17"/>
                    <a:pt x="157" y="9"/>
                    <a:pt x="153" y="6"/>
                  </a:cubicBezTo>
                  <a:cubicBezTo>
                    <a:pt x="151" y="4"/>
                    <a:pt x="146" y="3"/>
                    <a:pt x="143" y="2"/>
                  </a:cubicBezTo>
                  <a:cubicBezTo>
                    <a:pt x="140" y="1"/>
                    <a:pt x="135" y="0"/>
                    <a:pt x="132" y="1"/>
                  </a:cubicBezTo>
                  <a:cubicBezTo>
                    <a:pt x="127" y="3"/>
                    <a:pt x="119" y="11"/>
                    <a:pt x="115" y="15"/>
                  </a:cubicBezTo>
                  <a:cubicBezTo>
                    <a:pt x="113" y="16"/>
                    <a:pt x="112" y="21"/>
                    <a:pt x="110" y="22"/>
                  </a:cubicBezTo>
                  <a:cubicBezTo>
                    <a:pt x="106" y="27"/>
                    <a:pt x="97" y="36"/>
                    <a:pt x="91" y="39"/>
                  </a:cubicBezTo>
                  <a:cubicBezTo>
                    <a:pt x="87" y="40"/>
                    <a:pt x="76" y="36"/>
                    <a:pt x="73" y="39"/>
                  </a:cubicBezTo>
                  <a:cubicBezTo>
                    <a:pt x="71" y="42"/>
                    <a:pt x="75" y="51"/>
                    <a:pt x="73" y="54"/>
                  </a:cubicBezTo>
                  <a:cubicBezTo>
                    <a:pt x="73" y="55"/>
                    <a:pt x="71" y="56"/>
                    <a:pt x="70" y="57"/>
                  </a:cubicBezTo>
                  <a:cubicBezTo>
                    <a:pt x="69" y="57"/>
                    <a:pt x="65" y="54"/>
                    <a:pt x="63" y="55"/>
                  </a:cubicBezTo>
                  <a:cubicBezTo>
                    <a:pt x="60" y="57"/>
                    <a:pt x="59" y="65"/>
                    <a:pt x="60" y="69"/>
                  </a:cubicBezTo>
                  <a:cubicBezTo>
                    <a:pt x="60" y="70"/>
                    <a:pt x="62" y="72"/>
                    <a:pt x="63" y="73"/>
                  </a:cubicBezTo>
                  <a:cubicBezTo>
                    <a:pt x="65" y="76"/>
                    <a:pt x="73" y="77"/>
                    <a:pt x="76" y="79"/>
                  </a:cubicBezTo>
                  <a:cubicBezTo>
                    <a:pt x="78" y="80"/>
                    <a:pt x="81" y="84"/>
                    <a:pt x="81" y="86"/>
                  </a:cubicBezTo>
                  <a:cubicBezTo>
                    <a:pt x="80" y="88"/>
                    <a:pt x="76" y="91"/>
                    <a:pt x="76" y="93"/>
                  </a:cubicBezTo>
                  <a:cubicBezTo>
                    <a:pt x="76" y="94"/>
                    <a:pt x="77" y="97"/>
                    <a:pt x="77" y="98"/>
                  </a:cubicBezTo>
                  <a:cubicBezTo>
                    <a:pt x="76" y="100"/>
                    <a:pt x="74" y="104"/>
                    <a:pt x="73" y="106"/>
                  </a:cubicBezTo>
                  <a:cubicBezTo>
                    <a:pt x="71" y="107"/>
                    <a:pt x="67" y="109"/>
                    <a:pt x="65" y="109"/>
                  </a:cubicBezTo>
                  <a:cubicBezTo>
                    <a:pt x="62" y="109"/>
                    <a:pt x="56" y="106"/>
                    <a:pt x="53" y="107"/>
                  </a:cubicBezTo>
                  <a:cubicBezTo>
                    <a:pt x="50" y="107"/>
                    <a:pt x="45" y="110"/>
                    <a:pt x="44" y="112"/>
                  </a:cubicBezTo>
                  <a:cubicBezTo>
                    <a:pt x="42" y="114"/>
                    <a:pt x="43" y="120"/>
                    <a:pt x="42" y="122"/>
                  </a:cubicBezTo>
                  <a:cubicBezTo>
                    <a:pt x="40" y="123"/>
                    <a:pt x="35" y="123"/>
                    <a:pt x="34" y="125"/>
                  </a:cubicBezTo>
                  <a:cubicBezTo>
                    <a:pt x="33" y="126"/>
                    <a:pt x="33" y="130"/>
                    <a:pt x="34" y="132"/>
                  </a:cubicBezTo>
                  <a:cubicBezTo>
                    <a:pt x="35" y="133"/>
                    <a:pt x="37" y="132"/>
                    <a:pt x="38" y="133"/>
                  </a:cubicBezTo>
                  <a:cubicBezTo>
                    <a:pt x="39" y="134"/>
                    <a:pt x="41" y="138"/>
                    <a:pt x="40" y="140"/>
                  </a:cubicBezTo>
                  <a:cubicBezTo>
                    <a:pt x="39" y="143"/>
                    <a:pt x="31" y="143"/>
                    <a:pt x="28" y="146"/>
                  </a:cubicBezTo>
                  <a:cubicBezTo>
                    <a:pt x="26" y="149"/>
                    <a:pt x="25" y="159"/>
                    <a:pt x="22" y="162"/>
                  </a:cubicBezTo>
                  <a:cubicBezTo>
                    <a:pt x="21" y="163"/>
                    <a:pt x="19" y="163"/>
                    <a:pt x="18" y="163"/>
                  </a:cubicBezTo>
                  <a:cubicBezTo>
                    <a:pt x="16" y="162"/>
                    <a:pt x="14" y="160"/>
                    <a:pt x="13" y="158"/>
                  </a:cubicBezTo>
                  <a:cubicBezTo>
                    <a:pt x="13" y="156"/>
                    <a:pt x="14" y="153"/>
                    <a:pt x="15" y="152"/>
                  </a:cubicBezTo>
                  <a:cubicBezTo>
                    <a:pt x="16" y="150"/>
                    <a:pt x="19" y="149"/>
                    <a:pt x="21" y="148"/>
                  </a:cubicBezTo>
                  <a:cubicBezTo>
                    <a:pt x="22" y="147"/>
                    <a:pt x="24" y="143"/>
                    <a:pt x="24" y="141"/>
                  </a:cubicBezTo>
                  <a:cubicBezTo>
                    <a:pt x="25" y="140"/>
                    <a:pt x="25" y="136"/>
                    <a:pt x="24" y="135"/>
                  </a:cubicBezTo>
                  <a:cubicBezTo>
                    <a:pt x="23" y="134"/>
                    <a:pt x="20" y="133"/>
                    <a:pt x="19" y="133"/>
                  </a:cubicBezTo>
                  <a:cubicBezTo>
                    <a:pt x="15" y="133"/>
                    <a:pt x="7" y="137"/>
                    <a:pt x="6" y="141"/>
                  </a:cubicBezTo>
                  <a:cubicBezTo>
                    <a:pt x="5" y="142"/>
                    <a:pt x="6" y="145"/>
                    <a:pt x="6" y="147"/>
                  </a:cubicBezTo>
                  <a:cubicBezTo>
                    <a:pt x="6" y="150"/>
                    <a:pt x="10" y="155"/>
                    <a:pt x="10" y="158"/>
                  </a:cubicBezTo>
                  <a:cubicBezTo>
                    <a:pt x="10" y="159"/>
                    <a:pt x="9" y="162"/>
                    <a:pt x="8" y="163"/>
                  </a:cubicBezTo>
                  <a:cubicBezTo>
                    <a:pt x="7" y="165"/>
                    <a:pt x="1" y="166"/>
                    <a:pt x="1" y="166"/>
                  </a:cubicBezTo>
                  <a:cubicBezTo>
                    <a:pt x="1" y="166"/>
                    <a:pt x="0" y="175"/>
                    <a:pt x="2" y="177"/>
                  </a:cubicBezTo>
                  <a:cubicBezTo>
                    <a:pt x="4" y="178"/>
                    <a:pt x="8" y="176"/>
                    <a:pt x="10" y="176"/>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0" name="Freeform 7">
              <a:extLst>
                <a:ext uri="{FF2B5EF4-FFF2-40B4-BE49-F238E27FC236}">
                  <a16:creationId xmlns:a16="http://schemas.microsoft.com/office/drawing/2014/main" id="{05A3202E-0F12-4A7E-AE77-99F39569478C}"/>
                </a:ext>
              </a:extLst>
            </p:cNvPr>
            <p:cNvSpPr>
              <a:spLocks/>
            </p:cNvSpPr>
            <p:nvPr/>
          </p:nvSpPr>
          <p:spPr bwMode="auto">
            <a:xfrm>
              <a:off x="3629025" y="2774950"/>
              <a:ext cx="649288" cy="490538"/>
            </a:xfrm>
            <a:custGeom>
              <a:avLst/>
              <a:gdLst/>
              <a:ahLst/>
              <a:cxnLst>
                <a:cxn ang="0">
                  <a:pos x="260" y="2"/>
                </a:cxn>
                <a:cxn ang="0">
                  <a:pos x="244" y="23"/>
                </a:cxn>
                <a:cxn ang="0">
                  <a:pos x="235" y="41"/>
                </a:cxn>
                <a:cxn ang="0">
                  <a:pos x="219" y="43"/>
                </a:cxn>
                <a:cxn ang="0">
                  <a:pos x="210" y="43"/>
                </a:cxn>
                <a:cxn ang="0">
                  <a:pos x="200" y="48"/>
                </a:cxn>
                <a:cxn ang="0">
                  <a:pos x="194" y="58"/>
                </a:cxn>
                <a:cxn ang="0">
                  <a:pos x="186" y="57"/>
                </a:cxn>
                <a:cxn ang="0">
                  <a:pos x="171" y="70"/>
                </a:cxn>
                <a:cxn ang="0">
                  <a:pos x="169" y="76"/>
                </a:cxn>
                <a:cxn ang="0">
                  <a:pos x="155" y="72"/>
                </a:cxn>
                <a:cxn ang="0">
                  <a:pos x="161" y="88"/>
                </a:cxn>
                <a:cxn ang="0">
                  <a:pos x="165" y="99"/>
                </a:cxn>
                <a:cxn ang="0">
                  <a:pos x="152" y="104"/>
                </a:cxn>
                <a:cxn ang="0">
                  <a:pos x="148" y="111"/>
                </a:cxn>
                <a:cxn ang="0">
                  <a:pos x="132" y="125"/>
                </a:cxn>
                <a:cxn ang="0">
                  <a:pos x="125" y="135"/>
                </a:cxn>
                <a:cxn ang="0">
                  <a:pos x="100" y="139"/>
                </a:cxn>
                <a:cxn ang="0">
                  <a:pos x="72" y="134"/>
                </a:cxn>
                <a:cxn ang="0">
                  <a:pos x="27" y="123"/>
                </a:cxn>
                <a:cxn ang="0">
                  <a:pos x="6" y="152"/>
                </a:cxn>
                <a:cxn ang="0">
                  <a:pos x="7" y="196"/>
                </a:cxn>
                <a:cxn ang="0">
                  <a:pos x="13" y="216"/>
                </a:cxn>
                <a:cxn ang="0">
                  <a:pos x="13" y="235"/>
                </a:cxn>
                <a:cxn ang="0">
                  <a:pos x="41" y="243"/>
                </a:cxn>
                <a:cxn ang="0">
                  <a:pos x="85" y="244"/>
                </a:cxn>
                <a:cxn ang="0">
                  <a:pos x="111" y="227"/>
                </a:cxn>
                <a:cxn ang="0">
                  <a:pos x="123" y="232"/>
                </a:cxn>
                <a:cxn ang="0">
                  <a:pos x="142" y="278"/>
                </a:cxn>
                <a:cxn ang="0">
                  <a:pos x="150" y="271"/>
                </a:cxn>
                <a:cxn ang="0">
                  <a:pos x="164" y="284"/>
                </a:cxn>
                <a:cxn ang="0">
                  <a:pos x="180" y="283"/>
                </a:cxn>
                <a:cxn ang="0">
                  <a:pos x="244" y="256"/>
                </a:cxn>
                <a:cxn ang="0">
                  <a:pos x="269" y="249"/>
                </a:cxn>
                <a:cxn ang="0">
                  <a:pos x="275" y="237"/>
                </a:cxn>
                <a:cxn ang="0">
                  <a:pos x="288" y="231"/>
                </a:cxn>
                <a:cxn ang="0">
                  <a:pos x="303" y="229"/>
                </a:cxn>
                <a:cxn ang="0">
                  <a:pos x="324" y="208"/>
                </a:cxn>
                <a:cxn ang="0">
                  <a:pos x="339" y="193"/>
                </a:cxn>
                <a:cxn ang="0">
                  <a:pos x="348" y="157"/>
                </a:cxn>
                <a:cxn ang="0">
                  <a:pos x="361" y="154"/>
                </a:cxn>
                <a:cxn ang="0">
                  <a:pos x="367" y="146"/>
                </a:cxn>
                <a:cxn ang="0">
                  <a:pos x="375" y="127"/>
                </a:cxn>
                <a:cxn ang="0">
                  <a:pos x="381" y="112"/>
                </a:cxn>
                <a:cxn ang="0">
                  <a:pos x="370" y="97"/>
                </a:cxn>
                <a:cxn ang="0">
                  <a:pos x="357" y="104"/>
                </a:cxn>
                <a:cxn ang="0">
                  <a:pos x="336" y="104"/>
                </a:cxn>
                <a:cxn ang="0">
                  <a:pos x="322" y="92"/>
                </a:cxn>
                <a:cxn ang="0">
                  <a:pos x="302" y="78"/>
                </a:cxn>
                <a:cxn ang="0">
                  <a:pos x="293" y="66"/>
                </a:cxn>
                <a:cxn ang="0">
                  <a:pos x="290" y="44"/>
                </a:cxn>
                <a:cxn ang="0">
                  <a:pos x="279" y="24"/>
                </a:cxn>
              </a:cxnLst>
              <a:rect l="0" t="0" r="r" b="b"/>
              <a:pathLst>
                <a:path w="382" h="289">
                  <a:moveTo>
                    <a:pt x="277" y="9"/>
                  </a:moveTo>
                  <a:cubicBezTo>
                    <a:pt x="276" y="6"/>
                    <a:pt x="273" y="2"/>
                    <a:pt x="270" y="1"/>
                  </a:cubicBezTo>
                  <a:cubicBezTo>
                    <a:pt x="268" y="0"/>
                    <a:pt x="262" y="0"/>
                    <a:pt x="260" y="2"/>
                  </a:cubicBezTo>
                  <a:cubicBezTo>
                    <a:pt x="258" y="3"/>
                    <a:pt x="258" y="8"/>
                    <a:pt x="257" y="9"/>
                  </a:cubicBezTo>
                  <a:cubicBezTo>
                    <a:pt x="254" y="12"/>
                    <a:pt x="242" y="15"/>
                    <a:pt x="242" y="15"/>
                  </a:cubicBezTo>
                  <a:cubicBezTo>
                    <a:pt x="242" y="15"/>
                    <a:pt x="244" y="21"/>
                    <a:pt x="244" y="23"/>
                  </a:cubicBezTo>
                  <a:cubicBezTo>
                    <a:pt x="244" y="26"/>
                    <a:pt x="243" y="31"/>
                    <a:pt x="241" y="34"/>
                  </a:cubicBezTo>
                  <a:cubicBezTo>
                    <a:pt x="240" y="35"/>
                    <a:pt x="237" y="35"/>
                    <a:pt x="236" y="36"/>
                  </a:cubicBezTo>
                  <a:cubicBezTo>
                    <a:pt x="235" y="37"/>
                    <a:pt x="236" y="41"/>
                    <a:pt x="235" y="41"/>
                  </a:cubicBezTo>
                  <a:cubicBezTo>
                    <a:pt x="233" y="42"/>
                    <a:pt x="230" y="40"/>
                    <a:pt x="229" y="41"/>
                  </a:cubicBezTo>
                  <a:cubicBezTo>
                    <a:pt x="227" y="41"/>
                    <a:pt x="227" y="46"/>
                    <a:pt x="225" y="46"/>
                  </a:cubicBezTo>
                  <a:cubicBezTo>
                    <a:pt x="224" y="46"/>
                    <a:pt x="220" y="44"/>
                    <a:pt x="219" y="43"/>
                  </a:cubicBezTo>
                  <a:cubicBezTo>
                    <a:pt x="219" y="42"/>
                    <a:pt x="218" y="40"/>
                    <a:pt x="217" y="39"/>
                  </a:cubicBezTo>
                  <a:cubicBezTo>
                    <a:pt x="216" y="39"/>
                    <a:pt x="213" y="39"/>
                    <a:pt x="212" y="40"/>
                  </a:cubicBezTo>
                  <a:cubicBezTo>
                    <a:pt x="211" y="40"/>
                    <a:pt x="211" y="42"/>
                    <a:pt x="210" y="43"/>
                  </a:cubicBezTo>
                  <a:cubicBezTo>
                    <a:pt x="210" y="44"/>
                    <a:pt x="210" y="46"/>
                    <a:pt x="210" y="47"/>
                  </a:cubicBezTo>
                  <a:cubicBezTo>
                    <a:pt x="209" y="48"/>
                    <a:pt x="207" y="49"/>
                    <a:pt x="205" y="49"/>
                  </a:cubicBezTo>
                  <a:cubicBezTo>
                    <a:pt x="204" y="49"/>
                    <a:pt x="202" y="48"/>
                    <a:pt x="200" y="48"/>
                  </a:cubicBezTo>
                  <a:cubicBezTo>
                    <a:pt x="199" y="48"/>
                    <a:pt x="198" y="50"/>
                    <a:pt x="197" y="50"/>
                  </a:cubicBezTo>
                  <a:cubicBezTo>
                    <a:pt x="197" y="52"/>
                    <a:pt x="197" y="55"/>
                    <a:pt x="197" y="56"/>
                  </a:cubicBezTo>
                  <a:cubicBezTo>
                    <a:pt x="196" y="57"/>
                    <a:pt x="195" y="58"/>
                    <a:pt x="194" y="58"/>
                  </a:cubicBezTo>
                  <a:cubicBezTo>
                    <a:pt x="193" y="58"/>
                    <a:pt x="192" y="56"/>
                    <a:pt x="191" y="56"/>
                  </a:cubicBezTo>
                  <a:cubicBezTo>
                    <a:pt x="190" y="55"/>
                    <a:pt x="189" y="52"/>
                    <a:pt x="188" y="53"/>
                  </a:cubicBezTo>
                  <a:cubicBezTo>
                    <a:pt x="187" y="53"/>
                    <a:pt x="187" y="56"/>
                    <a:pt x="186" y="57"/>
                  </a:cubicBezTo>
                  <a:cubicBezTo>
                    <a:pt x="185" y="57"/>
                    <a:pt x="182" y="57"/>
                    <a:pt x="181" y="57"/>
                  </a:cubicBezTo>
                  <a:cubicBezTo>
                    <a:pt x="179" y="59"/>
                    <a:pt x="180" y="64"/>
                    <a:pt x="179" y="65"/>
                  </a:cubicBezTo>
                  <a:cubicBezTo>
                    <a:pt x="177" y="67"/>
                    <a:pt x="173" y="70"/>
                    <a:pt x="171" y="70"/>
                  </a:cubicBezTo>
                  <a:cubicBezTo>
                    <a:pt x="170" y="70"/>
                    <a:pt x="168" y="68"/>
                    <a:pt x="167" y="69"/>
                  </a:cubicBezTo>
                  <a:cubicBezTo>
                    <a:pt x="167" y="69"/>
                    <a:pt x="165" y="70"/>
                    <a:pt x="165" y="70"/>
                  </a:cubicBezTo>
                  <a:cubicBezTo>
                    <a:pt x="165" y="72"/>
                    <a:pt x="169" y="75"/>
                    <a:pt x="169" y="76"/>
                  </a:cubicBezTo>
                  <a:cubicBezTo>
                    <a:pt x="169" y="78"/>
                    <a:pt x="167" y="81"/>
                    <a:pt x="166" y="82"/>
                  </a:cubicBezTo>
                  <a:cubicBezTo>
                    <a:pt x="164" y="82"/>
                    <a:pt x="161" y="80"/>
                    <a:pt x="160" y="79"/>
                  </a:cubicBezTo>
                  <a:cubicBezTo>
                    <a:pt x="158" y="78"/>
                    <a:pt x="157" y="73"/>
                    <a:pt x="155" y="72"/>
                  </a:cubicBezTo>
                  <a:cubicBezTo>
                    <a:pt x="153" y="72"/>
                    <a:pt x="150" y="72"/>
                    <a:pt x="149" y="73"/>
                  </a:cubicBezTo>
                  <a:cubicBezTo>
                    <a:pt x="148" y="75"/>
                    <a:pt x="151" y="78"/>
                    <a:pt x="152" y="80"/>
                  </a:cubicBezTo>
                  <a:cubicBezTo>
                    <a:pt x="154" y="82"/>
                    <a:pt x="159" y="86"/>
                    <a:pt x="161" y="88"/>
                  </a:cubicBezTo>
                  <a:cubicBezTo>
                    <a:pt x="162" y="89"/>
                    <a:pt x="163" y="90"/>
                    <a:pt x="163" y="91"/>
                  </a:cubicBezTo>
                  <a:cubicBezTo>
                    <a:pt x="163" y="92"/>
                    <a:pt x="160" y="93"/>
                    <a:pt x="160" y="94"/>
                  </a:cubicBezTo>
                  <a:cubicBezTo>
                    <a:pt x="160" y="96"/>
                    <a:pt x="165" y="97"/>
                    <a:pt x="165" y="99"/>
                  </a:cubicBezTo>
                  <a:cubicBezTo>
                    <a:pt x="166" y="100"/>
                    <a:pt x="164" y="103"/>
                    <a:pt x="164" y="104"/>
                  </a:cubicBezTo>
                  <a:cubicBezTo>
                    <a:pt x="163" y="105"/>
                    <a:pt x="162" y="106"/>
                    <a:pt x="161" y="106"/>
                  </a:cubicBezTo>
                  <a:cubicBezTo>
                    <a:pt x="159" y="106"/>
                    <a:pt x="154" y="104"/>
                    <a:pt x="152" y="104"/>
                  </a:cubicBezTo>
                  <a:cubicBezTo>
                    <a:pt x="151" y="103"/>
                    <a:pt x="148" y="103"/>
                    <a:pt x="147" y="104"/>
                  </a:cubicBezTo>
                  <a:cubicBezTo>
                    <a:pt x="147" y="104"/>
                    <a:pt x="146" y="106"/>
                    <a:pt x="145" y="106"/>
                  </a:cubicBezTo>
                  <a:cubicBezTo>
                    <a:pt x="145" y="108"/>
                    <a:pt x="148" y="110"/>
                    <a:pt x="148" y="111"/>
                  </a:cubicBezTo>
                  <a:cubicBezTo>
                    <a:pt x="148" y="113"/>
                    <a:pt x="144" y="114"/>
                    <a:pt x="143" y="115"/>
                  </a:cubicBezTo>
                  <a:cubicBezTo>
                    <a:pt x="142" y="115"/>
                    <a:pt x="139" y="114"/>
                    <a:pt x="138" y="114"/>
                  </a:cubicBezTo>
                  <a:cubicBezTo>
                    <a:pt x="135" y="116"/>
                    <a:pt x="134" y="123"/>
                    <a:pt x="132" y="125"/>
                  </a:cubicBezTo>
                  <a:cubicBezTo>
                    <a:pt x="131" y="126"/>
                    <a:pt x="127" y="127"/>
                    <a:pt x="126" y="127"/>
                  </a:cubicBezTo>
                  <a:cubicBezTo>
                    <a:pt x="125" y="128"/>
                    <a:pt x="124" y="128"/>
                    <a:pt x="123" y="129"/>
                  </a:cubicBezTo>
                  <a:cubicBezTo>
                    <a:pt x="123" y="130"/>
                    <a:pt x="125" y="134"/>
                    <a:pt x="125" y="135"/>
                  </a:cubicBezTo>
                  <a:cubicBezTo>
                    <a:pt x="125" y="136"/>
                    <a:pt x="125" y="139"/>
                    <a:pt x="124" y="140"/>
                  </a:cubicBezTo>
                  <a:cubicBezTo>
                    <a:pt x="123" y="141"/>
                    <a:pt x="118" y="142"/>
                    <a:pt x="116" y="142"/>
                  </a:cubicBezTo>
                  <a:cubicBezTo>
                    <a:pt x="112" y="142"/>
                    <a:pt x="104" y="138"/>
                    <a:pt x="100" y="139"/>
                  </a:cubicBezTo>
                  <a:cubicBezTo>
                    <a:pt x="97" y="139"/>
                    <a:pt x="92" y="144"/>
                    <a:pt x="89" y="145"/>
                  </a:cubicBezTo>
                  <a:cubicBezTo>
                    <a:pt x="87" y="145"/>
                    <a:pt x="83" y="142"/>
                    <a:pt x="82" y="141"/>
                  </a:cubicBezTo>
                  <a:cubicBezTo>
                    <a:pt x="79" y="140"/>
                    <a:pt x="74" y="135"/>
                    <a:pt x="72" y="134"/>
                  </a:cubicBezTo>
                  <a:cubicBezTo>
                    <a:pt x="66" y="130"/>
                    <a:pt x="52" y="124"/>
                    <a:pt x="45" y="124"/>
                  </a:cubicBezTo>
                  <a:cubicBezTo>
                    <a:pt x="42" y="123"/>
                    <a:pt x="37" y="126"/>
                    <a:pt x="34" y="126"/>
                  </a:cubicBezTo>
                  <a:cubicBezTo>
                    <a:pt x="32" y="126"/>
                    <a:pt x="29" y="123"/>
                    <a:pt x="27" y="123"/>
                  </a:cubicBezTo>
                  <a:cubicBezTo>
                    <a:pt x="23" y="124"/>
                    <a:pt x="13" y="133"/>
                    <a:pt x="13" y="133"/>
                  </a:cubicBezTo>
                  <a:cubicBezTo>
                    <a:pt x="6" y="133"/>
                    <a:pt x="6" y="133"/>
                    <a:pt x="6" y="133"/>
                  </a:cubicBezTo>
                  <a:cubicBezTo>
                    <a:pt x="6" y="133"/>
                    <a:pt x="6" y="147"/>
                    <a:pt x="6" y="152"/>
                  </a:cubicBezTo>
                  <a:cubicBezTo>
                    <a:pt x="5" y="158"/>
                    <a:pt x="0" y="170"/>
                    <a:pt x="1" y="176"/>
                  </a:cubicBezTo>
                  <a:cubicBezTo>
                    <a:pt x="2" y="179"/>
                    <a:pt x="5" y="184"/>
                    <a:pt x="6" y="187"/>
                  </a:cubicBezTo>
                  <a:cubicBezTo>
                    <a:pt x="7" y="189"/>
                    <a:pt x="7" y="194"/>
                    <a:pt x="7" y="196"/>
                  </a:cubicBezTo>
                  <a:cubicBezTo>
                    <a:pt x="8" y="198"/>
                    <a:pt x="10" y="202"/>
                    <a:pt x="10" y="204"/>
                  </a:cubicBezTo>
                  <a:cubicBezTo>
                    <a:pt x="10" y="206"/>
                    <a:pt x="8" y="209"/>
                    <a:pt x="8" y="211"/>
                  </a:cubicBezTo>
                  <a:cubicBezTo>
                    <a:pt x="8" y="213"/>
                    <a:pt x="12" y="214"/>
                    <a:pt x="13" y="216"/>
                  </a:cubicBezTo>
                  <a:cubicBezTo>
                    <a:pt x="13" y="218"/>
                    <a:pt x="12" y="222"/>
                    <a:pt x="11" y="223"/>
                  </a:cubicBezTo>
                  <a:cubicBezTo>
                    <a:pt x="10" y="226"/>
                    <a:pt x="4" y="230"/>
                    <a:pt x="4" y="230"/>
                  </a:cubicBezTo>
                  <a:cubicBezTo>
                    <a:pt x="4" y="230"/>
                    <a:pt x="11" y="233"/>
                    <a:pt x="13" y="235"/>
                  </a:cubicBezTo>
                  <a:cubicBezTo>
                    <a:pt x="16" y="237"/>
                    <a:pt x="17" y="244"/>
                    <a:pt x="20" y="246"/>
                  </a:cubicBezTo>
                  <a:cubicBezTo>
                    <a:pt x="23" y="248"/>
                    <a:pt x="29" y="248"/>
                    <a:pt x="32" y="248"/>
                  </a:cubicBezTo>
                  <a:cubicBezTo>
                    <a:pt x="34" y="248"/>
                    <a:pt x="38" y="243"/>
                    <a:pt x="41" y="243"/>
                  </a:cubicBezTo>
                  <a:cubicBezTo>
                    <a:pt x="46" y="242"/>
                    <a:pt x="56" y="248"/>
                    <a:pt x="61" y="249"/>
                  </a:cubicBezTo>
                  <a:cubicBezTo>
                    <a:pt x="65" y="249"/>
                    <a:pt x="74" y="250"/>
                    <a:pt x="78" y="249"/>
                  </a:cubicBezTo>
                  <a:cubicBezTo>
                    <a:pt x="80" y="248"/>
                    <a:pt x="83" y="246"/>
                    <a:pt x="85" y="244"/>
                  </a:cubicBezTo>
                  <a:cubicBezTo>
                    <a:pt x="88" y="241"/>
                    <a:pt x="90" y="232"/>
                    <a:pt x="93" y="230"/>
                  </a:cubicBezTo>
                  <a:cubicBezTo>
                    <a:pt x="96" y="228"/>
                    <a:pt x="103" y="225"/>
                    <a:pt x="106" y="225"/>
                  </a:cubicBezTo>
                  <a:cubicBezTo>
                    <a:pt x="107" y="225"/>
                    <a:pt x="110" y="227"/>
                    <a:pt x="111" y="227"/>
                  </a:cubicBezTo>
                  <a:cubicBezTo>
                    <a:pt x="113" y="227"/>
                    <a:pt x="114" y="224"/>
                    <a:pt x="115" y="223"/>
                  </a:cubicBezTo>
                  <a:cubicBezTo>
                    <a:pt x="117" y="223"/>
                    <a:pt x="121" y="223"/>
                    <a:pt x="123" y="224"/>
                  </a:cubicBezTo>
                  <a:cubicBezTo>
                    <a:pt x="124" y="225"/>
                    <a:pt x="122" y="230"/>
                    <a:pt x="123" y="232"/>
                  </a:cubicBezTo>
                  <a:cubicBezTo>
                    <a:pt x="124" y="234"/>
                    <a:pt x="129" y="236"/>
                    <a:pt x="130" y="238"/>
                  </a:cubicBezTo>
                  <a:cubicBezTo>
                    <a:pt x="134" y="244"/>
                    <a:pt x="132" y="260"/>
                    <a:pt x="135" y="267"/>
                  </a:cubicBezTo>
                  <a:cubicBezTo>
                    <a:pt x="136" y="270"/>
                    <a:pt x="139" y="277"/>
                    <a:pt x="142" y="278"/>
                  </a:cubicBezTo>
                  <a:cubicBezTo>
                    <a:pt x="143" y="278"/>
                    <a:pt x="145" y="276"/>
                    <a:pt x="145" y="275"/>
                  </a:cubicBezTo>
                  <a:cubicBezTo>
                    <a:pt x="146" y="273"/>
                    <a:pt x="145" y="270"/>
                    <a:pt x="146" y="270"/>
                  </a:cubicBezTo>
                  <a:cubicBezTo>
                    <a:pt x="147" y="269"/>
                    <a:pt x="149" y="270"/>
                    <a:pt x="150" y="271"/>
                  </a:cubicBezTo>
                  <a:cubicBezTo>
                    <a:pt x="152" y="272"/>
                    <a:pt x="154" y="275"/>
                    <a:pt x="155" y="277"/>
                  </a:cubicBezTo>
                  <a:cubicBezTo>
                    <a:pt x="155" y="278"/>
                    <a:pt x="154" y="281"/>
                    <a:pt x="155" y="282"/>
                  </a:cubicBezTo>
                  <a:cubicBezTo>
                    <a:pt x="157" y="284"/>
                    <a:pt x="162" y="283"/>
                    <a:pt x="164" y="284"/>
                  </a:cubicBezTo>
                  <a:cubicBezTo>
                    <a:pt x="166" y="285"/>
                    <a:pt x="168" y="289"/>
                    <a:pt x="170" y="289"/>
                  </a:cubicBezTo>
                  <a:cubicBezTo>
                    <a:pt x="172" y="289"/>
                    <a:pt x="173" y="284"/>
                    <a:pt x="175" y="283"/>
                  </a:cubicBezTo>
                  <a:cubicBezTo>
                    <a:pt x="176" y="282"/>
                    <a:pt x="179" y="283"/>
                    <a:pt x="180" y="283"/>
                  </a:cubicBezTo>
                  <a:cubicBezTo>
                    <a:pt x="182" y="283"/>
                    <a:pt x="186" y="285"/>
                    <a:pt x="187" y="285"/>
                  </a:cubicBezTo>
                  <a:cubicBezTo>
                    <a:pt x="202" y="282"/>
                    <a:pt x="225" y="260"/>
                    <a:pt x="239" y="256"/>
                  </a:cubicBezTo>
                  <a:cubicBezTo>
                    <a:pt x="240" y="256"/>
                    <a:pt x="243" y="256"/>
                    <a:pt x="244" y="256"/>
                  </a:cubicBezTo>
                  <a:cubicBezTo>
                    <a:pt x="246" y="255"/>
                    <a:pt x="248" y="253"/>
                    <a:pt x="250" y="252"/>
                  </a:cubicBezTo>
                  <a:cubicBezTo>
                    <a:pt x="252" y="252"/>
                    <a:pt x="256" y="253"/>
                    <a:pt x="258" y="253"/>
                  </a:cubicBezTo>
                  <a:cubicBezTo>
                    <a:pt x="261" y="252"/>
                    <a:pt x="266" y="251"/>
                    <a:pt x="269" y="249"/>
                  </a:cubicBezTo>
                  <a:cubicBezTo>
                    <a:pt x="270" y="248"/>
                    <a:pt x="270" y="245"/>
                    <a:pt x="271" y="245"/>
                  </a:cubicBezTo>
                  <a:cubicBezTo>
                    <a:pt x="271" y="244"/>
                    <a:pt x="273" y="244"/>
                    <a:pt x="273" y="244"/>
                  </a:cubicBezTo>
                  <a:cubicBezTo>
                    <a:pt x="273" y="244"/>
                    <a:pt x="274" y="238"/>
                    <a:pt x="275" y="237"/>
                  </a:cubicBezTo>
                  <a:cubicBezTo>
                    <a:pt x="275" y="236"/>
                    <a:pt x="276" y="235"/>
                    <a:pt x="277" y="234"/>
                  </a:cubicBezTo>
                  <a:cubicBezTo>
                    <a:pt x="278" y="234"/>
                    <a:pt x="282" y="233"/>
                    <a:pt x="284" y="233"/>
                  </a:cubicBezTo>
                  <a:cubicBezTo>
                    <a:pt x="285" y="232"/>
                    <a:pt x="287" y="232"/>
                    <a:pt x="288" y="231"/>
                  </a:cubicBezTo>
                  <a:cubicBezTo>
                    <a:pt x="288" y="230"/>
                    <a:pt x="286" y="227"/>
                    <a:pt x="286" y="226"/>
                  </a:cubicBezTo>
                  <a:cubicBezTo>
                    <a:pt x="288" y="224"/>
                    <a:pt x="292" y="224"/>
                    <a:pt x="294" y="225"/>
                  </a:cubicBezTo>
                  <a:cubicBezTo>
                    <a:pt x="297" y="225"/>
                    <a:pt x="301" y="229"/>
                    <a:pt x="303" y="229"/>
                  </a:cubicBezTo>
                  <a:cubicBezTo>
                    <a:pt x="308" y="229"/>
                    <a:pt x="316" y="225"/>
                    <a:pt x="320" y="222"/>
                  </a:cubicBezTo>
                  <a:cubicBezTo>
                    <a:pt x="321" y="222"/>
                    <a:pt x="323" y="219"/>
                    <a:pt x="323" y="218"/>
                  </a:cubicBezTo>
                  <a:cubicBezTo>
                    <a:pt x="324" y="216"/>
                    <a:pt x="323" y="210"/>
                    <a:pt x="324" y="208"/>
                  </a:cubicBezTo>
                  <a:cubicBezTo>
                    <a:pt x="325" y="206"/>
                    <a:pt x="326" y="202"/>
                    <a:pt x="327" y="201"/>
                  </a:cubicBezTo>
                  <a:cubicBezTo>
                    <a:pt x="330" y="199"/>
                    <a:pt x="337" y="200"/>
                    <a:pt x="339" y="198"/>
                  </a:cubicBezTo>
                  <a:cubicBezTo>
                    <a:pt x="340" y="197"/>
                    <a:pt x="339" y="194"/>
                    <a:pt x="339" y="193"/>
                  </a:cubicBezTo>
                  <a:cubicBezTo>
                    <a:pt x="340" y="189"/>
                    <a:pt x="347" y="184"/>
                    <a:pt x="348" y="180"/>
                  </a:cubicBezTo>
                  <a:cubicBezTo>
                    <a:pt x="349" y="176"/>
                    <a:pt x="344" y="169"/>
                    <a:pt x="345" y="165"/>
                  </a:cubicBezTo>
                  <a:cubicBezTo>
                    <a:pt x="345" y="163"/>
                    <a:pt x="347" y="159"/>
                    <a:pt x="348" y="157"/>
                  </a:cubicBezTo>
                  <a:cubicBezTo>
                    <a:pt x="349" y="156"/>
                    <a:pt x="352" y="154"/>
                    <a:pt x="353" y="154"/>
                  </a:cubicBezTo>
                  <a:cubicBezTo>
                    <a:pt x="355" y="154"/>
                    <a:pt x="357" y="156"/>
                    <a:pt x="359" y="156"/>
                  </a:cubicBezTo>
                  <a:cubicBezTo>
                    <a:pt x="360" y="156"/>
                    <a:pt x="361" y="154"/>
                    <a:pt x="361" y="154"/>
                  </a:cubicBezTo>
                  <a:cubicBezTo>
                    <a:pt x="362" y="152"/>
                    <a:pt x="360" y="149"/>
                    <a:pt x="360" y="147"/>
                  </a:cubicBezTo>
                  <a:cubicBezTo>
                    <a:pt x="361" y="146"/>
                    <a:pt x="362" y="146"/>
                    <a:pt x="362" y="146"/>
                  </a:cubicBezTo>
                  <a:cubicBezTo>
                    <a:pt x="364" y="145"/>
                    <a:pt x="366" y="146"/>
                    <a:pt x="367" y="146"/>
                  </a:cubicBezTo>
                  <a:cubicBezTo>
                    <a:pt x="368" y="145"/>
                    <a:pt x="369" y="144"/>
                    <a:pt x="369" y="144"/>
                  </a:cubicBezTo>
                  <a:cubicBezTo>
                    <a:pt x="370" y="141"/>
                    <a:pt x="365" y="135"/>
                    <a:pt x="367" y="132"/>
                  </a:cubicBezTo>
                  <a:cubicBezTo>
                    <a:pt x="368" y="130"/>
                    <a:pt x="374" y="129"/>
                    <a:pt x="375" y="127"/>
                  </a:cubicBezTo>
                  <a:cubicBezTo>
                    <a:pt x="377" y="125"/>
                    <a:pt x="376" y="120"/>
                    <a:pt x="377" y="118"/>
                  </a:cubicBezTo>
                  <a:cubicBezTo>
                    <a:pt x="378" y="117"/>
                    <a:pt x="381" y="116"/>
                    <a:pt x="382" y="114"/>
                  </a:cubicBezTo>
                  <a:cubicBezTo>
                    <a:pt x="382" y="114"/>
                    <a:pt x="382" y="112"/>
                    <a:pt x="381" y="112"/>
                  </a:cubicBezTo>
                  <a:cubicBezTo>
                    <a:pt x="380" y="110"/>
                    <a:pt x="377" y="110"/>
                    <a:pt x="376" y="109"/>
                  </a:cubicBezTo>
                  <a:cubicBezTo>
                    <a:pt x="375" y="107"/>
                    <a:pt x="375" y="103"/>
                    <a:pt x="373" y="101"/>
                  </a:cubicBezTo>
                  <a:cubicBezTo>
                    <a:pt x="373" y="100"/>
                    <a:pt x="371" y="97"/>
                    <a:pt x="370" y="97"/>
                  </a:cubicBezTo>
                  <a:cubicBezTo>
                    <a:pt x="369" y="97"/>
                    <a:pt x="368" y="99"/>
                    <a:pt x="367" y="100"/>
                  </a:cubicBezTo>
                  <a:cubicBezTo>
                    <a:pt x="365" y="100"/>
                    <a:pt x="362" y="96"/>
                    <a:pt x="361" y="97"/>
                  </a:cubicBezTo>
                  <a:cubicBezTo>
                    <a:pt x="359" y="98"/>
                    <a:pt x="359" y="103"/>
                    <a:pt x="357" y="104"/>
                  </a:cubicBezTo>
                  <a:cubicBezTo>
                    <a:pt x="355" y="105"/>
                    <a:pt x="350" y="101"/>
                    <a:pt x="347" y="102"/>
                  </a:cubicBezTo>
                  <a:cubicBezTo>
                    <a:pt x="345" y="103"/>
                    <a:pt x="344" y="108"/>
                    <a:pt x="342" y="108"/>
                  </a:cubicBezTo>
                  <a:cubicBezTo>
                    <a:pt x="340" y="108"/>
                    <a:pt x="337" y="106"/>
                    <a:pt x="336" y="104"/>
                  </a:cubicBezTo>
                  <a:cubicBezTo>
                    <a:pt x="333" y="101"/>
                    <a:pt x="332" y="92"/>
                    <a:pt x="329" y="89"/>
                  </a:cubicBezTo>
                  <a:cubicBezTo>
                    <a:pt x="328" y="88"/>
                    <a:pt x="326" y="86"/>
                    <a:pt x="325" y="86"/>
                  </a:cubicBezTo>
                  <a:cubicBezTo>
                    <a:pt x="324" y="87"/>
                    <a:pt x="323" y="92"/>
                    <a:pt x="322" y="92"/>
                  </a:cubicBezTo>
                  <a:cubicBezTo>
                    <a:pt x="321" y="92"/>
                    <a:pt x="320" y="91"/>
                    <a:pt x="319" y="91"/>
                  </a:cubicBezTo>
                  <a:cubicBezTo>
                    <a:pt x="317" y="89"/>
                    <a:pt x="316" y="85"/>
                    <a:pt x="314" y="83"/>
                  </a:cubicBezTo>
                  <a:cubicBezTo>
                    <a:pt x="312" y="81"/>
                    <a:pt x="305" y="80"/>
                    <a:pt x="302" y="78"/>
                  </a:cubicBezTo>
                  <a:cubicBezTo>
                    <a:pt x="301" y="76"/>
                    <a:pt x="301" y="72"/>
                    <a:pt x="299" y="71"/>
                  </a:cubicBezTo>
                  <a:cubicBezTo>
                    <a:pt x="298" y="70"/>
                    <a:pt x="295" y="70"/>
                    <a:pt x="294" y="69"/>
                  </a:cubicBezTo>
                  <a:cubicBezTo>
                    <a:pt x="294" y="68"/>
                    <a:pt x="293" y="67"/>
                    <a:pt x="293" y="66"/>
                  </a:cubicBezTo>
                  <a:cubicBezTo>
                    <a:pt x="292" y="64"/>
                    <a:pt x="287" y="61"/>
                    <a:pt x="286" y="58"/>
                  </a:cubicBezTo>
                  <a:cubicBezTo>
                    <a:pt x="285" y="57"/>
                    <a:pt x="286" y="55"/>
                    <a:pt x="286" y="54"/>
                  </a:cubicBezTo>
                  <a:cubicBezTo>
                    <a:pt x="286" y="51"/>
                    <a:pt x="291" y="47"/>
                    <a:pt x="290" y="44"/>
                  </a:cubicBezTo>
                  <a:cubicBezTo>
                    <a:pt x="289" y="41"/>
                    <a:pt x="283" y="41"/>
                    <a:pt x="281" y="38"/>
                  </a:cubicBezTo>
                  <a:cubicBezTo>
                    <a:pt x="280" y="36"/>
                    <a:pt x="278" y="31"/>
                    <a:pt x="278" y="29"/>
                  </a:cubicBezTo>
                  <a:cubicBezTo>
                    <a:pt x="278" y="27"/>
                    <a:pt x="279" y="24"/>
                    <a:pt x="279" y="24"/>
                  </a:cubicBezTo>
                  <a:cubicBezTo>
                    <a:pt x="279" y="24"/>
                    <a:pt x="276" y="19"/>
                    <a:pt x="276" y="18"/>
                  </a:cubicBezTo>
                  <a:cubicBezTo>
                    <a:pt x="276" y="15"/>
                    <a:pt x="277" y="11"/>
                    <a:pt x="277" y="9"/>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1" name="Freeform 8">
              <a:extLst>
                <a:ext uri="{FF2B5EF4-FFF2-40B4-BE49-F238E27FC236}">
                  <a16:creationId xmlns:a16="http://schemas.microsoft.com/office/drawing/2014/main" id="{60003FA3-0411-4A92-9870-48A16A75D257}"/>
                </a:ext>
              </a:extLst>
            </p:cNvPr>
            <p:cNvSpPr>
              <a:spLocks/>
            </p:cNvSpPr>
            <p:nvPr/>
          </p:nvSpPr>
          <p:spPr bwMode="auto">
            <a:xfrm>
              <a:off x="4092575" y="2717800"/>
              <a:ext cx="630238" cy="565150"/>
            </a:xfrm>
            <a:custGeom>
              <a:avLst/>
              <a:gdLst/>
              <a:ahLst/>
              <a:cxnLst>
                <a:cxn ang="0">
                  <a:pos x="319" y="152"/>
                </a:cxn>
                <a:cxn ang="0">
                  <a:pos x="293" y="148"/>
                </a:cxn>
                <a:cxn ang="0">
                  <a:pos x="289" y="121"/>
                </a:cxn>
                <a:cxn ang="0">
                  <a:pos x="293" y="104"/>
                </a:cxn>
                <a:cxn ang="0">
                  <a:pos x="263" y="90"/>
                </a:cxn>
                <a:cxn ang="0">
                  <a:pos x="260" y="66"/>
                </a:cxn>
                <a:cxn ang="0">
                  <a:pos x="225" y="11"/>
                </a:cxn>
                <a:cxn ang="0">
                  <a:pos x="199" y="1"/>
                </a:cxn>
                <a:cxn ang="0">
                  <a:pos x="182" y="14"/>
                </a:cxn>
                <a:cxn ang="0">
                  <a:pos x="173" y="18"/>
                </a:cxn>
                <a:cxn ang="0">
                  <a:pos x="142" y="6"/>
                </a:cxn>
                <a:cxn ang="0">
                  <a:pos x="136" y="23"/>
                </a:cxn>
                <a:cxn ang="0">
                  <a:pos x="127" y="31"/>
                </a:cxn>
                <a:cxn ang="0">
                  <a:pos x="134" y="57"/>
                </a:cxn>
                <a:cxn ang="0">
                  <a:pos x="134" y="69"/>
                </a:cxn>
                <a:cxn ang="0">
                  <a:pos x="121" y="65"/>
                </a:cxn>
                <a:cxn ang="0">
                  <a:pos x="109" y="73"/>
                </a:cxn>
                <a:cxn ang="0">
                  <a:pos x="91" y="71"/>
                </a:cxn>
                <a:cxn ang="0">
                  <a:pos x="80" y="66"/>
                </a:cxn>
                <a:cxn ang="0">
                  <a:pos x="66" y="56"/>
                </a:cxn>
                <a:cxn ang="0">
                  <a:pos x="51" y="47"/>
                </a:cxn>
                <a:cxn ang="0">
                  <a:pos x="35" y="52"/>
                </a:cxn>
                <a:cxn ang="0">
                  <a:pos x="26" y="54"/>
                </a:cxn>
                <a:cxn ang="0">
                  <a:pos x="14" y="56"/>
                </a:cxn>
                <a:cxn ang="0">
                  <a:pos x="8" y="72"/>
                </a:cxn>
                <a:cxn ang="0">
                  <a:pos x="13" y="92"/>
                </a:cxn>
                <a:cxn ang="0">
                  <a:pos x="26" y="105"/>
                </a:cxn>
                <a:cxn ang="0">
                  <a:pos x="46" y="125"/>
                </a:cxn>
                <a:cxn ang="0">
                  <a:pos x="56" y="123"/>
                </a:cxn>
                <a:cxn ang="0">
                  <a:pos x="74" y="136"/>
                </a:cxn>
                <a:cxn ang="0">
                  <a:pos x="94" y="134"/>
                </a:cxn>
                <a:cxn ang="0">
                  <a:pos x="103" y="143"/>
                </a:cxn>
                <a:cxn ang="0">
                  <a:pos x="104" y="152"/>
                </a:cxn>
                <a:cxn ang="0">
                  <a:pos x="96" y="178"/>
                </a:cxn>
                <a:cxn ang="0">
                  <a:pos x="87" y="181"/>
                </a:cxn>
                <a:cxn ang="0">
                  <a:pos x="80" y="188"/>
                </a:cxn>
                <a:cxn ang="0">
                  <a:pos x="75" y="214"/>
                </a:cxn>
                <a:cxn ang="0">
                  <a:pos x="54" y="235"/>
                </a:cxn>
                <a:cxn ang="0">
                  <a:pos x="47" y="256"/>
                </a:cxn>
                <a:cxn ang="0">
                  <a:pos x="13" y="260"/>
                </a:cxn>
                <a:cxn ang="0">
                  <a:pos x="4" y="268"/>
                </a:cxn>
                <a:cxn ang="0">
                  <a:pos x="18" y="291"/>
                </a:cxn>
                <a:cxn ang="0">
                  <a:pos x="44" y="303"/>
                </a:cxn>
                <a:cxn ang="0">
                  <a:pos x="64" y="283"/>
                </a:cxn>
                <a:cxn ang="0">
                  <a:pos x="104" y="283"/>
                </a:cxn>
                <a:cxn ang="0">
                  <a:pos x="140" y="308"/>
                </a:cxn>
                <a:cxn ang="0">
                  <a:pos x="176" y="309"/>
                </a:cxn>
                <a:cxn ang="0">
                  <a:pos x="210" y="325"/>
                </a:cxn>
                <a:cxn ang="0">
                  <a:pos x="232" y="322"/>
                </a:cxn>
                <a:cxn ang="0">
                  <a:pos x="259" y="331"/>
                </a:cxn>
                <a:cxn ang="0">
                  <a:pos x="277" y="301"/>
                </a:cxn>
                <a:cxn ang="0">
                  <a:pos x="307" y="288"/>
                </a:cxn>
                <a:cxn ang="0">
                  <a:pos x="310" y="275"/>
                </a:cxn>
                <a:cxn ang="0">
                  <a:pos x="296" y="251"/>
                </a:cxn>
                <a:cxn ang="0">
                  <a:pos x="304" y="229"/>
                </a:cxn>
                <a:cxn ang="0">
                  <a:pos x="325" y="227"/>
                </a:cxn>
                <a:cxn ang="0">
                  <a:pos x="358" y="204"/>
                </a:cxn>
                <a:cxn ang="0">
                  <a:pos x="357" y="155"/>
                </a:cxn>
              </a:cxnLst>
              <a:rect l="0" t="0" r="r" b="b"/>
              <a:pathLst>
                <a:path w="371" h="333">
                  <a:moveTo>
                    <a:pt x="344" y="160"/>
                  </a:moveTo>
                  <a:cubicBezTo>
                    <a:pt x="342" y="160"/>
                    <a:pt x="337" y="161"/>
                    <a:pt x="335" y="161"/>
                  </a:cubicBezTo>
                  <a:cubicBezTo>
                    <a:pt x="331" y="160"/>
                    <a:pt x="323" y="154"/>
                    <a:pt x="319" y="152"/>
                  </a:cubicBezTo>
                  <a:cubicBezTo>
                    <a:pt x="317" y="151"/>
                    <a:pt x="313" y="149"/>
                    <a:pt x="311" y="148"/>
                  </a:cubicBezTo>
                  <a:cubicBezTo>
                    <a:pt x="308" y="148"/>
                    <a:pt x="302" y="150"/>
                    <a:pt x="299" y="150"/>
                  </a:cubicBezTo>
                  <a:cubicBezTo>
                    <a:pt x="297" y="149"/>
                    <a:pt x="294" y="149"/>
                    <a:pt x="293" y="148"/>
                  </a:cubicBezTo>
                  <a:cubicBezTo>
                    <a:pt x="290" y="146"/>
                    <a:pt x="285" y="140"/>
                    <a:pt x="284" y="137"/>
                  </a:cubicBezTo>
                  <a:cubicBezTo>
                    <a:pt x="283" y="134"/>
                    <a:pt x="284" y="128"/>
                    <a:pt x="285" y="126"/>
                  </a:cubicBezTo>
                  <a:cubicBezTo>
                    <a:pt x="285" y="124"/>
                    <a:pt x="288" y="122"/>
                    <a:pt x="289" y="121"/>
                  </a:cubicBezTo>
                  <a:cubicBezTo>
                    <a:pt x="291" y="119"/>
                    <a:pt x="297" y="118"/>
                    <a:pt x="298" y="116"/>
                  </a:cubicBezTo>
                  <a:cubicBezTo>
                    <a:pt x="299" y="115"/>
                    <a:pt x="298" y="112"/>
                    <a:pt x="298" y="111"/>
                  </a:cubicBezTo>
                  <a:cubicBezTo>
                    <a:pt x="297" y="109"/>
                    <a:pt x="295" y="105"/>
                    <a:pt x="293" y="104"/>
                  </a:cubicBezTo>
                  <a:cubicBezTo>
                    <a:pt x="290" y="103"/>
                    <a:pt x="281" y="106"/>
                    <a:pt x="278" y="105"/>
                  </a:cubicBezTo>
                  <a:cubicBezTo>
                    <a:pt x="275" y="104"/>
                    <a:pt x="271" y="101"/>
                    <a:pt x="270" y="100"/>
                  </a:cubicBezTo>
                  <a:cubicBezTo>
                    <a:pt x="268" y="98"/>
                    <a:pt x="264" y="93"/>
                    <a:pt x="263" y="90"/>
                  </a:cubicBezTo>
                  <a:cubicBezTo>
                    <a:pt x="263" y="89"/>
                    <a:pt x="264" y="86"/>
                    <a:pt x="264" y="85"/>
                  </a:cubicBezTo>
                  <a:cubicBezTo>
                    <a:pt x="264" y="82"/>
                    <a:pt x="258" y="78"/>
                    <a:pt x="258" y="75"/>
                  </a:cubicBezTo>
                  <a:cubicBezTo>
                    <a:pt x="258" y="73"/>
                    <a:pt x="261" y="68"/>
                    <a:pt x="260" y="66"/>
                  </a:cubicBezTo>
                  <a:cubicBezTo>
                    <a:pt x="260" y="64"/>
                    <a:pt x="256" y="63"/>
                    <a:pt x="255" y="61"/>
                  </a:cubicBezTo>
                  <a:cubicBezTo>
                    <a:pt x="253" y="56"/>
                    <a:pt x="258" y="44"/>
                    <a:pt x="256" y="39"/>
                  </a:cubicBezTo>
                  <a:cubicBezTo>
                    <a:pt x="252" y="30"/>
                    <a:pt x="225" y="11"/>
                    <a:pt x="225" y="11"/>
                  </a:cubicBezTo>
                  <a:cubicBezTo>
                    <a:pt x="205" y="0"/>
                    <a:pt x="205" y="0"/>
                    <a:pt x="205" y="0"/>
                  </a:cubicBezTo>
                  <a:cubicBezTo>
                    <a:pt x="205" y="0"/>
                    <a:pt x="204" y="3"/>
                    <a:pt x="203" y="3"/>
                  </a:cubicBezTo>
                  <a:cubicBezTo>
                    <a:pt x="201" y="4"/>
                    <a:pt x="200" y="1"/>
                    <a:pt x="199" y="1"/>
                  </a:cubicBezTo>
                  <a:cubicBezTo>
                    <a:pt x="197" y="2"/>
                    <a:pt x="198" y="8"/>
                    <a:pt x="197" y="10"/>
                  </a:cubicBezTo>
                  <a:cubicBezTo>
                    <a:pt x="196" y="12"/>
                    <a:pt x="192" y="16"/>
                    <a:pt x="189" y="17"/>
                  </a:cubicBezTo>
                  <a:cubicBezTo>
                    <a:pt x="187" y="17"/>
                    <a:pt x="184" y="15"/>
                    <a:pt x="182" y="14"/>
                  </a:cubicBezTo>
                  <a:cubicBezTo>
                    <a:pt x="181" y="13"/>
                    <a:pt x="182" y="8"/>
                    <a:pt x="181" y="8"/>
                  </a:cubicBezTo>
                  <a:cubicBezTo>
                    <a:pt x="179" y="7"/>
                    <a:pt x="176" y="9"/>
                    <a:pt x="175" y="10"/>
                  </a:cubicBezTo>
                  <a:cubicBezTo>
                    <a:pt x="174" y="12"/>
                    <a:pt x="175" y="17"/>
                    <a:pt x="173" y="18"/>
                  </a:cubicBezTo>
                  <a:cubicBezTo>
                    <a:pt x="172" y="19"/>
                    <a:pt x="168" y="18"/>
                    <a:pt x="167" y="18"/>
                  </a:cubicBezTo>
                  <a:cubicBezTo>
                    <a:pt x="162" y="17"/>
                    <a:pt x="153" y="14"/>
                    <a:pt x="149" y="12"/>
                  </a:cubicBezTo>
                  <a:cubicBezTo>
                    <a:pt x="147" y="11"/>
                    <a:pt x="144" y="6"/>
                    <a:pt x="142" y="6"/>
                  </a:cubicBezTo>
                  <a:cubicBezTo>
                    <a:pt x="140" y="7"/>
                    <a:pt x="139" y="11"/>
                    <a:pt x="139" y="12"/>
                  </a:cubicBezTo>
                  <a:cubicBezTo>
                    <a:pt x="140" y="14"/>
                    <a:pt x="143" y="17"/>
                    <a:pt x="143" y="19"/>
                  </a:cubicBezTo>
                  <a:cubicBezTo>
                    <a:pt x="142" y="20"/>
                    <a:pt x="138" y="22"/>
                    <a:pt x="136" y="23"/>
                  </a:cubicBezTo>
                  <a:cubicBezTo>
                    <a:pt x="134" y="23"/>
                    <a:pt x="129" y="20"/>
                    <a:pt x="127" y="21"/>
                  </a:cubicBezTo>
                  <a:cubicBezTo>
                    <a:pt x="126" y="21"/>
                    <a:pt x="126" y="23"/>
                    <a:pt x="125" y="24"/>
                  </a:cubicBezTo>
                  <a:cubicBezTo>
                    <a:pt x="125" y="26"/>
                    <a:pt x="126" y="29"/>
                    <a:pt x="127" y="31"/>
                  </a:cubicBezTo>
                  <a:cubicBezTo>
                    <a:pt x="129" y="37"/>
                    <a:pt x="139" y="45"/>
                    <a:pt x="141" y="51"/>
                  </a:cubicBezTo>
                  <a:cubicBezTo>
                    <a:pt x="141" y="52"/>
                    <a:pt x="141" y="54"/>
                    <a:pt x="140" y="55"/>
                  </a:cubicBezTo>
                  <a:cubicBezTo>
                    <a:pt x="139" y="56"/>
                    <a:pt x="135" y="56"/>
                    <a:pt x="134" y="57"/>
                  </a:cubicBezTo>
                  <a:cubicBezTo>
                    <a:pt x="133" y="57"/>
                    <a:pt x="132" y="58"/>
                    <a:pt x="132" y="59"/>
                  </a:cubicBezTo>
                  <a:cubicBezTo>
                    <a:pt x="132" y="60"/>
                    <a:pt x="131" y="63"/>
                    <a:pt x="131" y="64"/>
                  </a:cubicBezTo>
                  <a:cubicBezTo>
                    <a:pt x="131" y="65"/>
                    <a:pt x="134" y="67"/>
                    <a:pt x="134" y="69"/>
                  </a:cubicBezTo>
                  <a:cubicBezTo>
                    <a:pt x="134" y="69"/>
                    <a:pt x="133" y="71"/>
                    <a:pt x="132" y="72"/>
                  </a:cubicBezTo>
                  <a:cubicBezTo>
                    <a:pt x="131" y="72"/>
                    <a:pt x="127" y="73"/>
                    <a:pt x="126" y="72"/>
                  </a:cubicBezTo>
                  <a:cubicBezTo>
                    <a:pt x="124" y="71"/>
                    <a:pt x="123" y="66"/>
                    <a:pt x="121" y="65"/>
                  </a:cubicBezTo>
                  <a:cubicBezTo>
                    <a:pt x="120" y="65"/>
                    <a:pt x="118" y="66"/>
                    <a:pt x="118" y="66"/>
                  </a:cubicBezTo>
                  <a:cubicBezTo>
                    <a:pt x="117" y="67"/>
                    <a:pt x="118" y="70"/>
                    <a:pt x="117" y="71"/>
                  </a:cubicBezTo>
                  <a:cubicBezTo>
                    <a:pt x="116" y="72"/>
                    <a:pt x="111" y="73"/>
                    <a:pt x="109" y="73"/>
                  </a:cubicBezTo>
                  <a:cubicBezTo>
                    <a:pt x="108" y="73"/>
                    <a:pt x="107" y="72"/>
                    <a:pt x="106" y="72"/>
                  </a:cubicBezTo>
                  <a:cubicBezTo>
                    <a:pt x="104" y="73"/>
                    <a:pt x="103" y="78"/>
                    <a:pt x="101" y="79"/>
                  </a:cubicBezTo>
                  <a:cubicBezTo>
                    <a:pt x="98" y="79"/>
                    <a:pt x="94" y="71"/>
                    <a:pt x="91" y="71"/>
                  </a:cubicBezTo>
                  <a:cubicBezTo>
                    <a:pt x="89" y="70"/>
                    <a:pt x="87" y="73"/>
                    <a:pt x="86" y="73"/>
                  </a:cubicBezTo>
                  <a:cubicBezTo>
                    <a:pt x="85" y="73"/>
                    <a:pt x="83" y="72"/>
                    <a:pt x="83" y="71"/>
                  </a:cubicBezTo>
                  <a:cubicBezTo>
                    <a:pt x="82" y="71"/>
                    <a:pt x="81" y="67"/>
                    <a:pt x="80" y="66"/>
                  </a:cubicBezTo>
                  <a:cubicBezTo>
                    <a:pt x="77" y="65"/>
                    <a:pt x="69" y="67"/>
                    <a:pt x="66" y="65"/>
                  </a:cubicBezTo>
                  <a:cubicBezTo>
                    <a:pt x="66" y="64"/>
                    <a:pt x="66" y="62"/>
                    <a:pt x="66" y="62"/>
                  </a:cubicBezTo>
                  <a:cubicBezTo>
                    <a:pt x="66" y="60"/>
                    <a:pt x="67" y="57"/>
                    <a:pt x="66" y="56"/>
                  </a:cubicBezTo>
                  <a:cubicBezTo>
                    <a:pt x="65" y="54"/>
                    <a:pt x="60" y="52"/>
                    <a:pt x="59" y="51"/>
                  </a:cubicBezTo>
                  <a:cubicBezTo>
                    <a:pt x="57" y="50"/>
                    <a:pt x="56" y="46"/>
                    <a:pt x="55" y="46"/>
                  </a:cubicBezTo>
                  <a:cubicBezTo>
                    <a:pt x="54" y="46"/>
                    <a:pt x="52" y="47"/>
                    <a:pt x="51" y="47"/>
                  </a:cubicBezTo>
                  <a:cubicBezTo>
                    <a:pt x="51" y="48"/>
                    <a:pt x="51" y="51"/>
                    <a:pt x="50" y="51"/>
                  </a:cubicBezTo>
                  <a:cubicBezTo>
                    <a:pt x="48" y="52"/>
                    <a:pt x="43" y="48"/>
                    <a:pt x="41" y="49"/>
                  </a:cubicBezTo>
                  <a:cubicBezTo>
                    <a:pt x="39" y="49"/>
                    <a:pt x="37" y="52"/>
                    <a:pt x="35" y="52"/>
                  </a:cubicBezTo>
                  <a:cubicBezTo>
                    <a:pt x="34" y="51"/>
                    <a:pt x="34" y="47"/>
                    <a:pt x="32" y="47"/>
                  </a:cubicBezTo>
                  <a:cubicBezTo>
                    <a:pt x="31" y="47"/>
                    <a:pt x="29" y="48"/>
                    <a:pt x="28" y="48"/>
                  </a:cubicBezTo>
                  <a:cubicBezTo>
                    <a:pt x="27" y="49"/>
                    <a:pt x="26" y="52"/>
                    <a:pt x="26" y="54"/>
                  </a:cubicBezTo>
                  <a:cubicBezTo>
                    <a:pt x="26" y="55"/>
                    <a:pt x="27" y="57"/>
                    <a:pt x="27" y="58"/>
                  </a:cubicBezTo>
                  <a:cubicBezTo>
                    <a:pt x="27" y="59"/>
                    <a:pt x="23" y="62"/>
                    <a:pt x="21" y="62"/>
                  </a:cubicBezTo>
                  <a:cubicBezTo>
                    <a:pt x="19" y="62"/>
                    <a:pt x="16" y="57"/>
                    <a:pt x="14" y="56"/>
                  </a:cubicBezTo>
                  <a:cubicBezTo>
                    <a:pt x="12" y="56"/>
                    <a:pt x="6" y="58"/>
                    <a:pt x="6" y="58"/>
                  </a:cubicBezTo>
                  <a:cubicBezTo>
                    <a:pt x="6" y="58"/>
                    <a:pt x="5" y="61"/>
                    <a:pt x="5" y="63"/>
                  </a:cubicBezTo>
                  <a:cubicBezTo>
                    <a:pt x="5" y="65"/>
                    <a:pt x="7" y="70"/>
                    <a:pt x="8" y="72"/>
                  </a:cubicBezTo>
                  <a:cubicBezTo>
                    <a:pt x="10" y="75"/>
                    <a:pt x="16" y="75"/>
                    <a:pt x="17" y="78"/>
                  </a:cubicBezTo>
                  <a:cubicBezTo>
                    <a:pt x="18" y="81"/>
                    <a:pt x="13" y="85"/>
                    <a:pt x="13" y="88"/>
                  </a:cubicBezTo>
                  <a:cubicBezTo>
                    <a:pt x="13" y="89"/>
                    <a:pt x="12" y="91"/>
                    <a:pt x="13" y="92"/>
                  </a:cubicBezTo>
                  <a:cubicBezTo>
                    <a:pt x="14" y="95"/>
                    <a:pt x="19" y="98"/>
                    <a:pt x="20" y="100"/>
                  </a:cubicBezTo>
                  <a:cubicBezTo>
                    <a:pt x="20" y="101"/>
                    <a:pt x="21" y="102"/>
                    <a:pt x="21" y="103"/>
                  </a:cubicBezTo>
                  <a:cubicBezTo>
                    <a:pt x="22" y="104"/>
                    <a:pt x="25" y="104"/>
                    <a:pt x="26" y="105"/>
                  </a:cubicBezTo>
                  <a:cubicBezTo>
                    <a:pt x="28" y="106"/>
                    <a:pt x="28" y="110"/>
                    <a:pt x="29" y="112"/>
                  </a:cubicBezTo>
                  <a:cubicBezTo>
                    <a:pt x="32" y="114"/>
                    <a:pt x="39" y="115"/>
                    <a:pt x="41" y="117"/>
                  </a:cubicBezTo>
                  <a:cubicBezTo>
                    <a:pt x="43" y="119"/>
                    <a:pt x="44" y="123"/>
                    <a:pt x="46" y="125"/>
                  </a:cubicBezTo>
                  <a:cubicBezTo>
                    <a:pt x="47" y="125"/>
                    <a:pt x="48" y="126"/>
                    <a:pt x="49" y="126"/>
                  </a:cubicBezTo>
                  <a:cubicBezTo>
                    <a:pt x="50" y="126"/>
                    <a:pt x="51" y="121"/>
                    <a:pt x="52" y="120"/>
                  </a:cubicBezTo>
                  <a:cubicBezTo>
                    <a:pt x="53" y="120"/>
                    <a:pt x="55" y="122"/>
                    <a:pt x="56" y="123"/>
                  </a:cubicBezTo>
                  <a:cubicBezTo>
                    <a:pt x="59" y="126"/>
                    <a:pt x="60" y="135"/>
                    <a:pt x="63" y="138"/>
                  </a:cubicBezTo>
                  <a:cubicBezTo>
                    <a:pt x="64" y="140"/>
                    <a:pt x="67" y="142"/>
                    <a:pt x="69" y="142"/>
                  </a:cubicBezTo>
                  <a:cubicBezTo>
                    <a:pt x="71" y="142"/>
                    <a:pt x="72" y="137"/>
                    <a:pt x="74" y="136"/>
                  </a:cubicBezTo>
                  <a:cubicBezTo>
                    <a:pt x="77" y="135"/>
                    <a:pt x="82" y="139"/>
                    <a:pt x="84" y="138"/>
                  </a:cubicBezTo>
                  <a:cubicBezTo>
                    <a:pt x="86" y="137"/>
                    <a:pt x="86" y="132"/>
                    <a:pt x="88" y="131"/>
                  </a:cubicBezTo>
                  <a:cubicBezTo>
                    <a:pt x="89" y="130"/>
                    <a:pt x="92" y="134"/>
                    <a:pt x="94" y="134"/>
                  </a:cubicBezTo>
                  <a:cubicBezTo>
                    <a:pt x="95" y="133"/>
                    <a:pt x="96" y="131"/>
                    <a:pt x="97" y="131"/>
                  </a:cubicBezTo>
                  <a:cubicBezTo>
                    <a:pt x="98" y="131"/>
                    <a:pt x="100" y="134"/>
                    <a:pt x="100" y="135"/>
                  </a:cubicBezTo>
                  <a:cubicBezTo>
                    <a:pt x="102" y="137"/>
                    <a:pt x="102" y="141"/>
                    <a:pt x="103" y="143"/>
                  </a:cubicBezTo>
                  <a:cubicBezTo>
                    <a:pt x="104" y="144"/>
                    <a:pt x="107" y="144"/>
                    <a:pt x="108" y="146"/>
                  </a:cubicBezTo>
                  <a:cubicBezTo>
                    <a:pt x="109" y="146"/>
                    <a:pt x="109" y="148"/>
                    <a:pt x="109" y="148"/>
                  </a:cubicBezTo>
                  <a:cubicBezTo>
                    <a:pt x="108" y="150"/>
                    <a:pt x="105" y="151"/>
                    <a:pt x="104" y="152"/>
                  </a:cubicBezTo>
                  <a:cubicBezTo>
                    <a:pt x="103" y="154"/>
                    <a:pt x="104" y="159"/>
                    <a:pt x="102" y="161"/>
                  </a:cubicBezTo>
                  <a:cubicBezTo>
                    <a:pt x="101" y="163"/>
                    <a:pt x="95" y="164"/>
                    <a:pt x="94" y="166"/>
                  </a:cubicBezTo>
                  <a:cubicBezTo>
                    <a:pt x="92" y="169"/>
                    <a:pt x="97" y="175"/>
                    <a:pt x="96" y="178"/>
                  </a:cubicBezTo>
                  <a:cubicBezTo>
                    <a:pt x="96" y="178"/>
                    <a:pt x="95" y="179"/>
                    <a:pt x="94" y="180"/>
                  </a:cubicBezTo>
                  <a:cubicBezTo>
                    <a:pt x="93" y="180"/>
                    <a:pt x="91" y="179"/>
                    <a:pt x="89" y="180"/>
                  </a:cubicBezTo>
                  <a:cubicBezTo>
                    <a:pt x="89" y="180"/>
                    <a:pt x="88" y="180"/>
                    <a:pt x="87" y="181"/>
                  </a:cubicBezTo>
                  <a:cubicBezTo>
                    <a:pt x="87" y="183"/>
                    <a:pt x="89" y="186"/>
                    <a:pt x="88" y="188"/>
                  </a:cubicBezTo>
                  <a:cubicBezTo>
                    <a:pt x="88" y="188"/>
                    <a:pt x="87" y="190"/>
                    <a:pt x="86" y="190"/>
                  </a:cubicBezTo>
                  <a:cubicBezTo>
                    <a:pt x="84" y="190"/>
                    <a:pt x="82" y="188"/>
                    <a:pt x="80" y="188"/>
                  </a:cubicBezTo>
                  <a:cubicBezTo>
                    <a:pt x="79" y="188"/>
                    <a:pt x="76" y="190"/>
                    <a:pt x="75" y="191"/>
                  </a:cubicBezTo>
                  <a:cubicBezTo>
                    <a:pt x="74" y="193"/>
                    <a:pt x="72" y="197"/>
                    <a:pt x="72" y="199"/>
                  </a:cubicBezTo>
                  <a:cubicBezTo>
                    <a:pt x="71" y="203"/>
                    <a:pt x="76" y="210"/>
                    <a:pt x="75" y="214"/>
                  </a:cubicBezTo>
                  <a:cubicBezTo>
                    <a:pt x="74" y="218"/>
                    <a:pt x="67" y="223"/>
                    <a:pt x="66" y="227"/>
                  </a:cubicBezTo>
                  <a:cubicBezTo>
                    <a:pt x="66" y="228"/>
                    <a:pt x="67" y="231"/>
                    <a:pt x="66" y="232"/>
                  </a:cubicBezTo>
                  <a:cubicBezTo>
                    <a:pt x="64" y="234"/>
                    <a:pt x="57" y="233"/>
                    <a:pt x="54" y="235"/>
                  </a:cubicBezTo>
                  <a:cubicBezTo>
                    <a:pt x="53" y="236"/>
                    <a:pt x="52" y="240"/>
                    <a:pt x="51" y="242"/>
                  </a:cubicBezTo>
                  <a:cubicBezTo>
                    <a:pt x="50" y="244"/>
                    <a:pt x="51" y="250"/>
                    <a:pt x="50" y="252"/>
                  </a:cubicBezTo>
                  <a:cubicBezTo>
                    <a:pt x="50" y="253"/>
                    <a:pt x="48" y="256"/>
                    <a:pt x="47" y="256"/>
                  </a:cubicBezTo>
                  <a:cubicBezTo>
                    <a:pt x="43" y="259"/>
                    <a:pt x="35" y="263"/>
                    <a:pt x="30" y="263"/>
                  </a:cubicBezTo>
                  <a:cubicBezTo>
                    <a:pt x="28" y="263"/>
                    <a:pt x="24" y="259"/>
                    <a:pt x="21" y="259"/>
                  </a:cubicBezTo>
                  <a:cubicBezTo>
                    <a:pt x="19" y="258"/>
                    <a:pt x="15" y="258"/>
                    <a:pt x="13" y="260"/>
                  </a:cubicBezTo>
                  <a:cubicBezTo>
                    <a:pt x="13" y="261"/>
                    <a:pt x="15" y="264"/>
                    <a:pt x="15" y="265"/>
                  </a:cubicBezTo>
                  <a:cubicBezTo>
                    <a:pt x="14" y="266"/>
                    <a:pt x="12" y="266"/>
                    <a:pt x="11" y="267"/>
                  </a:cubicBezTo>
                  <a:cubicBezTo>
                    <a:pt x="9" y="267"/>
                    <a:pt x="5" y="268"/>
                    <a:pt x="4" y="268"/>
                  </a:cubicBezTo>
                  <a:cubicBezTo>
                    <a:pt x="3" y="269"/>
                    <a:pt x="2" y="270"/>
                    <a:pt x="2" y="271"/>
                  </a:cubicBezTo>
                  <a:cubicBezTo>
                    <a:pt x="1" y="272"/>
                    <a:pt x="0" y="278"/>
                    <a:pt x="0" y="278"/>
                  </a:cubicBezTo>
                  <a:cubicBezTo>
                    <a:pt x="0" y="278"/>
                    <a:pt x="14" y="287"/>
                    <a:pt x="18" y="291"/>
                  </a:cubicBezTo>
                  <a:cubicBezTo>
                    <a:pt x="20" y="293"/>
                    <a:pt x="24" y="299"/>
                    <a:pt x="26" y="301"/>
                  </a:cubicBezTo>
                  <a:cubicBezTo>
                    <a:pt x="30" y="304"/>
                    <a:pt x="43" y="308"/>
                    <a:pt x="43" y="308"/>
                  </a:cubicBezTo>
                  <a:cubicBezTo>
                    <a:pt x="44" y="303"/>
                    <a:pt x="44" y="303"/>
                    <a:pt x="44" y="303"/>
                  </a:cubicBezTo>
                  <a:cubicBezTo>
                    <a:pt x="44" y="303"/>
                    <a:pt x="49" y="301"/>
                    <a:pt x="50" y="300"/>
                  </a:cubicBezTo>
                  <a:cubicBezTo>
                    <a:pt x="52" y="297"/>
                    <a:pt x="55" y="292"/>
                    <a:pt x="57" y="289"/>
                  </a:cubicBezTo>
                  <a:cubicBezTo>
                    <a:pt x="59" y="287"/>
                    <a:pt x="62" y="284"/>
                    <a:pt x="64" y="283"/>
                  </a:cubicBezTo>
                  <a:cubicBezTo>
                    <a:pt x="67" y="281"/>
                    <a:pt x="73" y="279"/>
                    <a:pt x="76" y="278"/>
                  </a:cubicBezTo>
                  <a:cubicBezTo>
                    <a:pt x="78" y="277"/>
                    <a:pt x="81" y="275"/>
                    <a:pt x="83" y="275"/>
                  </a:cubicBezTo>
                  <a:cubicBezTo>
                    <a:pt x="88" y="274"/>
                    <a:pt x="99" y="279"/>
                    <a:pt x="104" y="283"/>
                  </a:cubicBezTo>
                  <a:cubicBezTo>
                    <a:pt x="108" y="286"/>
                    <a:pt x="112" y="296"/>
                    <a:pt x="115" y="300"/>
                  </a:cubicBezTo>
                  <a:cubicBezTo>
                    <a:pt x="118" y="302"/>
                    <a:pt x="123" y="305"/>
                    <a:pt x="126" y="306"/>
                  </a:cubicBezTo>
                  <a:cubicBezTo>
                    <a:pt x="129" y="307"/>
                    <a:pt x="136" y="309"/>
                    <a:pt x="140" y="308"/>
                  </a:cubicBezTo>
                  <a:cubicBezTo>
                    <a:pt x="143" y="306"/>
                    <a:pt x="146" y="296"/>
                    <a:pt x="150" y="295"/>
                  </a:cubicBezTo>
                  <a:cubicBezTo>
                    <a:pt x="154" y="294"/>
                    <a:pt x="162" y="296"/>
                    <a:pt x="165" y="297"/>
                  </a:cubicBezTo>
                  <a:cubicBezTo>
                    <a:pt x="169" y="299"/>
                    <a:pt x="173" y="307"/>
                    <a:pt x="176" y="309"/>
                  </a:cubicBezTo>
                  <a:cubicBezTo>
                    <a:pt x="181" y="313"/>
                    <a:pt x="192" y="319"/>
                    <a:pt x="198" y="320"/>
                  </a:cubicBezTo>
                  <a:cubicBezTo>
                    <a:pt x="200" y="320"/>
                    <a:pt x="203" y="318"/>
                    <a:pt x="204" y="319"/>
                  </a:cubicBezTo>
                  <a:cubicBezTo>
                    <a:pt x="206" y="319"/>
                    <a:pt x="208" y="324"/>
                    <a:pt x="210" y="325"/>
                  </a:cubicBezTo>
                  <a:cubicBezTo>
                    <a:pt x="212" y="326"/>
                    <a:pt x="219" y="329"/>
                    <a:pt x="223" y="327"/>
                  </a:cubicBezTo>
                  <a:cubicBezTo>
                    <a:pt x="224" y="327"/>
                    <a:pt x="225" y="324"/>
                    <a:pt x="226" y="323"/>
                  </a:cubicBezTo>
                  <a:cubicBezTo>
                    <a:pt x="227" y="322"/>
                    <a:pt x="231" y="321"/>
                    <a:pt x="232" y="322"/>
                  </a:cubicBezTo>
                  <a:cubicBezTo>
                    <a:pt x="234" y="323"/>
                    <a:pt x="234" y="329"/>
                    <a:pt x="236" y="330"/>
                  </a:cubicBezTo>
                  <a:cubicBezTo>
                    <a:pt x="239" y="332"/>
                    <a:pt x="250" y="333"/>
                    <a:pt x="250" y="333"/>
                  </a:cubicBezTo>
                  <a:cubicBezTo>
                    <a:pt x="250" y="333"/>
                    <a:pt x="257" y="332"/>
                    <a:pt x="259" y="331"/>
                  </a:cubicBezTo>
                  <a:cubicBezTo>
                    <a:pt x="261" y="329"/>
                    <a:pt x="262" y="323"/>
                    <a:pt x="263" y="321"/>
                  </a:cubicBezTo>
                  <a:cubicBezTo>
                    <a:pt x="265" y="320"/>
                    <a:pt x="269" y="318"/>
                    <a:pt x="270" y="317"/>
                  </a:cubicBezTo>
                  <a:cubicBezTo>
                    <a:pt x="273" y="313"/>
                    <a:pt x="273" y="303"/>
                    <a:pt x="277" y="301"/>
                  </a:cubicBezTo>
                  <a:cubicBezTo>
                    <a:pt x="280" y="298"/>
                    <a:pt x="289" y="301"/>
                    <a:pt x="292" y="300"/>
                  </a:cubicBezTo>
                  <a:cubicBezTo>
                    <a:pt x="294" y="299"/>
                    <a:pt x="298" y="298"/>
                    <a:pt x="300" y="297"/>
                  </a:cubicBezTo>
                  <a:cubicBezTo>
                    <a:pt x="302" y="295"/>
                    <a:pt x="305" y="290"/>
                    <a:pt x="307" y="288"/>
                  </a:cubicBezTo>
                  <a:cubicBezTo>
                    <a:pt x="309" y="286"/>
                    <a:pt x="314" y="285"/>
                    <a:pt x="316" y="283"/>
                  </a:cubicBezTo>
                  <a:cubicBezTo>
                    <a:pt x="317" y="282"/>
                    <a:pt x="318" y="279"/>
                    <a:pt x="317" y="278"/>
                  </a:cubicBezTo>
                  <a:cubicBezTo>
                    <a:pt x="317" y="276"/>
                    <a:pt x="311" y="276"/>
                    <a:pt x="310" y="275"/>
                  </a:cubicBezTo>
                  <a:cubicBezTo>
                    <a:pt x="308" y="274"/>
                    <a:pt x="307" y="271"/>
                    <a:pt x="307" y="270"/>
                  </a:cubicBezTo>
                  <a:cubicBezTo>
                    <a:pt x="306" y="266"/>
                    <a:pt x="308" y="260"/>
                    <a:pt x="307" y="257"/>
                  </a:cubicBezTo>
                  <a:cubicBezTo>
                    <a:pt x="305" y="255"/>
                    <a:pt x="298" y="253"/>
                    <a:pt x="296" y="251"/>
                  </a:cubicBezTo>
                  <a:cubicBezTo>
                    <a:pt x="294" y="250"/>
                    <a:pt x="292" y="245"/>
                    <a:pt x="291" y="243"/>
                  </a:cubicBezTo>
                  <a:cubicBezTo>
                    <a:pt x="290" y="240"/>
                    <a:pt x="287" y="233"/>
                    <a:pt x="289" y="230"/>
                  </a:cubicBezTo>
                  <a:cubicBezTo>
                    <a:pt x="291" y="227"/>
                    <a:pt x="301" y="231"/>
                    <a:pt x="304" y="229"/>
                  </a:cubicBezTo>
                  <a:cubicBezTo>
                    <a:pt x="306" y="227"/>
                    <a:pt x="305" y="219"/>
                    <a:pt x="308" y="217"/>
                  </a:cubicBezTo>
                  <a:cubicBezTo>
                    <a:pt x="310" y="216"/>
                    <a:pt x="317" y="217"/>
                    <a:pt x="319" y="218"/>
                  </a:cubicBezTo>
                  <a:cubicBezTo>
                    <a:pt x="321" y="220"/>
                    <a:pt x="323" y="226"/>
                    <a:pt x="325" y="227"/>
                  </a:cubicBezTo>
                  <a:cubicBezTo>
                    <a:pt x="331" y="229"/>
                    <a:pt x="346" y="225"/>
                    <a:pt x="350" y="220"/>
                  </a:cubicBezTo>
                  <a:cubicBezTo>
                    <a:pt x="352" y="218"/>
                    <a:pt x="351" y="211"/>
                    <a:pt x="352" y="209"/>
                  </a:cubicBezTo>
                  <a:cubicBezTo>
                    <a:pt x="353" y="207"/>
                    <a:pt x="356" y="204"/>
                    <a:pt x="358" y="204"/>
                  </a:cubicBezTo>
                  <a:cubicBezTo>
                    <a:pt x="361" y="203"/>
                    <a:pt x="370" y="207"/>
                    <a:pt x="370" y="207"/>
                  </a:cubicBezTo>
                  <a:cubicBezTo>
                    <a:pt x="370" y="207"/>
                    <a:pt x="371" y="168"/>
                    <a:pt x="364" y="158"/>
                  </a:cubicBezTo>
                  <a:cubicBezTo>
                    <a:pt x="363" y="157"/>
                    <a:pt x="357" y="155"/>
                    <a:pt x="357" y="155"/>
                  </a:cubicBezTo>
                  <a:cubicBezTo>
                    <a:pt x="357" y="155"/>
                    <a:pt x="354" y="155"/>
                    <a:pt x="353" y="155"/>
                  </a:cubicBezTo>
                  <a:cubicBezTo>
                    <a:pt x="351" y="156"/>
                    <a:pt x="346" y="159"/>
                    <a:pt x="344" y="160"/>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2" name="Freeform 9">
              <a:extLst>
                <a:ext uri="{FF2B5EF4-FFF2-40B4-BE49-F238E27FC236}">
                  <a16:creationId xmlns:a16="http://schemas.microsoft.com/office/drawing/2014/main" id="{3A5BE6A4-26A4-48A5-9A72-6DDE4C9A889D}"/>
                </a:ext>
              </a:extLst>
            </p:cNvPr>
            <p:cNvSpPr>
              <a:spLocks/>
            </p:cNvSpPr>
            <p:nvPr/>
          </p:nvSpPr>
          <p:spPr bwMode="auto">
            <a:xfrm>
              <a:off x="3248025" y="4222750"/>
              <a:ext cx="776288" cy="425450"/>
            </a:xfrm>
            <a:custGeom>
              <a:avLst/>
              <a:gdLst/>
              <a:ahLst/>
              <a:cxnLst>
                <a:cxn ang="0">
                  <a:pos x="405" y="83"/>
                </a:cxn>
                <a:cxn ang="0">
                  <a:pos x="382" y="94"/>
                </a:cxn>
                <a:cxn ang="0">
                  <a:pos x="369" y="75"/>
                </a:cxn>
                <a:cxn ang="0">
                  <a:pos x="350" y="66"/>
                </a:cxn>
                <a:cxn ang="0">
                  <a:pos x="335" y="36"/>
                </a:cxn>
                <a:cxn ang="0">
                  <a:pos x="315" y="27"/>
                </a:cxn>
                <a:cxn ang="0">
                  <a:pos x="259" y="8"/>
                </a:cxn>
                <a:cxn ang="0">
                  <a:pos x="230" y="4"/>
                </a:cxn>
                <a:cxn ang="0">
                  <a:pos x="209" y="2"/>
                </a:cxn>
                <a:cxn ang="0">
                  <a:pos x="190" y="5"/>
                </a:cxn>
                <a:cxn ang="0">
                  <a:pos x="168" y="11"/>
                </a:cxn>
                <a:cxn ang="0">
                  <a:pos x="163" y="35"/>
                </a:cxn>
                <a:cxn ang="0">
                  <a:pos x="172" y="61"/>
                </a:cxn>
                <a:cxn ang="0">
                  <a:pos x="165" y="72"/>
                </a:cxn>
                <a:cxn ang="0">
                  <a:pos x="158" y="82"/>
                </a:cxn>
                <a:cxn ang="0">
                  <a:pos x="121" y="69"/>
                </a:cxn>
                <a:cxn ang="0">
                  <a:pos x="97" y="64"/>
                </a:cxn>
                <a:cxn ang="0">
                  <a:pos x="73" y="63"/>
                </a:cxn>
                <a:cxn ang="0">
                  <a:pos x="66" y="76"/>
                </a:cxn>
                <a:cxn ang="0">
                  <a:pos x="24" y="61"/>
                </a:cxn>
                <a:cxn ang="0">
                  <a:pos x="5" y="86"/>
                </a:cxn>
                <a:cxn ang="0">
                  <a:pos x="2" y="95"/>
                </a:cxn>
                <a:cxn ang="0">
                  <a:pos x="33" y="103"/>
                </a:cxn>
                <a:cxn ang="0">
                  <a:pos x="41" y="124"/>
                </a:cxn>
                <a:cxn ang="0">
                  <a:pos x="43" y="153"/>
                </a:cxn>
                <a:cxn ang="0">
                  <a:pos x="60" y="173"/>
                </a:cxn>
                <a:cxn ang="0">
                  <a:pos x="69" y="188"/>
                </a:cxn>
                <a:cxn ang="0">
                  <a:pos x="85" y="210"/>
                </a:cxn>
                <a:cxn ang="0">
                  <a:pos x="105" y="219"/>
                </a:cxn>
                <a:cxn ang="0">
                  <a:pos x="108" y="233"/>
                </a:cxn>
                <a:cxn ang="0">
                  <a:pos x="124" y="249"/>
                </a:cxn>
                <a:cxn ang="0">
                  <a:pos x="150" y="244"/>
                </a:cxn>
                <a:cxn ang="0">
                  <a:pos x="167" y="237"/>
                </a:cxn>
                <a:cxn ang="0">
                  <a:pos x="197" y="222"/>
                </a:cxn>
                <a:cxn ang="0">
                  <a:pos x="208" y="205"/>
                </a:cxn>
                <a:cxn ang="0">
                  <a:pos x="218" y="194"/>
                </a:cxn>
                <a:cxn ang="0">
                  <a:pos x="201" y="194"/>
                </a:cxn>
                <a:cxn ang="0">
                  <a:pos x="201" y="183"/>
                </a:cxn>
                <a:cxn ang="0">
                  <a:pos x="193" y="176"/>
                </a:cxn>
                <a:cxn ang="0">
                  <a:pos x="213" y="176"/>
                </a:cxn>
                <a:cxn ang="0">
                  <a:pos x="227" y="179"/>
                </a:cxn>
                <a:cxn ang="0">
                  <a:pos x="268" y="158"/>
                </a:cxn>
                <a:cxn ang="0">
                  <a:pos x="316" y="156"/>
                </a:cxn>
                <a:cxn ang="0">
                  <a:pos x="364" y="167"/>
                </a:cxn>
                <a:cxn ang="0">
                  <a:pos x="384" y="163"/>
                </a:cxn>
                <a:cxn ang="0">
                  <a:pos x="387" y="158"/>
                </a:cxn>
                <a:cxn ang="0">
                  <a:pos x="403" y="157"/>
                </a:cxn>
                <a:cxn ang="0">
                  <a:pos x="392" y="179"/>
                </a:cxn>
                <a:cxn ang="0">
                  <a:pos x="412" y="175"/>
                </a:cxn>
                <a:cxn ang="0">
                  <a:pos x="439" y="172"/>
                </a:cxn>
                <a:cxn ang="0">
                  <a:pos x="456" y="155"/>
                </a:cxn>
                <a:cxn ang="0">
                  <a:pos x="448" y="143"/>
                </a:cxn>
                <a:cxn ang="0">
                  <a:pos x="455" y="122"/>
                </a:cxn>
                <a:cxn ang="0">
                  <a:pos x="448" y="105"/>
                </a:cxn>
                <a:cxn ang="0">
                  <a:pos x="429" y="113"/>
                </a:cxn>
                <a:cxn ang="0">
                  <a:pos x="413" y="98"/>
                </a:cxn>
              </a:cxnLst>
              <a:rect l="0" t="0" r="r" b="b"/>
              <a:pathLst>
                <a:path w="457" h="251">
                  <a:moveTo>
                    <a:pt x="413" y="98"/>
                  </a:moveTo>
                  <a:cubicBezTo>
                    <a:pt x="411" y="96"/>
                    <a:pt x="410" y="91"/>
                    <a:pt x="409" y="89"/>
                  </a:cubicBezTo>
                  <a:cubicBezTo>
                    <a:pt x="408" y="87"/>
                    <a:pt x="407" y="84"/>
                    <a:pt x="405" y="83"/>
                  </a:cubicBezTo>
                  <a:cubicBezTo>
                    <a:pt x="404" y="82"/>
                    <a:pt x="401" y="82"/>
                    <a:pt x="400" y="82"/>
                  </a:cubicBezTo>
                  <a:cubicBezTo>
                    <a:pt x="397" y="83"/>
                    <a:pt x="393" y="90"/>
                    <a:pt x="391" y="91"/>
                  </a:cubicBezTo>
                  <a:cubicBezTo>
                    <a:pt x="389" y="93"/>
                    <a:pt x="384" y="94"/>
                    <a:pt x="382" y="94"/>
                  </a:cubicBezTo>
                  <a:cubicBezTo>
                    <a:pt x="380" y="94"/>
                    <a:pt x="378" y="93"/>
                    <a:pt x="377" y="92"/>
                  </a:cubicBezTo>
                  <a:cubicBezTo>
                    <a:pt x="376" y="91"/>
                    <a:pt x="374" y="89"/>
                    <a:pt x="373" y="88"/>
                  </a:cubicBezTo>
                  <a:cubicBezTo>
                    <a:pt x="371" y="85"/>
                    <a:pt x="372" y="78"/>
                    <a:pt x="369" y="75"/>
                  </a:cubicBezTo>
                  <a:cubicBezTo>
                    <a:pt x="368" y="74"/>
                    <a:pt x="364" y="73"/>
                    <a:pt x="362" y="72"/>
                  </a:cubicBezTo>
                  <a:cubicBezTo>
                    <a:pt x="360" y="72"/>
                    <a:pt x="355" y="73"/>
                    <a:pt x="353" y="72"/>
                  </a:cubicBezTo>
                  <a:cubicBezTo>
                    <a:pt x="352" y="71"/>
                    <a:pt x="350" y="68"/>
                    <a:pt x="350" y="66"/>
                  </a:cubicBezTo>
                  <a:cubicBezTo>
                    <a:pt x="349" y="64"/>
                    <a:pt x="349" y="60"/>
                    <a:pt x="348" y="58"/>
                  </a:cubicBezTo>
                  <a:cubicBezTo>
                    <a:pt x="347" y="53"/>
                    <a:pt x="343" y="45"/>
                    <a:pt x="340" y="41"/>
                  </a:cubicBezTo>
                  <a:cubicBezTo>
                    <a:pt x="339" y="40"/>
                    <a:pt x="337" y="37"/>
                    <a:pt x="335" y="36"/>
                  </a:cubicBezTo>
                  <a:cubicBezTo>
                    <a:pt x="334" y="35"/>
                    <a:pt x="331" y="32"/>
                    <a:pt x="329" y="31"/>
                  </a:cubicBezTo>
                  <a:cubicBezTo>
                    <a:pt x="328" y="31"/>
                    <a:pt x="324" y="30"/>
                    <a:pt x="323" y="29"/>
                  </a:cubicBezTo>
                  <a:cubicBezTo>
                    <a:pt x="321" y="29"/>
                    <a:pt x="317" y="27"/>
                    <a:pt x="315" y="27"/>
                  </a:cubicBezTo>
                  <a:cubicBezTo>
                    <a:pt x="311" y="25"/>
                    <a:pt x="303" y="19"/>
                    <a:pt x="299" y="17"/>
                  </a:cubicBezTo>
                  <a:cubicBezTo>
                    <a:pt x="294" y="14"/>
                    <a:pt x="283" y="10"/>
                    <a:pt x="278" y="9"/>
                  </a:cubicBezTo>
                  <a:cubicBezTo>
                    <a:pt x="273" y="8"/>
                    <a:pt x="263" y="9"/>
                    <a:pt x="259" y="8"/>
                  </a:cubicBezTo>
                  <a:cubicBezTo>
                    <a:pt x="257" y="7"/>
                    <a:pt x="254" y="4"/>
                    <a:pt x="252" y="4"/>
                  </a:cubicBezTo>
                  <a:cubicBezTo>
                    <a:pt x="248" y="3"/>
                    <a:pt x="240" y="4"/>
                    <a:pt x="236" y="4"/>
                  </a:cubicBezTo>
                  <a:cubicBezTo>
                    <a:pt x="235" y="4"/>
                    <a:pt x="232" y="4"/>
                    <a:pt x="230" y="4"/>
                  </a:cubicBezTo>
                  <a:cubicBezTo>
                    <a:pt x="228" y="3"/>
                    <a:pt x="224" y="1"/>
                    <a:pt x="221" y="0"/>
                  </a:cubicBezTo>
                  <a:cubicBezTo>
                    <a:pt x="220" y="0"/>
                    <a:pt x="217" y="0"/>
                    <a:pt x="215" y="0"/>
                  </a:cubicBezTo>
                  <a:cubicBezTo>
                    <a:pt x="214" y="1"/>
                    <a:pt x="211" y="2"/>
                    <a:pt x="209" y="2"/>
                  </a:cubicBezTo>
                  <a:cubicBezTo>
                    <a:pt x="208" y="2"/>
                    <a:pt x="205" y="1"/>
                    <a:pt x="203" y="1"/>
                  </a:cubicBezTo>
                  <a:cubicBezTo>
                    <a:pt x="201" y="1"/>
                    <a:pt x="197" y="1"/>
                    <a:pt x="195" y="2"/>
                  </a:cubicBezTo>
                  <a:cubicBezTo>
                    <a:pt x="194" y="2"/>
                    <a:pt x="191" y="4"/>
                    <a:pt x="190" y="5"/>
                  </a:cubicBezTo>
                  <a:cubicBezTo>
                    <a:pt x="188" y="6"/>
                    <a:pt x="184" y="7"/>
                    <a:pt x="181" y="7"/>
                  </a:cubicBezTo>
                  <a:cubicBezTo>
                    <a:pt x="180" y="8"/>
                    <a:pt x="177" y="8"/>
                    <a:pt x="176" y="8"/>
                  </a:cubicBezTo>
                  <a:cubicBezTo>
                    <a:pt x="174" y="9"/>
                    <a:pt x="170" y="10"/>
                    <a:pt x="168" y="11"/>
                  </a:cubicBezTo>
                  <a:cubicBezTo>
                    <a:pt x="166" y="12"/>
                    <a:pt x="162" y="17"/>
                    <a:pt x="161" y="20"/>
                  </a:cubicBezTo>
                  <a:cubicBezTo>
                    <a:pt x="161" y="21"/>
                    <a:pt x="161" y="23"/>
                    <a:pt x="161" y="24"/>
                  </a:cubicBezTo>
                  <a:cubicBezTo>
                    <a:pt x="161" y="27"/>
                    <a:pt x="162" y="32"/>
                    <a:pt x="163" y="35"/>
                  </a:cubicBezTo>
                  <a:cubicBezTo>
                    <a:pt x="164" y="37"/>
                    <a:pt x="168" y="42"/>
                    <a:pt x="169" y="44"/>
                  </a:cubicBezTo>
                  <a:cubicBezTo>
                    <a:pt x="170" y="47"/>
                    <a:pt x="169" y="54"/>
                    <a:pt x="170" y="57"/>
                  </a:cubicBezTo>
                  <a:cubicBezTo>
                    <a:pt x="170" y="58"/>
                    <a:pt x="172" y="60"/>
                    <a:pt x="172" y="61"/>
                  </a:cubicBezTo>
                  <a:cubicBezTo>
                    <a:pt x="172" y="62"/>
                    <a:pt x="173" y="64"/>
                    <a:pt x="172" y="65"/>
                  </a:cubicBezTo>
                  <a:cubicBezTo>
                    <a:pt x="171" y="66"/>
                    <a:pt x="168" y="65"/>
                    <a:pt x="167" y="66"/>
                  </a:cubicBezTo>
                  <a:cubicBezTo>
                    <a:pt x="166" y="67"/>
                    <a:pt x="165" y="71"/>
                    <a:pt x="165" y="72"/>
                  </a:cubicBezTo>
                  <a:cubicBezTo>
                    <a:pt x="166" y="74"/>
                    <a:pt x="170" y="76"/>
                    <a:pt x="170" y="77"/>
                  </a:cubicBezTo>
                  <a:cubicBezTo>
                    <a:pt x="170" y="79"/>
                    <a:pt x="169" y="83"/>
                    <a:pt x="168" y="84"/>
                  </a:cubicBezTo>
                  <a:cubicBezTo>
                    <a:pt x="165" y="85"/>
                    <a:pt x="160" y="83"/>
                    <a:pt x="158" y="82"/>
                  </a:cubicBezTo>
                  <a:cubicBezTo>
                    <a:pt x="155" y="81"/>
                    <a:pt x="150" y="75"/>
                    <a:pt x="147" y="75"/>
                  </a:cubicBezTo>
                  <a:cubicBezTo>
                    <a:pt x="145" y="75"/>
                    <a:pt x="141" y="78"/>
                    <a:pt x="139" y="78"/>
                  </a:cubicBezTo>
                  <a:cubicBezTo>
                    <a:pt x="134" y="77"/>
                    <a:pt x="126" y="70"/>
                    <a:pt x="121" y="69"/>
                  </a:cubicBezTo>
                  <a:cubicBezTo>
                    <a:pt x="120" y="68"/>
                    <a:pt x="116" y="70"/>
                    <a:pt x="115" y="69"/>
                  </a:cubicBezTo>
                  <a:cubicBezTo>
                    <a:pt x="112" y="69"/>
                    <a:pt x="108" y="65"/>
                    <a:pt x="106" y="64"/>
                  </a:cubicBezTo>
                  <a:cubicBezTo>
                    <a:pt x="104" y="64"/>
                    <a:pt x="99" y="65"/>
                    <a:pt x="97" y="64"/>
                  </a:cubicBezTo>
                  <a:cubicBezTo>
                    <a:pt x="95" y="62"/>
                    <a:pt x="95" y="57"/>
                    <a:pt x="93" y="55"/>
                  </a:cubicBezTo>
                  <a:cubicBezTo>
                    <a:pt x="92" y="54"/>
                    <a:pt x="89" y="53"/>
                    <a:pt x="87" y="53"/>
                  </a:cubicBezTo>
                  <a:cubicBezTo>
                    <a:pt x="83" y="54"/>
                    <a:pt x="74" y="59"/>
                    <a:pt x="73" y="63"/>
                  </a:cubicBezTo>
                  <a:cubicBezTo>
                    <a:pt x="72" y="65"/>
                    <a:pt x="75" y="69"/>
                    <a:pt x="75" y="71"/>
                  </a:cubicBezTo>
                  <a:cubicBezTo>
                    <a:pt x="75" y="72"/>
                    <a:pt x="73" y="75"/>
                    <a:pt x="71" y="75"/>
                  </a:cubicBezTo>
                  <a:cubicBezTo>
                    <a:pt x="70" y="76"/>
                    <a:pt x="67" y="76"/>
                    <a:pt x="66" y="76"/>
                  </a:cubicBezTo>
                  <a:cubicBezTo>
                    <a:pt x="63" y="75"/>
                    <a:pt x="59" y="70"/>
                    <a:pt x="56" y="69"/>
                  </a:cubicBezTo>
                  <a:cubicBezTo>
                    <a:pt x="52" y="68"/>
                    <a:pt x="44" y="71"/>
                    <a:pt x="40" y="70"/>
                  </a:cubicBezTo>
                  <a:cubicBezTo>
                    <a:pt x="36" y="69"/>
                    <a:pt x="24" y="61"/>
                    <a:pt x="24" y="61"/>
                  </a:cubicBezTo>
                  <a:cubicBezTo>
                    <a:pt x="24" y="61"/>
                    <a:pt x="18" y="65"/>
                    <a:pt x="16" y="67"/>
                  </a:cubicBezTo>
                  <a:cubicBezTo>
                    <a:pt x="14" y="71"/>
                    <a:pt x="13" y="80"/>
                    <a:pt x="11" y="84"/>
                  </a:cubicBezTo>
                  <a:cubicBezTo>
                    <a:pt x="10" y="85"/>
                    <a:pt x="7" y="86"/>
                    <a:pt x="5" y="86"/>
                  </a:cubicBezTo>
                  <a:cubicBezTo>
                    <a:pt x="4" y="86"/>
                    <a:pt x="2" y="83"/>
                    <a:pt x="1" y="84"/>
                  </a:cubicBezTo>
                  <a:cubicBezTo>
                    <a:pt x="0" y="84"/>
                    <a:pt x="0" y="88"/>
                    <a:pt x="0" y="89"/>
                  </a:cubicBezTo>
                  <a:cubicBezTo>
                    <a:pt x="0" y="91"/>
                    <a:pt x="1" y="94"/>
                    <a:pt x="2" y="95"/>
                  </a:cubicBezTo>
                  <a:cubicBezTo>
                    <a:pt x="5" y="97"/>
                    <a:pt x="15" y="95"/>
                    <a:pt x="19" y="97"/>
                  </a:cubicBezTo>
                  <a:cubicBezTo>
                    <a:pt x="20" y="97"/>
                    <a:pt x="21" y="99"/>
                    <a:pt x="22" y="99"/>
                  </a:cubicBezTo>
                  <a:cubicBezTo>
                    <a:pt x="24" y="101"/>
                    <a:pt x="31" y="101"/>
                    <a:pt x="33" y="103"/>
                  </a:cubicBezTo>
                  <a:cubicBezTo>
                    <a:pt x="34" y="104"/>
                    <a:pt x="34" y="109"/>
                    <a:pt x="33" y="111"/>
                  </a:cubicBezTo>
                  <a:cubicBezTo>
                    <a:pt x="33" y="113"/>
                    <a:pt x="28" y="114"/>
                    <a:pt x="28" y="116"/>
                  </a:cubicBezTo>
                  <a:cubicBezTo>
                    <a:pt x="29" y="119"/>
                    <a:pt x="39" y="121"/>
                    <a:pt x="41" y="124"/>
                  </a:cubicBezTo>
                  <a:cubicBezTo>
                    <a:pt x="43" y="127"/>
                    <a:pt x="45" y="136"/>
                    <a:pt x="45" y="140"/>
                  </a:cubicBezTo>
                  <a:cubicBezTo>
                    <a:pt x="45" y="141"/>
                    <a:pt x="45" y="145"/>
                    <a:pt x="45" y="147"/>
                  </a:cubicBezTo>
                  <a:cubicBezTo>
                    <a:pt x="45" y="149"/>
                    <a:pt x="43" y="151"/>
                    <a:pt x="43" y="153"/>
                  </a:cubicBezTo>
                  <a:cubicBezTo>
                    <a:pt x="42" y="155"/>
                    <a:pt x="44" y="160"/>
                    <a:pt x="45" y="162"/>
                  </a:cubicBezTo>
                  <a:cubicBezTo>
                    <a:pt x="46" y="165"/>
                    <a:pt x="51" y="170"/>
                    <a:pt x="53" y="171"/>
                  </a:cubicBezTo>
                  <a:cubicBezTo>
                    <a:pt x="55" y="172"/>
                    <a:pt x="59" y="172"/>
                    <a:pt x="60" y="173"/>
                  </a:cubicBezTo>
                  <a:cubicBezTo>
                    <a:pt x="61" y="174"/>
                    <a:pt x="62" y="176"/>
                    <a:pt x="62" y="178"/>
                  </a:cubicBezTo>
                  <a:cubicBezTo>
                    <a:pt x="63" y="178"/>
                    <a:pt x="62" y="180"/>
                    <a:pt x="62" y="181"/>
                  </a:cubicBezTo>
                  <a:cubicBezTo>
                    <a:pt x="63" y="183"/>
                    <a:pt x="68" y="186"/>
                    <a:pt x="69" y="188"/>
                  </a:cubicBezTo>
                  <a:cubicBezTo>
                    <a:pt x="71" y="192"/>
                    <a:pt x="69" y="201"/>
                    <a:pt x="71" y="205"/>
                  </a:cubicBezTo>
                  <a:cubicBezTo>
                    <a:pt x="72" y="207"/>
                    <a:pt x="75" y="209"/>
                    <a:pt x="76" y="209"/>
                  </a:cubicBezTo>
                  <a:cubicBezTo>
                    <a:pt x="78" y="210"/>
                    <a:pt x="83" y="209"/>
                    <a:pt x="85" y="210"/>
                  </a:cubicBezTo>
                  <a:cubicBezTo>
                    <a:pt x="88" y="212"/>
                    <a:pt x="94" y="223"/>
                    <a:pt x="94" y="223"/>
                  </a:cubicBezTo>
                  <a:cubicBezTo>
                    <a:pt x="94" y="223"/>
                    <a:pt x="96" y="219"/>
                    <a:pt x="97" y="219"/>
                  </a:cubicBezTo>
                  <a:cubicBezTo>
                    <a:pt x="99" y="218"/>
                    <a:pt x="103" y="219"/>
                    <a:pt x="105" y="219"/>
                  </a:cubicBezTo>
                  <a:cubicBezTo>
                    <a:pt x="107" y="220"/>
                    <a:pt x="112" y="222"/>
                    <a:pt x="113" y="224"/>
                  </a:cubicBezTo>
                  <a:cubicBezTo>
                    <a:pt x="114" y="225"/>
                    <a:pt x="114" y="227"/>
                    <a:pt x="114" y="228"/>
                  </a:cubicBezTo>
                  <a:cubicBezTo>
                    <a:pt x="113" y="230"/>
                    <a:pt x="109" y="232"/>
                    <a:pt x="108" y="233"/>
                  </a:cubicBezTo>
                  <a:cubicBezTo>
                    <a:pt x="107" y="235"/>
                    <a:pt x="106" y="237"/>
                    <a:pt x="107" y="238"/>
                  </a:cubicBezTo>
                  <a:cubicBezTo>
                    <a:pt x="107" y="240"/>
                    <a:pt x="111" y="243"/>
                    <a:pt x="112" y="245"/>
                  </a:cubicBezTo>
                  <a:cubicBezTo>
                    <a:pt x="115" y="246"/>
                    <a:pt x="121" y="248"/>
                    <a:pt x="124" y="249"/>
                  </a:cubicBezTo>
                  <a:cubicBezTo>
                    <a:pt x="128" y="250"/>
                    <a:pt x="137" y="251"/>
                    <a:pt x="142" y="251"/>
                  </a:cubicBezTo>
                  <a:cubicBezTo>
                    <a:pt x="144" y="250"/>
                    <a:pt x="148" y="249"/>
                    <a:pt x="149" y="247"/>
                  </a:cubicBezTo>
                  <a:cubicBezTo>
                    <a:pt x="150" y="246"/>
                    <a:pt x="150" y="245"/>
                    <a:pt x="150" y="244"/>
                  </a:cubicBezTo>
                  <a:cubicBezTo>
                    <a:pt x="150" y="243"/>
                    <a:pt x="146" y="242"/>
                    <a:pt x="146" y="240"/>
                  </a:cubicBezTo>
                  <a:cubicBezTo>
                    <a:pt x="146" y="240"/>
                    <a:pt x="146" y="238"/>
                    <a:pt x="147" y="238"/>
                  </a:cubicBezTo>
                  <a:cubicBezTo>
                    <a:pt x="151" y="234"/>
                    <a:pt x="162" y="238"/>
                    <a:pt x="167" y="237"/>
                  </a:cubicBezTo>
                  <a:cubicBezTo>
                    <a:pt x="172" y="237"/>
                    <a:pt x="184" y="237"/>
                    <a:pt x="189" y="234"/>
                  </a:cubicBezTo>
                  <a:cubicBezTo>
                    <a:pt x="191" y="233"/>
                    <a:pt x="195" y="230"/>
                    <a:pt x="196" y="227"/>
                  </a:cubicBezTo>
                  <a:cubicBezTo>
                    <a:pt x="197" y="226"/>
                    <a:pt x="196" y="223"/>
                    <a:pt x="197" y="222"/>
                  </a:cubicBezTo>
                  <a:cubicBezTo>
                    <a:pt x="197" y="221"/>
                    <a:pt x="201" y="219"/>
                    <a:pt x="201" y="218"/>
                  </a:cubicBezTo>
                  <a:cubicBezTo>
                    <a:pt x="202" y="216"/>
                    <a:pt x="200" y="212"/>
                    <a:pt x="201" y="211"/>
                  </a:cubicBezTo>
                  <a:cubicBezTo>
                    <a:pt x="202" y="209"/>
                    <a:pt x="206" y="205"/>
                    <a:pt x="208" y="205"/>
                  </a:cubicBezTo>
                  <a:cubicBezTo>
                    <a:pt x="210" y="203"/>
                    <a:pt x="216" y="205"/>
                    <a:pt x="218" y="203"/>
                  </a:cubicBezTo>
                  <a:cubicBezTo>
                    <a:pt x="219" y="202"/>
                    <a:pt x="220" y="199"/>
                    <a:pt x="220" y="197"/>
                  </a:cubicBezTo>
                  <a:cubicBezTo>
                    <a:pt x="219" y="196"/>
                    <a:pt x="219" y="194"/>
                    <a:pt x="218" y="194"/>
                  </a:cubicBezTo>
                  <a:cubicBezTo>
                    <a:pt x="216" y="193"/>
                    <a:pt x="214" y="197"/>
                    <a:pt x="212" y="197"/>
                  </a:cubicBezTo>
                  <a:cubicBezTo>
                    <a:pt x="211" y="198"/>
                    <a:pt x="208" y="197"/>
                    <a:pt x="206" y="196"/>
                  </a:cubicBezTo>
                  <a:cubicBezTo>
                    <a:pt x="205" y="196"/>
                    <a:pt x="202" y="195"/>
                    <a:pt x="201" y="194"/>
                  </a:cubicBezTo>
                  <a:cubicBezTo>
                    <a:pt x="200" y="193"/>
                    <a:pt x="200" y="190"/>
                    <a:pt x="200" y="189"/>
                  </a:cubicBezTo>
                  <a:cubicBezTo>
                    <a:pt x="201" y="187"/>
                    <a:pt x="206" y="183"/>
                    <a:pt x="204" y="181"/>
                  </a:cubicBezTo>
                  <a:cubicBezTo>
                    <a:pt x="203" y="181"/>
                    <a:pt x="202" y="183"/>
                    <a:pt x="201" y="183"/>
                  </a:cubicBezTo>
                  <a:cubicBezTo>
                    <a:pt x="198" y="184"/>
                    <a:pt x="192" y="184"/>
                    <a:pt x="190" y="182"/>
                  </a:cubicBezTo>
                  <a:cubicBezTo>
                    <a:pt x="190" y="182"/>
                    <a:pt x="189" y="179"/>
                    <a:pt x="189" y="178"/>
                  </a:cubicBezTo>
                  <a:cubicBezTo>
                    <a:pt x="190" y="177"/>
                    <a:pt x="192" y="176"/>
                    <a:pt x="193" y="176"/>
                  </a:cubicBezTo>
                  <a:cubicBezTo>
                    <a:pt x="195" y="176"/>
                    <a:pt x="197" y="178"/>
                    <a:pt x="199" y="178"/>
                  </a:cubicBezTo>
                  <a:cubicBezTo>
                    <a:pt x="201" y="178"/>
                    <a:pt x="204" y="176"/>
                    <a:pt x="206" y="175"/>
                  </a:cubicBezTo>
                  <a:cubicBezTo>
                    <a:pt x="208" y="175"/>
                    <a:pt x="212" y="174"/>
                    <a:pt x="213" y="176"/>
                  </a:cubicBezTo>
                  <a:cubicBezTo>
                    <a:pt x="214" y="177"/>
                    <a:pt x="213" y="181"/>
                    <a:pt x="215" y="182"/>
                  </a:cubicBezTo>
                  <a:cubicBezTo>
                    <a:pt x="216" y="183"/>
                    <a:pt x="219" y="184"/>
                    <a:pt x="220" y="183"/>
                  </a:cubicBezTo>
                  <a:cubicBezTo>
                    <a:pt x="222" y="183"/>
                    <a:pt x="225" y="180"/>
                    <a:pt x="227" y="179"/>
                  </a:cubicBezTo>
                  <a:cubicBezTo>
                    <a:pt x="229" y="178"/>
                    <a:pt x="232" y="175"/>
                    <a:pt x="234" y="175"/>
                  </a:cubicBezTo>
                  <a:cubicBezTo>
                    <a:pt x="240" y="172"/>
                    <a:pt x="252" y="171"/>
                    <a:pt x="257" y="168"/>
                  </a:cubicBezTo>
                  <a:cubicBezTo>
                    <a:pt x="260" y="166"/>
                    <a:pt x="265" y="160"/>
                    <a:pt x="268" y="158"/>
                  </a:cubicBezTo>
                  <a:cubicBezTo>
                    <a:pt x="270" y="156"/>
                    <a:pt x="275" y="154"/>
                    <a:pt x="278" y="153"/>
                  </a:cubicBezTo>
                  <a:cubicBezTo>
                    <a:pt x="284" y="152"/>
                    <a:pt x="297" y="157"/>
                    <a:pt x="304" y="157"/>
                  </a:cubicBezTo>
                  <a:cubicBezTo>
                    <a:pt x="307" y="157"/>
                    <a:pt x="313" y="156"/>
                    <a:pt x="316" y="156"/>
                  </a:cubicBezTo>
                  <a:cubicBezTo>
                    <a:pt x="320" y="156"/>
                    <a:pt x="327" y="157"/>
                    <a:pt x="331" y="158"/>
                  </a:cubicBezTo>
                  <a:cubicBezTo>
                    <a:pt x="337" y="160"/>
                    <a:pt x="346" y="167"/>
                    <a:pt x="352" y="168"/>
                  </a:cubicBezTo>
                  <a:cubicBezTo>
                    <a:pt x="355" y="169"/>
                    <a:pt x="362" y="169"/>
                    <a:pt x="364" y="167"/>
                  </a:cubicBezTo>
                  <a:cubicBezTo>
                    <a:pt x="366" y="166"/>
                    <a:pt x="367" y="162"/>
                    <a:pt x="369" y="161"/>
                  </a:cubicBezTo>
                  <a:cubicBezTo>
                    <a:pt x="371" y="160"/>
                    <a:pt x="375" y="158"/>
                    <a:pt x="377" y="159"/>
                  </a:cubicBezTo>
                  <a:cubicBezTo>
                    <a:pt x="379" y="159"/>
                    <a:pt x="382" y="163"/>
                    <a:pt x="384" y="163"/>
                  </a:cubicBezTo>
                  <a:cubicBezTo>
                    <a:pt x="387" y="163"/>
                    <a:pt x="392" y="163"/>
                    <a:pt x="394" y="161"/>
                  </a:cubicBezTo>
                  <a:cubicBezTo>
                    <a:pt x="395" y="161"/>
                    <a:pt x="395" y="160"/>
                    <a:pt x="395" y="160"/>
                  </a:cubicBezTo>
                  <a:cubicBezTo>
                    <a:pt x="394" y="158"/>
                    <a:pt x="388" y="159"/>
                    <a:pt x="387" y="158"/>
                  </a:cubicBezTo>
                  <a:cubicBezTo>
                    <a:pt x="385" y="157"/>
                    <a:pt x="384" y="153"/>
                    <a:pt x="385" y="151"/>
                  </a:cubicBezTo>
                  <a:cubicBezTo>
                    <a:pt x="386" y="149"/>
                    <a:pt x="390" y="148"/>
                    <a:pt x="392" y="149"/>
                  </a:cubicBezTo>
                  <a:cubicBezTo>
                    <a:pt x="396" y="149"/>
                    <a:pt x="402" y="154"/>
                    <a:pt x="403" y="157"/>
                  </a:cubicBezTo>
                  <a:cubicBezTo>
                    <a:pt x="405" y="158"/>
                    <a:pt x="405" y="163"/>
                    <a:pt x="404" y="165"/>
                  </a:cubicBezTo>
                  <a:cubicBezTo>
                    <a:pt x="403" y="168"/>
                    <a:pt x="396" y="169"/>
                    <a:pt x="394" y="171"/>
                  </a:cubicBezTo>
                  <a:cubicBezTo>
                    <a:pt x="393" y="173"/>
                    <a:pt x="391" y="177"/>
                    <a:pt x="392" y="179"/>
                  </a:cubicBezTo>
                  <a:cubicBezTo>
                    <a:pt x="392" y="180"/>
                    <a:pt x="394" y="181"/>
                    <a:pt x="395" y="181"/>
                  </a:cubicBezTo>
                  <a:cubicBezTo>
                    <a:pt x="399" y="181"/>
                    <a:pt x="403" y="176"/>
                    <a:pt x="406" y="175"/>
                  </a:cubicBezTo>
                  <a:cubicBezTo>
                    <a:pt x="408" y="175"/>
                    <a:pt x="411" y="175"/>
                    <a:pt x="412" y="175"/>
                  </a:cubicBezTo>
                  <a:cubicBezTo>
                    <a:pt x="415" y="176"/>
                    <a:pt x="418" y="181"/>
                    <a:pt x="420" y="181"/>
                  </a:cubicBezTo>
                  <a:cubicBezTo>
                    <a:pt x="423" y="182"/>
                    <a:pt x="430" y="179"/>
                    <a:pt x="433" y="177"/>
                  </a:cubicBezTo>
                  <a:cubicBezTo>
                    <a:pt x="435" y="176"/>
                    <a:pt x="438" y="173"/>
                    <a:pt x="439" y="172"/>
                  </a:cubicBezTo>
                  <a:cubicBezTo>
                    <a:pt x="441" y="170"/>
                    <a:pt x="441" y="164"/>
                    <a:pt x="443" y="162"/>
                  </a:cubicBezTo>
                  <a:cubicBezTo>
                    <a:pt x="444" y="161"/>
                    <a:pt x="448" y="161"/>
                    <a:pt x="449" y="160"/>
                  </a:cubicBezTo>
                  <a:cubicBezTo>
                    <a:pt x="451" y="159"/>
                    <a:pt x="455" y="157"/>
                    <a:pt x="456" y="155"/>
                  </a:cubicBezTo>
                  <a:cubicBezTo>
                    <a:pt x="457" y="154"/>
                    <a:pt x="457" y="151"/>
                    <a:pt x="456" y="150"/>
                  </a:cubicBezTo>
                  <a:cubicBezTo>
                    <a:pt x="456" y="149"/>
                    <a:pt x="453" y="148"/>
                    <a:pt x="452" y="147"/>
                  </a:cubicBezTo>
                  <a:cubicBezTo>
                    <a:pt x="451" y="146"/>
                    <a:pt x="449" y="144"/>
                    <a:pt x="448" y="143"/>
                  </a:cubicBezTo>
                  <a:cubicBezTo>
                    <a:pt x="447" y="140"/>
                    <a:pt x="448" y="136"/>
                    <a:pt x="449" y="134"/>
                  </a:cubicBezTo>
                  <a:cubicBezTo>
                    <a:pt x="449" y="131"/>
                    <a:pt x="454" y="128"/>
                    <a:pt x="455" y="125"/>
                  </a:cubicBezTo>
                  <a:cubicBezTo>
                    <a:pt x="455" y="125"/>
                    <a:pt x="455" y="123"/>
                    <a:pt x="455" y="122"/>
                  </a:cubicBezTo>
                  <a:cubicBezTo>
                    <a:pt x="455" y="121"/>
                    <a:pt x="452" y="120"/>
                    <a:pt x="452" y="118"/>
                  </a:cubicBezTo>
                  <a:cubicBezTo>
                    <a:pt x="451" y="117"/>
                    <a:pt x="453" y="115"/>
                    <a:pt x="453" y="114"/>
                  </a:cubicBezTo>
                  <a:cubicBezTo>
                    <a:pt x="453" y="111"/>
                    <a:pt x="450" y="105"/>
                    <a:pt x="448" y="105"/>
                  </a:cubicBezTo>
                  <a:cubicBezTo>
                    <a:pt x="445" y="104"/>
                    <a:pt x="441" y="108"/>
                    <a:pt x="440" y="110"/>
                  </a:cubicBezTo>
                  <a:cubicBezTo>
                    <a:pt x="438" y="112"/>
                    <a:pt x="438" y="116"/>
                    <a:pt x="436" y="117"/>
                  </a:cubicBezTo>
                  <a:cubicBezTo>
                    <a:pt x="435" y="117"/>
                    <a:pt x="431" y="114"/>
                    <a:pt x="429" y="113"/>
                  </a:cubicBezTo>
                  <a:cubicBezTo>
                    <a:pt x="427" y="112"/>
                    <a:pt x="423" y="108"/>
                    <a:pt x="421" y="106"/>
                  </a:cubicBezTo>
                  <a:cubicBezTo>
                    <a:pt x="420" y="105"/>
                    <a:pt x="418" y="105"/>
                    <a:pt x="418" y="104"/>
                  </a:cubicBezTo>
                  <a:cubicBezTo>
                    <a:pt x="416" y="103"/>
                    <a:pt x="414" y="100"/>
                    <a:pt x="413" y="98"/>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3" name="Freeform 10">
              <a:extLst>
                <a:ext uri="{FF2B5EF4-FFF2-40B4-BE49-F238E27FC236}">
                  <a16:creationId xmlns:a16="http://schemas.microsoft.com/office/drawing/2014/main" id="{FA68D86D-E248-4961-8A0E-98EC7ED974A5}"/>
                </a:ext>
              </a:extLst>
            </p:cNvPr>
            <p:cNvSpPr>
              <a:spLocks/>
            </p:cNvSpPr>
            <p:nvPr/>
          </p:nvSpPr>
          <p:spPr bwMode="auto">
            <a:xfrm>
              <a:off x="3163888" y="3346450"/>
              <a:ext cx="635000" cy="1020763"/>
            </a:xfrm>
            <a:custGeom>
              <a:avLst/>
              <a:gdLst/>
              <a:ahLst/>
              <a:cxnLst>
                <a:cxn ang="0">
                  <a:pos x="292" y="217"/>
                </a:cxn>
                <a:cxn ang="0">
                  <a:pos x="307" y="194"/>
                </a:cxn>
                <a:cxn ang="0">
                  <a:pos x="310" y="167"/>
                </a:cxn>
                <a:cxn ang="0">
                  <a:pos x="283" y="134"/>
                </a:cxn>
                <a:cxn ang="0">
                  <a:pos x="261" y="156"/>
                </a:cxn>
                <a:cxn ang="0">
                  <a:pos x="232" y="175"/>
                </a:cxn>
                <a:cxn ang="0">
                  <a:pos x="216" y="180"/>
                </a:cxn>
                <a:cxn ang="0">
                  <a:pos x="200" y="187"/>
                </a:cxn>
                <a:cxn ang="0">
                  <a:pos x="191" y="159"/>
                </a:cxn>
                <a:cxn ang="0">
                  <a:pos x="212" y="145"/>
                </a:cxn>
                <a:cxn ang="0">
                  <a:pos x="209" y="119"/>
                </a:cxn>
                <a:cxn ang="0">
                  <a:pos x="229" y="113"/>
                </a:cxn>
                <a:cxn ang="0">
                  <a:pos x="239" y="86"/>
                </a:cxn>
                <a:cxn ang="0">
                  <a:pos x="244" y="42"/>
                </a:cxn>
                <a:cxn ang="0">
                  <a:pos x="184" y="5"/>
                </a:cxn>
                <a:cxn ang="0">
                  <a:pos x="113" y="78"/>
                </a:cxn>
                <a:cxn ang="0">
                  <a:pos x="102" y="112"/>
                </a:cxn>
                <a:cxn ang="0">
                  <a:pos x="52" y="136"/>
                </a:cxn>
                <a:cxn ang="0">
                  <a:pos x="28" y="201"/>
                </a:cxn>
                <a:cxn ang="0">
                  <a:pos x="14" y="265"/>
                </a:cxn>
                <a:cxn ang="0">
                  <a:pos x="34" y="270"/>
                </a:cxn>
                <a:cxn ang="0">
                  <a:pos x="75" y="274"/>
                </a:cxn>
                <a:cxn ang="0">
                  <a:pos x="95" y="303"/>
                </a:cxn>
                <a:cxn ang="0">
                  <a:pos x="86" y="332"/>
                </a:cxn>
                <a:cxn ang="0">
                  <a:pos x="75" y="348"/>
                </a:cxn>
                <a:cxn ang="0">
                  <a:pos x="61" y="381"/>
                </a:cxn>
                <a:cxn ang="0">
                  <a:pos x="42" y="380"/>
                </a:cxn>
                <a:cxn ang="0">
                  <a:pos x="26" y="390"/>
                </a:cxn>
                <a:cxn ang="0">
                  <a:pos x="16" y="375"/>
                </a:cxn>
                <a:cxn ang="0">
                  <a:pos x="12" y="410"/>
                </a:cxn>
                <a:cxn ang="0">
                  <a:pos x="28" y="420"/>
                </a:cxn>
                <a:cxn ang="0">
                  <a:pos x="38" y="444"/>
                </a:cxn>
                <a:cxn ang="0">
                  <a:pos x="59" y="468"/>
                </a:cxn>
                <a:cxn ang="0">
                  <a:pos x="76" y="475"/>
                </a:cxn>
                <a:cxn ang="0">
                  <a:pos x="72" y="516"/>
                </a:cxn>
                <a:cxn ang="0">
                  <a:pos x="61" y="553"/>
                </a:cxn>
                <a:cxn ang="0">
                  <a:pos x="106" y="585"/>
                </a:cxn>
                <a:cxn ang="0">
                  <a:pos x="137" y="569"/>
                </a:cxn>
                <a:cxn ang="0">
                  <a:pos x="171" y="585"/>
                </a:cxn>
                <a:cxn ang="0">
                  <a:pos x="220" y="593"/>
                </a:cxn>
                <a:cxn ang="0">
                  <a:pos x="220" y="573"/>
                </a:cxn>
                <a:cxn ang="0">
                  <a:pos x="218" y="527"/>
                </a:cxn>
                <a:cxn ang="0">
                  <a:pos x="253" y="517"/>
                </a:cxn>
                <a:cxn ang="0">
                  <a:pos x="286" y="520"/>
                </a:cxn>
                <a:cxn ang="0">
                  <a:pos x="365" y="543"/>
                </a:cxn>
                <a:cxn ang="0">
                  <a:pos x="370" y="505"/>
                </a:cxn>
                <a:cxn ang="0">
                  <a:pos x="348" y="464"/>
                </a:cxn>
                <a:cxn ang="0">
                  <a:pos x="366" y="437"/>
                </a:cxn>
                <a:cxn ang="0">
                  <a:pos x="361" y="404"/>
                </a:cxn>
                <a:cxn ang="0">
                  <a:pos x="342" y="320"/>
                </a:cxn>
                <a:cxn ang="0">
                  <a:pos x="307" y="265"/>
                </a:cxn>
              </a:cxnLst>
              <a:rect l="0" t="0" r="r" b="b"/>
              <a:pathLst>
                <a:path w="374" h="601">
                  <a:moveTo>
                    <a:pt x="305" y="250"/>
                  </a:moveTo>
                  <a:cubicBezTo>
                    <a:pt x="304" y="246"/>
                    <a:pt x="308" y="237"/>
                    <a:pt x="306" y="233"/>
                  </a:cubicBezTo>
                  <a:cubicBezTo>
                    <a:pt x="305" y="231"/>
                    <a:pt x="301" y="231"/>
                    <a:pt x="300" y="229"/>
                  </a:cubicBezTo>
                  <a:cubicBezTo>
                    <a:pt x="299" y="227"/>
                    <a:pt x="300" y="221"/>
                    <a:pt x="299" y="219"/>
                  </a:cubicBezTo>
                  <a:cubicBezTo>
                    <a:pt x="297" y="218"/>
                    <a:pt x="293" y="219"/>
                    <a:pt x="292" y="217"/>
                  </a:cubicBezTo>
                  <a:cubicBezTo>
                    <a:pt x="291" y="217"/>
                    <a:pt x="290" y="214"/>
                    <a:pt x="290" y="213"/>
                  </a:cubicBezTo>
                  <a:cubicBezTo>
                    <a:pt x="291" y="211"/>
                    <a:pt x="297" y="210"/>
                    <a:pt x="298" y="208"/>
                  </a:cubicBezTo>
                  <a:cubicBezTo>
                    <a:pt x="299" y="206"/>
                    <a:pt x="296" y="199"/>
                    <a:pt x="297" y="196"/>
                  </a:cubicBezTo>
                  <a:cubicBezTo>
                    <a:pt x="298" y="195"/>
                    <a:pt x="300" y="193"/>
                    <a:pt x="301" y="193"/>
                  </a:cubicBezTo>
                  <a:cubicBezTo>
                    <a:pt x="303" y="193"/>
                    <a:pt x="306" y="194"/>
                    <a:pt x="307" y="194"/>
                  </a:cubicBezTo>
                  <a:cubicBezTo>
                    <a:pt x="309" y="193"/>
                    <a:pt x="310" y="188"/>
                    <a:pt x="311" y="186"/>
                  </a:cubicBezTo>
                  <a:cubicBezTo>
                    <a:pt x="314" y="184"/>
                    <a:pt x="321" y="182"/>
                    <a:pt x="323" y="180"/>
                  </a:cubicBezTo>
                  <a:cubicBezTo>
                    <a:pt x="325" y="179"/>
                    <a:pt x="327" y="174"/>
                    <a:pt x="327" y="172"/>
                  </a:cubicBezTo>
                  <a:cubicBezTo>
                    <a:pt x="327" y="171"/>
                    <a:pt x="327" y="170"/>
                    <a:pt x="326" y="169"/>
                  </a:cubicBezTo>
                  <a:cubicBezTo>
                    <a:pt x="323" y="167"/>
                    <a:pt x="314" y="169"/>
                    <a:pt x="310" y="167"/>
                  </a:cubicBezTo>
                  <a:cubicBezTo>
                    <a:pt x="307" y="165"/>
                    <a:pt x="303" y="154"/>
                    <a:pt x="303" y="154"/>
                  </a:cubicBezTo>
                  <a:cubicBezTo>
                    <a:pt x="304" y="152"/>
                    <a:pt x="304" y="152"/>
                    <a:pt x="304" y="152"/>
                  </a:cubicBezTo>
                  <a:cubicBezTo>
                    <a:pt x="304" y="152"/>
                    <a:pt x="290" y="146"/>
                    <a:pt x="287" y="142"/>
                  </a:cubicBezTo>
                  <a:cubicBezTo>
                    <a:pt x="287" y="140"/>
                    <a:pt x="288" y="137"/>
                    <a:pt x="287" y="136"/>
                  </a:cubicBezTo>
                  <a:cubicBezTo>
                    <a:pt x="287" y="135"/>
                    <a:pt x="284" y="134"/>
                    <a:pt x="283" y="134"/>
                  </a:cubicBezTo>
                  <a:cubicBezTo>
                    <a:pt x="279" y="135"/>
                    <a:pt x="272" y="141"/>
                    <a:pt x="268" y="142"/>
                  </a:cubicBezTo>
                  <a:cubicBezTo>
                    <a:pt x="266" y="142"/>
                    <a:pt x="261" y="140"/>
                    <a:pt x="259" y="141"/>
                  </a:cubicBezTo>
                  <a:cubicBezTo>
                    <a:pt x="258" y="141"/>
                    <a:pt x="256" y="143"/>
                    <a:pt x="255" y="144"/>
                  </a:cubicBezTo>
                  <a:cubicBezTo>
                    <a:pt x="255" y="146"/>
                    <a:pt x="252" y="149"/>
                    <a:pt x="253" y="150"/>
                  </a:cubicBezTo>
                  <a:cubicBezTo>
                    <a:pt x="253" y="153"/>
                    <a:pt x="261" y="154"/>
                    <a:pt x="261" y="156"/>
                  </a:cubicBezTo>
                  <a:cubicBezTo>
                    <a:pt x="261" y="159"/>
                    <a:pt x="253" y="159"/>
                    <a:pt x="251" y="161"/>
                  </a:cubicBezTo>
                  <a:cubicBezTo>
                    <a:pt x="250" y="162"/>
                    <a:pt x="251" y="166"/>
                    <a:pt x="250" y="167"/>
                  </a:cubicBezTo>
                  <a:cubicBezTo>
                    <a:pt x="249" y="168"/>
                    <a:pt x="244" y="168"/>
                    <a:pt x="243" y="169"/>
                  </a:cubicBezTo>
                  <a:cubicBezTo>
                    <a:pt x="242" y="170"/>
                    <a:pt x="243" y="175"/>
                    <a:pt x="242" y="176"/>
                  </a:cubicBezTo>
                  <a:cubicBezTo>
                    <a:pt x="240" y="178"/>
                    <a:pt x="233" y="173"/>
                    <a:pt x="232" y="175"/>
                  </a:cubicBezTo>
                  <a:cubicBezTo>
                    <a:pt x="230" y="176"/>
                    <a:pt x="233" y="181"/>
                    <a:pt x="232" y="182"/>
                  </a:cubicBezTo>
                  <a:cubicBezTo>
                    <a:pt x="232" y="183"/>
                    <a:pt x="230" y="185"/>
                    <a:pt x="229" y="185"/>
                  </a:cubicBezTo>
                  <a:cubicBezTo>
                    <a:pt x="227" y="185"/>
                    <a:pt x="226" y="179"/>
                    <a:pt x="224" y="177"/>
                  </a:cubicBezTo>
                  <a:cubicBezTo>
                    <a:pt x="223" y="177"/>
                    <a:pt x="220" y="176"/>
                    <a:pt x="219" y="176"/>
                  </a:cubicBezTo>
                  <a:cubicBezTo>
                    <a:pt x="218" y="176"/>
                    <a:pt x="216" y="178"/>
                    <a:pt x="216" y="180"/>
                  </a:cubicBezTo>
                  <a:cubicBezTo>
                    <a:pt x="216" y="181"/>
                    <a:pt x="219" y="184"/>
                    <a:pt x="219" y="186"/>
                  </a:cubicBezTo>
                  <a:cubicBezTo>
                    <a:pt x="219" y="188"/>
                    <a:pt x="217" y="191"/>
                    <a:pt x="216" y="192"/>
                  </a:cubicBezTo>
                  <a:cubicBezTo>
                    <a:pt x="215" y="193"/>
                    <a:pt x="213" y="193"/>
                    <a:pt x="212" y="193"/>
                  </a:cubicBezTo>
                  <a:cubicBezTo>
                    <a:pt x="210" y="194"/>
                    <a:pt x="205" y="198"/>
                    <a:pt x="205" y="199"/>
                  </a:cubicBezTo>
                  <a:cubicBezTo>
                    <a:pt x="205" y="200"/>
                    <a:pt x="201" y="190"/>
                    <a:pt x="200" y="187"/>
                  </a:cubicBezTo>
                  <a:cubicBezTo>
                    <a:pt x="200" y="185"/>
                    <a:pt x="202" y="182"/>
                    <a:pt x="202" y="181"/>
                  </a:cubicBezTo>
                  <a:cubicBezTo>
                    <a:pt x="202" y="180"/>
                    <a:pt x="201" y="178"/>
                    <a:pt x="200" y="177"/>
                  </a:cubicBezTo>
                  <a:cubicBezTo>
                    <a:pt x="197" y="176"/>
                    <a:pt x="192" y="176"/>
                    <a:pt x="189" y="174"/>
                  </a:cubicBezTo>
                  <a:cubicBezTo>
                    <a:pt x="188" y="174"/>
                    <a:pt x="187" y="172"/>
                    <a:pt x="187" y="171"/>
                  </a:cubicBezTo>
                  <a:cubicBezTo>
                    <a:pt x="186" y="168"/>
                    <a:pt x="191" y="162"/>
                    <a:pt x="191" y="159"/>
                  </a:cubicBezTo>
                  <a:cubicBezTo>
                    <a:pt x="190" y="157"/>
                    <a:pt x="187" y="154"/>
                    <a:pt x="187" y="152"/>
                  </a:cubicBezTo>
                  <a:cubicBezTo>
                    <a:pt x="187" y="151"/>
                    <a:pt x="189" y="148"/>
                    <a:pt x="190" y="148"/>
                  </a:cubicBezTo>
                  <a:cubicBezTo>
                    <a:pt x="193" y="147"/>
                    <a:pt x="199" y="153"/>
                    <a:pt x="202" y="154"/>
                  </a:cubicBezTo>
                  <a:cubicBezTo>
                    <a:pt x="204" y="154"/>
                    <a:pt x="207" y="155"/>
                    <a:pt x="208" y="154"/>
                  </a:cubicBezTo>
                  <a:cubicBezTo>
                    <a:pt x="210" y="152"/>
                    <a:pt x="211" y="147"/>
                    <a:pt x="212" y="145"/>
                  </a:cubicBezTo>
                  <a:cubicBezTo>
                    <a:pt x="213" y="144"/>
                    <a:pt x="215" y="144"/>
                    <a:pt x="216" y="143"/>
                  </a:cubicBezTo>
                  <a:cubicBezTo>
                    <a:pt x="217" y="142"/>
                    <a:pt x="218" y="139"/>
                    <a:pt x="217" y="137"/>
                  </a:cubicBezTo>
                  <a:cubicBezTo>
                    <a:pt x="217" y="136"/>
                    <a:pt x="213" y="134"/>
                    <a:pt x="213" y="133"/>
                  </a:cubicBezTo>
                  <a:cubicBezTo>
                    <a:pt x="212" y="131"/>
                    <a:pt x="214" y="128"/>
                    <a:pt x="214" y="126"/>
                  </a:cubicBezTo>
                  <a:cubicBezTo>
                    <a:pt x="214" y="124"/>
                    <a:pt x="209" y="121"/>
                    <a:pt x="209" y="119"/>
                  </a:cubicBezTo>
                  <a:cubicBezTo>
                    <a:pt x="209" y="118"/>
                    <a:pt x="210" y="117"/>
                    <a:pt x="211" y="116"/>
                  </a:cubicBezTo>
                  <a:cubicBezTo>
                    <a:pt x="212" y="115"/>
                    <a:pt x="216" y="114"/>
                    <a:pt x="218" y="114"/>
                  </a:cubicBezTo>
                  <a:cubicBezTo>
                    <a:pt x="220" y="114"/>
                    <a:pt x="223" y="118"/>
                    <a:pt x="225" y="118"/>
                  </a:cubicBezTo>
                  <a:cubicBezTo>
                    <a:pt x="226" y="118"/>
                    <a:pt x="227" y="118"/>
                    <a:pt x="228" y="117"/>
                  </a:cubicBezTo>
                  <a:cubicBezTo>
                    <a:pt x="229" y="117"/>
                    <a:pt x="229" y="114"/>
                    <a:pt x="229" y="113"/>
                  </a:cubicBezTo>
                  <a:cubicBezTo>
                    <a:pt x="229" y="109"/>
                    <a:pt x="225" y="103"/>
                    <a:pt x="225" y="99"/>
                  </a:cubicBezTo>
                  <a:cubicBezTo>
                    <a:pt x="226" y="97"/>
                    <a:pt x="230" y="94"/>
                    <a:pt x="230" y="92"/>
                  </a:cubicBezTo>
                  <a:cubicBezTo>
                    <a:pt x="230" y="90"/>
                    <a:pt x="229" y="88"/>
                    <a:pt x="229" y="86"/>
                  </a:cubicBezTo>
                  <a:cubicBezTo>
                    <a:pt x="229" y="85"/>
                    <a:pt x="231" y="83"/>
                    <a:pt x="232" y="83"/>
                  </a:cubicBezTo>
                  <a:cubicBezTo>
                    <a:pt x="234" y="82"/>
                    <a:pt x="237" y="87"/>
                    <a:pt x="239" y="86"/>
                  </a:cubicBezTo>
                  <a:cubicBezTo>
                    <a:pt x="240" y="85"/>
                    <a:pt x="239" y="83"/>
                    <a:pt x="240" y="82"/>
                  </a:cubicBezTo>
                  <a:cubicBezTo>
                    <a:pt x="241" y="79"/>
                    <a:pt x="248" y="74"/>
                    <a:pt x="249" y="71"/>
                  </a:cubicBezTo>
                  <a:cubicBezTo>
                    <a:pt x="249" y="68"/>
                    <a:pt x="246" y="64"/>
                    <a:pt x="246" y="61"/>
                  </a:cubicBezTo>
                  <a:cubicBezTo>
                    <a:pt x="246" y="59"/>
                    <a:pt x="250" y="56"/>
                    <a:pt x="250" y="54"/>
                  </a:cubicBezTo>
                  <a:cubicBezTo>
                    <a:pt x="250" y="51"/>
                    <a:pt x="245" y="45"/>
                    <a:pt x="244" y="42"/>
                  </a:cubicBezTo>
                  <a:cubicBezTo>
                    <a:pt x="243" y="41"/>
                    <a:pt x="241" y="37"/>
                    <a:pt x="239" y="36"/>
                  </a:cubicBezTo>
                  <a:cubicBezTo>
                    <a:pt x="237" y="34"/>
                    <a:pt x="231" y="30"/>
                    <a:pt x="228" y="28"/>
                  </a:cubicBezTo>
                  <a:cubicBezTo>
                    <a:pt x="222" y="24"/>
                    <a:pt x="208" y="19"/>
                    <a:pt x="204" y="13"/>
                  </a:cubicBezTo>
                  <a:cubicBezTo>
                    <a:pt x="202" y="10"/>
                    <a:pt x="200" y="0"/>
                    <a:pt x="200" y="0"/>
                  </a:cubicBezTo>
                  <a:cubicBezTo>
                    <a:pt x="200" y="0"/>
                    <a:pt x="188" y="4"/>
                    <a:pt x="184" y="5"/>
                  </a:cubicBezTo>
                  <a:cubicBezTo>
                    <a:pt x="181" y="6"/>
                    <a:pt x="176" y="6"/>
                    <a:pt x="174" y="7"/>
                  </a:cubicBezTo>
                  <a:cubicBezTo>
                    <a:pt x="166" y="11"/>
                    <a:pt x="154" y="21"/>
                    <a:pt x="148" y="28"/>
                  </a:cubicBezTo>
                  <a:cubicBezTo>
                    <a:pt x="145" y="32"/>
                    <a:pt x="141" y="42"/>
                    <a:pt x="137" y="46"/>
                  </a:cubicBezTo>
                  <a:cubicBezTo>
                    <a:pt x="133" y="51"/>
                    <a:pt x="121" y="56"/>
                    <a:pt x="118" y="61"/>
                  </a:cubicBezTo>
                  <a:cubicBezTo>
                    <a:pt x="116" y="64"/>
                    <a:pt x="116" y="74"/>
                    <a:pt x="113" y="78"/>
                  </a:cubicBezTo>
                  <a:cubicBezTo>
                    <a:pt x="111" y="81"/>
                    <a:pt x="102" y="83"/>
                    <a:pt x="100" y="87"/>
                  </a:cubicBezTo>
                  <a:cubicBezTo>
                    <a:pt x="98" y="89"/>
                    <a:pt x="95" y="96"/>
                    <a:pt x="95" y="96"/>
                  </a:cubicBezTo>
                  <a:cubicBezTo>
                    <a:pt x="95" y="96"/>
                    <a:pt x="96" y="100"/>
                    <a:pt x="96" y="101"/>
                  </a:cubicBezTo>
                  <a:cubicBezTo>
                    <a:pt x="97" y="103"/>
                    <a:pt x="101" y="104"/>
                    <a:pt x="102" y="106"/>
                  </a:cubicBezTo>
                  <a:cubicBezTo>
                    <a:pt x="103" y="107"/>
                    <a:pt x="103" y="110"/>
                    <a:pt x="102" y="112"/>
                  </a:cubicBezTo>
                  <a:cubicBezTo>
                    <a:pt x="101" y="115"/>
                    <a:pt x="93" y="118"/>
                    <a:pt x="91" y="121"/>
                  </a:cubicBezTo>
                  <a:cubicBezTo>
                    <a:pt x="89" y="123"/>
                    <a:pt x="90" y="130"/>
                    <a:pt x="88" y="132"/>
                  </a:cubicBezTo>
                  <a:cubicBezTo>
                    <a:pt x="87" y="133"/>
                    <a:pt x="83" y="135"/>
                    <a:pt x="81" y="135"/>
                  </a:cubicBezTo>
                  <a:cubicBezTo>
                    <a:pt x="75" y="136"/>
                    <a:pt x="65" y="133"/>
                    <a:pt x="60" y="133"/>
                  </a:cubicBezTo>
                  <a:cubicBezTo>
                    <a:pt x="58" y="134"/>
                    <a:pt x="53" y="134"/>
                    <a:pt x="52" y="136"/>
                  </a:cubicBezTo>
                  <a:cubicBezTo>
                    <a:pt x="48" y="140"/>
                    <a:pt x="49" y="152"/>
                    <a:pt x="47" y="156"/>
                  </a:cubicBezTo>
                  <a:cubicBezTo>
                    <a:pt x="45" y="159"/>
                    <a:pt x="38" y="162"/>
                    <a:pt x="36" y="165"/>
                  </a:cubicBezTo>
                  <a:cubicBezTo>
                    <a:pt x="34" y="167"/>
                    <a:pt x="32" y="175"/>
                    <a:pt x="32" y="178"/>
                  </a:cubicBezTo>
                  <a:cubicBezTo>
                    <a:pt x="31" y="181"/>
                    <a:pt x="33" y="188"/>
                    <a:pt x="32" y="192"/>
                  </a:cubicBezTo>
                  <a:cubicBezTo>
                    <a:pt x="32" y="194"/>
                    <a:pt x="29" y="199"/>
                    <a:pt x="28" y="201"/>
                  </a:cubicBezTo>
                  <a:cubicBezTo>
                    <a:pt x="28" y="202"/>
                    <a:pt x="27" y="206"/>
                    <a:pt x="25" y="207"/>
                  </a:cubicBezTo>
                  <a:cubicBezTo>
                    <a:pt x="24" y="209"/>
                    <a:pt x="19" y="210"/>
                    <a:pt x="17" y="211"/>
                  </a:cubicBezTo>
                  <a:cubicBezTo>
                    <a:pt x="15" y="212"/>
                    <a:pt x="8" y="219"/>
                    <a:pt x="8" y="219"/>
                  </a:cubicBezTo>
                  <a:cubicBezTo>
                    <a:pt x="8" y="219"/>
                    <a:pt x="5" y="252"/>
                    <a:pt x="10" y="261"/>
                  </a:cubicBezTo>
                  <a:cubicBezTo>
                    <a:pt x="10" y="262"/>
                    <a:pt x="13" y="264"/>
                    <a:pt x="14" y="265"/>
                  </a:cubicBezTo>
                  <a:cubicBezTo>
                    <a:pt x="15" y="266"/>
                    <a:pt x="16" y="269"/>
                    <a:pt x="17" y="270"/>
                  </a:cubicBezTo>
                  <a:cubicBezTo>
                    <a:pt x="18" y="270"/>
                    <a:pt x="20" y="270"/>
                    <a:pt x="21" y="269"/>
                  </a:cubicBezTo>
                  <a:cubicBezTo>
                    <a:pt x="22" y="268"/>
                    <a:pt x="21" y="265"/>
                    <a:pt x="22" y="264"/>
                  </a:cubicBezTo>
                  <a:cubicBezTo>
                    <a:pt x="23" y="263"/>
                    <a:pt x="25" y="262"/>
                    <a:pt x="25" y="263"/>
                  </a:cubicBezTo>
                  <a:cubicBezTo>
                    <a:pt x="28" y="263"/>
                    <a:pt x="32" y="269"/>
                    <a:pt x="34" y="270"/>
                  </a:cubicBezTo>
                  <a:cubicBezTo>
                    <a:pt x="36" y="270"/>
                    <a:pt x="38" y="268"/>
                    <a:pt x="39" y="269"/>
                  </a:cubicBezTo>
                  <a:cubicBezTo>
                    <a:pt x="40" y="269"/>
                    <a:pt x="40" y="270"/>
                    <a:pt x="41" y="271"/>
                  </a:cubicBezTo>
                  <a:cubicBezTo>
                    <a:pt x="46" y="273"/>
                    <a:pt x="58" y="270"/>
                    <a:pt x="64" y="271"/>
                  </a:cubicBezTo>
                  <a:cubicBezTo>
                    <a:pt x="66" y="271"/>
                    <a:pt x="68" y="271"/>
                    <a:pt x="69" y="271"/>
                  </a:cubicBezTo>
                  <a:cubicBezTo>
                    <a:pt x="71" y="272"/>
                    <a:pt x="74" y="273"/>
                    <a:pt x="75" y="274"/>
                  </a:cubicBezTo>
                  <a:cubicBezTo>
                    <a:pt x="76" y="276"/>
                    <a:pt x="79" y="279"/>
                    <a:pt x="80" y="281"/>
                  </a:cubicBezTo>
                  <a:cubicBezTo>
                    <a:pt x="81" y="282"/>
                    <a:pt x="79" y="286"/>
                    <a:pt x="80" y="288"/>
                  </a:cubicBezTo>
                  <a:cubicBezTo>
                    <a:pt x="82" y="290"/>
                    <a:pt x="87" y="291"/>
                    <a:pt x="90" y="291"/>
                  </a:cubicBezTo>
                  <a:cubicBezTo>
                    <a:pt x="92" y="292"/>
                    <a:pt x="98" y="289"/>
                    <a:pt x="100" y="292"/>
                  </a:cubicBezTo>
                  <a:cubicBezTo>
                    <a:pt x="102" y="294"/>
                    <a:pt x="96" y="300"/>
                    <a:pt x="95" y="303"/>
                  </a:cubicBezTo>
                  <a:cubicBezTo>
                    <a:pt x="95" y="305"/>
                    <a:pt x="95" y="308"/>
                    <a:pt x="94" y="310"/>
                  </a:cubicBezTo>
                  <a:cubicBezTo>
                    <a:pt x="92" y="311"/>
                    <a:pt x="89" y="310"/>
                    <a:pt x="87" y="311"/>
                  </a:cubicBezTo>
                  <a:cubicBezTo>
                    <a:pt x="86" y="313"/>
                    <a:pt x="85" y="316"/>
                    <a:pt x="84" y="318"/>
                  </a:cubicBezTo>
                  <a:cubicBezTo>
                    <a:pt x="84" y="320"/>
                    <a:pt x="84" y="326"/>
                    <a:pt x="84" y="328"/>
                  </a:cubicBezTo>
                  <a:cubicBezTo>
                    <a:pt x="84" y="329"/>
                    <a:pt x="86" y="331"/>
                    <a:pt x="86" y="332"/>
                  </a:cubicBezTo>
                  <a:cubicBezTo>
                    <a:pt x="86" y="333"/>
                    <a:pt x="85" y="335"/>
                    <a:pt x="84" y="336"/>
                  </a:cubicBezTo>
                  <a:cubicBezTo>
                    <a:pt x="82" y="338"/>
                    <a:pt x="75" y="338"/>
                    <a:pt x="73" y="341"/>
                  </a:cubicBezTo>
                  <a:cubicBezTo>
                    <a:pt x="73" y="342"/>
                    <a:pt x="74" y="344"/>
                    <a:pt x="74" y="344"/>
                  </a:cubicBezTo>
                  <a:cubicBezTo>
                    <a:pt x="75" y="345"/>
                    <a:pt x="76" y="345"/>
                    <a:pt x="76" y="345"/>
                  </a:cubicBezTo>
                  <a:cubicBezTo>
                    <a:pt x="76" y="346"/>
                    <a:pt x="76" y="348"/>
                    <a:pt x="75" y="348"/>
                  </a:cubicBezTo>
                  <a:cubicBezTo>
                    <a:pt x="75" y="350"/>
                    <a:pt x="72" y="351"/>
                    <a:pt x="72" y="352"/>
                  </a:cubicBezTo>
                  <a:cubicBezTo>
                    <a:pt x="72" y="354"/>
                    <a:pt x="72" y="356"/>
                    <a:pt x="73" y="357"/>
                  </a:cubicBezTo>
                  <a:cubicBezTo>
                    <a:pt x="73" y="358"/>
                    <a:pt x="76" y="359"/>
                    <a:pt x="76" y="361"/>
                  </a:cubicBezTo>
                  <a:cubicBezTo>
                    <a:pt x="77" y="365"/>
                    <a:pt x="71" y="375"/>
                    <a:pt x="68" y="378"/>
                  </a:cubicBezTo>
                  <a:cubicBezTo>
                    <a:pt x="67" y="379"/>
                    <a:pt x="63" y="382"/>
                    <a:pt x="61" y="381"/>
                  </a:cubicBezTo>
                  <a:cubicBezTo>
                    <a:pt x="60" y="380"/>
                    <a:pt x="61" y="376"/>
                    <a:pt x="60" y="375"/>
                  </a:cubicBezTo>
                  <a:cubicBezTo>
                    <a:pt x="59" y="374"/>
                    <a:pt x="55" y="375"/>
                    <a:pt x="53" y="374"/>
                  </a:cubicBezTo>
                  <a:cubicBezTo>
                    <a:pt x="52" y="373"/>
                    <a:pt x="53" y="369"/>
                    <a:pt x="51" y="369"/>
                  </a:cubicBezTo>
                  <a:cubicBezTo>
                    <a:pt x="49" y="369"/>
                    <a:pt x="47" y="372"/>
                    <a:pt x="45" y="374"/>
                  </a:cubicBezTo>
                  <a:cubicBezTo>
                    <a:pt x="44" y="375"/>
                    <a:pt x="44" y="379"/>
                    <a:pt x="42" y="380"/>
                  </a:cubicBezTo>
                  <a:cubicBezTo>
                    <a:pt x="40" y="381"/>
                    <a:pt x="36" y="377"/>
                    <a:pt x="34" y="378"/>
                  </a:cubicBezTo>
                  <a:cubicBezTo>
                    <a:pt x="33" y="379"/>
                    <a:pt x="33" y="382"/>
                    <a:pt x="33" y="384"/>
                  </a:cubicBezTo>
                  <a:cubicBezTo>
                    <a:pt x="33" y="385"/>
                    <a:pt x="34" y="387"/>
                    <a:pt x="34" y="387"/>
                  </a:cubicBezTo>
                  <a:cubicBezTo>
                    <a:pt x="34" y="388"/>
                    <a:pt x="32" y="390"/>
                    <a:pt x="31" y="390"/>
                  </a:cubicBezTo>
                  <a:cubicBezTo>
                    <a:pt x="30" y="391"/>
                    <a:pt x="27" y="391"/>
                    <a:pt x="26" y="390"/>
                  </a:cubicBezTo>
                  <a:cubicBezTo>
                    <a:pt x="25" y="390"/>
                    <a:pt x="25" y="387"/>
                    <a:pt x="25" y="386"/>
                  </a:cubicBezTo>
                  <a:cubicBezTo>
                    <a:pt x="24" y="383"/>
                    <a:pt x="30" y="376"/>
                    <a:pt x="29" y="373"/>
                  </a:cubicBezTo>
                  <a:cubicBezTo>
                    <a:pt x="28" y="372"/>
                    <a:pt x="26" y="371"/>
                    <a:pt x="25" y="371"/>
                  </a:cubicBezTo>
                  <a:cubicBezTo>
                    <a:pt x="24" y="371"/>
                    <a:pt x="21" y="372"/>
                    <a:pt x="20" y="373"/>
                  </a:cubicBezTo>
                  <a:cubicBezTo>
                    <a:pt x="19" y="373"/>
                    <a:pt x="17" y="374"/>
                    <a:pt x="16" y="375"/>
                  </a:cubicBezTo>
                  <a:cubicBezTo>
                    <a:pt x="15" y="376"/>
                    <a:pt x="16" y="380"/>
                    <a:pt x="15" y="382"/>
                  </a:cubicBezTo>
                  <a:cubicBezTo>
                    <a:pt x="14" y="383"/>
                    <a:pt x="8" y="383"/>
                    <a:pt x="7" y="385"/>
                  </a:cubicBezTo>
                  <a:cubicBezTo>
                    <a:pt x="3" y="389"/>
                    <a:pt x="0" y="401"/>
                    <a:pt x="0" y="406"/>
                  </a:cubicBezTo>
                  <a:cubicBezTo>
                    <a:pt x="0" y="408"/>
                    <a:pt x="0" y="413"/>
                    <a:pt x="2" y="414"/>
                  </a:cubicBezTo>
                  <a:cubicBezTo>
                    <a:pt x="4" y="415"/>
                    <a:pt x="9" y="409"/>
                    <a:pt x="12" y="410"/>
                  </a:cubicBezTo>
                  <a:cubicBezTo>
                    <a:pt x="14" y="410"/>
                    <a:pt x="15" y="415"/>
                    <a:pt x="16" y="415"/>
                  </a:cubicBezTo>
                  <a:cubicBezTo>
                    <a:pt x="17" y="416"/>
                    <a:pt x="20" y="416"/>
                    <a:pt x="21" y="415"/>
                  </a:cubicBezTo>
                  <a:cubicBezTo>
                    <a:pt x="22" y="415"/>
                    <a:pt x="23" y="414"/>
                    <a:pt x="23" y="414"/>
                  </a:cubicBezTo>
                  <a:cubicBezTo>
                    <a:pt x="24" y="414"/>
                    <a:pt x="26" y="414"/>
                    <a:pt x="26" y="415"/>
                  </a:cubicBezTo>
                  <a:cubicBezTo>
                    <a:pt x="27" y="416"/>
                    <a:pt x="28" y="418"/>
                    <a:pt x="28" y="420"/>
                  </a:cubicBezTo>
                  <a:cubicBezTo>
                    <a:pt x="28" y="421"/>
                    <a:pt x="27" y="423"/>
                    <a:pt x="27" y="425"/>
                  </a:cubicBezTo>
                  <a:cubicBezTo>
                    <a:pt x="27" y="426"/>
                    <a:pt x="28" y="429"/>
                    <a:pt x="29" y="429"/>
                  </a:cubicBezTo>
                  <a:cubicBezTo>
                    <a:pt x="30" y="431"/>
                    <a:pt x="34" y="430"/>
                    <a:pt x="36" y="431"/>
                  </a:cubicBezTo>
                  <a:cubicBezTo>
                    <a:pt x="37" y="432"/>
                    <a:pt x="39" y="434"/>
                    <a:pt x="39" y="435"/>
                  </a:cubicBezTo>
                  <a:cubicBezTo>
                    <a:pt x="40" y="438"/>
                    <a:pt x="37" y="442"/>
                    <a:pt x="38" y="444"/>
                  </a:cubicBezTo>
                  <a:cubicBezTo>
                    <a:pt x="38" y="445"/>
                    <a:pt x="40" y="445"/>
                    <a:pt x="41" y="445"/>
                  </a:cubicBezTo>
                  <a:cubicBezTo>
                    <a:pt x="44" y="445"/>
                    <a:pt x="50" y="442"/>
                    <a:pt x="53" y="443"/>
                  </a:cubicBezTo>
                  <a:cubicBezTo>
                    <a:pt x="54" y="443"/>
                    <a:pt x="55" y="446"/>
                    <a:pt x="56" y="447"/>
                  </a:cubicBezTo>
                  <a:cubicBezTo>
                    <a:pt x="57" y="450"/>
                    <a:pt x="53" y="459"/>
                    <a:pt x="54" y="462"/>
                  </a:cubicBezTo>
                  <a:cubicBezTo>
                    <a:pt x="55" y="464"/>
                    <a:pt x="57" y="467"/>
                    <a:pt x="59" y="468"/>
                  </a:cubicBezTo>
                  <a:cubicBezTo>
                    <a:pt x="60" y="468"/>
                    <a:pt x="62" y="467"/>
                    <a:pt x="63" y="467"/>
                  </a:cubicBezTo>
                  <a:cubicBezTo>
                    <a:pt x="64" y="467"/>
                    <a:pt x="66" y="468"/>
                    <a:pt x="67" y="469"/>
                  </a:cubicBezTo>
                  <a:cubicBezTo>
                    <a:pt x="68" y="470"/>
                    <a:pt x="69" y="472"/>
                    <a:pt x="70" y="473"/>
                  </a:cubicBezTo>
                  <a:cubicBezTo>
                    <a:pt x="71" y="473"/>
                    <a:pt x="74" y="472"/>
                    <a:pt x="75" y="472"/>
                  </a:cubicBezTo>
                  <a:cubicBezTo>
                    <a:pt x="75" y="472"/>
                    <a:pt x="76" y="474"/>
                    <a:pt x="76" y="475"/>
                  </a:cubicBezTo>
                  <a:cubicBezTo>
                    <a:pt x="77" y="479"/>
                    <a:pt x="76" y="489"/>
                    <a:pt x="74" y="493"/>
                  </a:cubicBezTo>
                  <a:cubicBezTo>
                    <a:pt x="73" y="496"/>
                    <a:pt x="65" y="499"/>
                    <a:pt x="65" y="502"/>
                  </a:cubicBezTo>
                  <a:cubicBezTo>
                    <a:pt x="65" y="504"/>
                    <a:pt x="69" y="505"/>
                    <a:pt x="70" y="507"/>
                  </a:cubicBezTo>
                  <a:cubicBezTo>
                    <a:pt x="70" y="508"/>
                    <a:pt x="68" y="512"/>
                    <a:pt x="69" y="513"/>
                  </a:cubicBezTo>
                  <a:cubicBezTo>
                    <a:pt x="69" y="514"/>
                    <a:pt x="72" y="515"/>
                    <a:pt x="72" y="516"/>
                  </a:cubicBezTo>
                  <a:cubicBezTo>
                    <a:pt x="73" y="517"/>
                    <a:pt x="72" y="519"/>
                    <a:pt x="71" y="520"/>
                  </a:cubicBezTo>
                  <a:cubicBezTo>
                    <a:pt x="68" y="524"/>
                    <a:pt x="53" y="526"/>
                    <a:pt x="53" y="526"/>
                  </a:cubicBezTo>
                  <a:cubicBezTo>
                    <a:pt x="54" y="529"/>
                    <a:pt x="54" y="529"/>
                    <a:pt x="54" y="529"/>
                  </a:cubicBezTo>
                  <a:cubicBezTo>
                    <a:pt x="54" y="529"/>
                    <a:pt x="59" y="531"/>
                    <a:pt x="60" y="533"/>
                  </a:cubicBezTo>
                  <a:cubicBezTo>
                    <a:pt x="62" y="537"/>
                    <a:pt x="59" y="549"/>
                    <a:pt x="61" y="553"/>
                  </a:cubicBezTo>
                  <a:cubicBezTo>
                    <a:pt x="61" y="555"/>
                    <a:pt x="63" y="558"/>
                    <a:pt x="64" y="559"/>
                  </a:cubicBezTo>
                  <a:cubicBezTo>
                    <a:pt x="67" y="561"/>
                    <a:pt x="75" y="561"/>
                    <a:pt x="76" y="564"/>
                  </a:cubicBezTo>
                  <a:cubicBezTo>
                    <a:pt x="78" y="567"/>
                    <a:pt x="74" y="577"/>
                    <a:pt x="74" y="577"/>
                  </a:cubicBezTo>
                  <a:cubicBezTo>
                    <a:pt x="74" y="577"/>
                    <a:pt x="86" y="585"/>
                    <a:pt x="90" y="586"/>
                  </a:cubicBezTo>
                  <a:cubicBezTo>
                    <a:pt x="94" y="587"/>
                    <a:pt x="102" y="584"/>
                    <a:pt x="106" y="585"/>
                  </a:cubicBezTo>
                  <a:cubicBezTo>
                    <a:pt x="109" y="586"/>
                    <a:pt x="113" y="591"/>
                    <a:pt x="116" y="592"/>
                  </a:cubicBezTo>
                  <a:cubicBezTo>
                    <a:pt x="117" y="592"/>
                    <a:pt x="120" y="592"/>
                    <a:pt x="121" y="591"/>
                  </a:cubicBezTo>
                  <a:cubicBezTo>
                    <a:pt x="123" y="591"/>
                    <a:pt x="125" y="588"/>
                    <a:pt x="125" y="587"/>
                  </a:cubicBezTo>
                  <a:cubicBezTo>
                    <a:pt x="125" y="585"/>
                    <a:pt x="122" y="581"/>
                    <a:pt x="123" y="579"/>
                  </a:cubicBezTo>
                  <a:cubicBezTo>
                    <a:pt x="124" y="575"/>
                    <a:pt x="133" y="570"/>
                    <a:pt x="137" y="569"/>
                  </a:cubicBezTo>
                  <a:cubicBezTo>
                    <a:pt x="139" y="569"/>
                    <a:pt x="142" y="570"/>
                    <a:pt x="143" y="571"/>
                  </a:cubicBezTo>
                  <a:cubicBezTo>
                    <a:pt x="145" y="573"/>
                    <a:pt x="145" y="578"/>
                    <a:pt x="147" y="580"/>
                  </a:cubicBezTo>
                  <a:cubicBezTo>
                    <a:pt x="149" y="581"/>
                    <a:pt x="154" y="580"/>
                    <a:pt x="156" y="580"/>
                  </a:cubicBezTo>
                  <a:cubicBezTo>
                    <a:pt x="158" y="581"/>
                    <a:pt x="162" y="585"/>
                    <a:pt x="165" y="585"/>
                  </a:cubicBezTo>
                  <a:cubicBezTo>
                    <a:pt x="166" y="586"/>
                    <a:pt x="170" y="584"/>
                    <a:pt x="171" y="585"/>
                  </a:cubicBezTo>
                  <a:cubicBezTo>
                    <a:pt x="176" y="586"/>
                    <a:pt x="184" y="593"/>
                    <a:pt x="189" y="594"/>
                  </a:cubicBezTo>
                  <a:cubicBezTo>
                    <a:pt x="191" y="594"/>
                    <a:pt x="195" y="591"/>
                    <a:pt x="197" y="591"/>
                  </a:cubicBezTo>
                  <a:cubicBezTo>
                    <a:pt x="200" y="591"/>
                    <a:pt x="205" y="597"/>
                    <a:pt x="208" y="598"/>
                  </a:cubicBezTo>
                  <a:cubicBezTo>
                    <a:pt x="210" y="599"/>
                    <a:pt x="215" y="601"/>
                    <a:pt x="218" y="600"/>
                  </a:cubicBezTo>
                  <a:cubicBezTo>
                    <a:pt x="219" y="599"/>
                    <a:pt x="220" y="595"/>
                    <a:pt x="220" y="593"/>
                  </a:cubicBezTo>
                  <a:cubicBezTo>
                    <a:pt x="220" y="592"/>
                    <a:pt x="216" y="590"/>
                    <a:pt x="215" y="588"/>
                  </a:cubicBezTo>
                  <a:cubicBezTo>
                    <a:pt x="215" y="587"/>
                    <a:pt x="216" y="583"/>
                    <a:pt x="217" y="582"/>
                  </a:cubicBezTo>
                  <a:cubicBezTo>
                    <a:pt x="218" y="581"/>
                    <a:pt x="221" y="582"/>
                    <a:pt x="222" y="581"/>
                  </a:cubicBezTo>
                  <a:cubicBezTo>
                    <a:pt x="223" y="580"/>
                    <a:pt x="222" y="578"/>
                    <a:pt x="222" y="577"/>
                  </a:cubicBezTo>
                  <a:cubicBezTo>
                    <a:pt x="222" y="576"/>
                    <a:pt x="220" y="574"/>
                    <a:pt x="220" y="573"/>
                  </a:cubicBezTo>
                  <a:cubicBezTo>
                    <a:pt x="219" y="570"/>
                    <a:pt x="220" y="563"/>
                    <a:pt x="219" y="560"/>
                  </a:cubicBezTo>
                  <a:cubicBezTo>
                    <a:pt x="218" y="558"/>
                    <a:pt x="214" y="553"/>
                    <a:pt x="213" y="551"/>
                  </a:cubicBezTo>
                  <a:cubicBezTo>
                    <a:pt x="212" y="548"/>
                    <a:pt x="211" y="543"/>
                    <a:pt x="211" y="540"/>
                  </a:cubicBezTo>
                  <a:cubicBezTo>
                    <a:pt x="211" y="539"/>
                    <a:pt x="211" y="537"/>
                    <a:pt x="211" y="536"/>
                  </a:cubicBezTo>
                  <a:cubicBezTo>
                    <a:pt x="212" y="533"/>
                    <a:pt x="216" y="528"/>
                    <a:pt x="218" y="527"/>
                  </a:cubicBezTo>
                  <a:cubicBezTo>
                    <a:pt x="220" y="526"/>
                    <a:pt x="224" y="525"/>
                    <a:pt x="226" y="524"/>
                  </a:cubicBezTo>
                  <a:cubicBezTo>
                    <a:pt x="227" y="524"/>
                    <a:pt x="230" y="524"/>
                    <a:pt x="231" y="523"/>
                  </a:cubicBezTo>
                  <a:cubicBezTo>
                    <a:pt x="234" y="523"/>
                    <a:pt x="238" y="522"/>
                    <a:pt x="240" y="521"/>
                  </a:cubicBezTo>
                  <a:cubicBezTo>
                    <a:pt x="241" y="520"/>
                    <a:pt x="244" y="518"/>
                    <a:pt x="245" y="518"/>
                  </a:cubicBezTo>
                  <a:cubicBezTo>
                    <a:pt x="247" y="517"/>
                    <a:pt x="251" y="517"/>
                    <a:pt x="253" y="517"/>
                  </a:cubicBezTo>
                  <a:cubicBezTo>
                    <a:pt x="255" y="517"/>
                    <a:pt x="258" y="518"/>
                    <a:pt x="259" y="518"/>
                  </a:cubicBezTo>
                  <a:cubicBezTo>
                    <a:pt x="261" y="518"/>
                    <a:pt x="264" y="517"/>
                    <a:pt x="265" y="516"/>
                  </a:cubicBezTo>
                  <a:cubicBezTo>
                    <a:pt x="267" y="516"/>
                    <a:pt x="270" y="516"/>
                    <a:pt x="271" y="516"/>
                  </a:cubicBezTo>
                  <a:cubicBezTo>
                    <a:pt x="274" y="517"/>
                    <a:pt x="278" y="519"/>
                    <a:pt x="280" y="520"/>
                  </a:cubicBezTo>
                  <a:cubicBezTo>
                    <a:pt x="282" y="520"/>
                    <a:pt x="285" y="520"/>
                    <a:pt x="286" y="520"/>
                  </a:cubicBezTo>
                  <a:cubicBezTo>
                    <a:pt x="290" y="520"/>
                    <a:pt x="298" y="519"/>
                    <a:pt x="302" y="520"/>
                  </a:cubicBezTo>
                  <a:cubicBezTo>
                    <a:pt x="304" y="520"/>
                    <a:pt x="307" y="523"/>
                    <a:pt x="309" y="524"/>
                  </a:cubicBezTo>
                  <a:cubicBezTo>
                    <a:pt x="313" y="525"/>
                    <a:pt x="323" y="524"/>
                    <a:pt x="328" y="525"/>
                  </a:cubicBezTo>
                  <a:cubicBezTo>
                    <a:pt x="333" y="526"/>
                    <a:pt x="344" y="530"/>
                    <a:pt x="349" y="533"/>
                  </a:cubicBezTo>
                  <a:cubicBezTo>
                    <a:pt x="353" y="535"/>
                    <a:pt x="361" y="541"/>
                    <a:pt x="365" y="543"/>
                  </a:cubicBezTo>
                  <a:cubicBezTo>
                    <a:pt x="367" y="543"/>
                    <a:pt x="371" y="547"/>
                    <a:pt x="373" y="545"/>
                  </a:cubicBezTo>
                  <a:cubicBezTo>
                    <a:pt x="374" y="544"/>
                    <a:pt x="371" y="539"/>
                    <a:pt x="371" y="537"/>
                  </a:cubicBezTo>
                  <a:cubicBezTo>
                    <a:pt x="369" y="534"/>
                    <a:pt x="366" y="528"/>
                    <a:pt x="366" y="524"/>
                  </a:cubicBezTo>
                  <a:cubicBezTo>
                    <a:pt x="365" y="520"/>
                    <a:pt x="366" y="512"/>
                    <a:pt x="367" y="509"/>
                  </a:cubicBezTo>
                  <a:cubicBezTo>
                    <a:pt x="368" y="508"/>
                    <a:pt x="370" y="506"/>
                    <a:pt x="370" y="505"/>
                  </a:cubicBezTo>
                  <a:cubicBezTo>
                    <a:pt x="371" y="503"/>
                    <a:pt x="373" y="499"/>
                    <a:pt x="372" y="497"/>
                  </a:cubicBezTo>
                  <a:cubicBezTo>
                    <a:pt x="371" y="495"/>
                    <a:pt x="367" y="495"/>
                    <a:pt x="366" y="494"/>
                  </a:cubicBezTo>
                  <a:cubicBezTo>
                    <a:pt x="364" y="492"/>
                    <a:pt x="361" y="489"/>
                    <a:pt x="361" y="487"/>
                  </a:cubicBezTo>
                  <a:cubicBezTo>
                    <a:pt x="359" y="482"/>
                    <a:pt x="361" y="473"/>
                    <a:pt x="358" y="469"/>
                  </a:cubicBezTo>
                  <a:cubicBezTo>
                    <a:pt x="356" y="467"/>
                    <a:pt x="349" y="467"/>
                    <a:pt x="348" y="464"/>
                  </a:cubicBezTo>
                  <a:cubicBezTo>
                    <a:pt x="347" y="462"/>
                    <a:pt x="352" y="458"/>
                    <a:pt x="354" y="456"/>
                  </a:cubicBezTo>
                  <a:cubicBezTo>
                    <a:pt x="356" y="454"/>
                    <a:pt x="362" y="454"/>
                    <a:pt x="365" y="452"/>
                  </a:cubicBezTo>
                  <a:cubicBezTo>
                    <a:pt x="366" y="451"/>
                    <a:pt x="369" y="447"/>
                    <a:pt x="369" y="445"/>
                  </a:cubicBezTo>
                  <a:cubicBezTo>
                    <a:pt x="370" y="443"/>
                    <a:pt x="370" y="440"/>
                    <a:pt x="369" y="439"/>
                  </a:cubicBezTo>
                  <a:cubicBezTo>
                    <a:pt x="369" y="438"/>
                    <a:pt x="367" y="437"/>
                    <a:pt x="366" y="437"/>
                  </a:cubicBezTo>
                  <a:cubicBezTo>
                    <a:pt x="365" y="437"/>
                    <a:pt x="363" y="439"/>
                    <a:pt x="362" y="440"/>
                  </a:cubicBezTo>
                  <a:cubicBezTo>
                    <a:pt x="361" y="440"/>
                    <a:pt x="358" y="440"/>
                    <a:pt x="357" y="439"/>
                  </a:cubicBezTo>
                  <a:cubicBezTo>
                    <a:pt x="354" y="436"/>
                    <a:pt x="356" y="425"/>
                    <a:pt x="357" y="421"/>
                  </a:cubicBezTo>
                  <a:cubicBezTo>
                    <a:pt x="358" y="419"/>
                    <a:pt x="362" y="415"/>
                    <a:pt x="362" y="413"/>
                  </a:cubicBezTo>
                  <a:cubicBezTo>
                    <a:pt x="363" y="411"/>
                    <a:pt x="361" y="406"/>
                    <a:pt x="361" y="404"/>
                  </a:cubicBezTo>
                  <a:cubicBezTo>
                    <a:pt x="361" y="403"/>
                    <a:pt x="363" y="400"/>
                    <a:pt x="363" y="398"/>
                  </a:cubicBezTo>
                  <a:cubicBezTo>
                    <a:pt x="363" y="394"/>
                    <a:pt x="356" y="389"/>
                    <a:pt x="355" y="385"/>
                  </a:cubicBezTo>
                  <a:cubicBezTo>
                    <a:pt x="355" y="383"/>
                    <a:pt x="360" y="378"/>
                    <a:pt x="359" y="375"/>
                  </a:cubicBezTo>
                  <a:cubicBezTo>
                    <a:pt x="359" y="373"/>
                    <a:pt x="354" y="371"/>
                    <a:pt x="353" y="369"/>
                  </a:cubicBezTo>
                  <a:cubicBezTo>
                    <a:pt x="347" y="358"/>
                    <a:pt x="349" y="330"/>
                    <a:pt x="342" y="320"/>
                  </a:cubicBezTo>
                  <a:cubicBezTo>
                    <a:pt x="340" y="315"/>
                    <a:pt x="330" y="311"/>
                    <a:pt x="327" y="307"/>
                  </a:cubicBezTo>
                  <a:cubicBezTo>
                    <a:pt x="324" y="304"/>
                    <a:pt x="321" y="298"/>
                    <a:pt x="318" y="296"/>
                  </a:cubicBezTo>
                  <a:cubicBezTo>
                    <a:pt x="317" y="295"/>
                    <a:pt x="312" y="296"/>
                    <a:pt x="310" y="294"/>
                  </a:cubicBezTo>
                  <a:cubicBezTo>
                    <a:pt x="308" y="293"/>
                    <a:pt x="306" y="287"/>
                    <a:pt x="306" y="284"/>
                  </a:cubicBezTo>
                  <a:cubicBezTo>
                    <a:pt x="305" y="280"/>
                    <a:pt x="307" y="265"/>
                    <a:pt x="307" y="265"/>
                  </a:cubicBezTo>
                  <a:cubicBezTo>
                    <a:pt x="307" y="265"/>
                    <a:pt x="308" y="259"/>
                    <a:pt x="308" y="257"/>
                  </a:cubicBezTo>
                  <a:cubicBezTo>
                    <a:pt x="307" y="255"/>
                    <a:pt x="305" y="252"/>
                    <a:pt x="305" y="250"/>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4" name="Freeform 11">
              <a:extLst>
                <a:ext uri="{FF2B5EF4-FFF2-40B4-BE49-F238E27FC236}">
                  <a16:creationId xmlns:a16="http://schemas.microsoft.com/office/drawing/2014/main" id="{E4D7E792-0C08-4783-BBB7-3CFAD0E1F40D}"/>
                </a:ext>
              </a:extLst>
            </p:cNvPr>
            <p:cNvSpPr>
              <a:spLocks/>
            </p:cNvSpPr>
            <p:nvPr/>
          </p:nvSpPr>
          <p:spPr bwMode="auto">
            <a:xfrm>
              <a:off x="1849438" y="4673600"/>
              <a:ext cx="46038" cy="34925"/>
            </a:xfrm>
            <a:custGeom>
              <a:avLst/>
              <a:gdLst/>
              <a:ahLst/>
              <a:cxnLst>
                <a:cxn ang="0">
                  <a:pos x="26" y="8"/>
                </a:cxn>
                <a:cxn ang="0">
                  <a:pos x="27" y="3"/>
                </a:cxn>
                <a:cxn ang="0">
                  <a:pos x="24" y="1"/>
                </a:cxn>
                <a:cxn ang="0">
                  <a:pos x="17" y="3"/>
                </a:cxn>
                <a:cxn ang="0">
                  <a:pos x="5" y="10"/>
                </a:cxn>
                <a:cxn ang="0">
                  <a:pos x="0" y="19"/>
                </a:cxn>
                <a:cxn ang="0">
                  <a:pos x="2" y="20"/>
                </a:cxn>
                <a:cxn ang="0">
                  <a:pos x="7" y="14"/>
                </a:cxn>
                <a:cxn ang="0">
                  <a:pos x="13" y="14"/>
                </a:cxn>
                <a:cxn ang="0">
                  <a:pos x="17" y="10"/>
                </a:cxn>
                <a:cxn ang="0">
                  <a:pos x="22" y="9"/>
                </a:cxn>
                <a:cxn ang="0">
                  <a:pos x="26" y="8"/>
                </a:cxn>
              </a:cxnLst>
              <a:rect l="0" t="0" r="r" b="b"/>
              <a:pathLst>
                <a:path w="27" h="20">
                  <a:moveTo>
                    <a:pt x="26" y="8"/>
                  </a:moveTo>
                  <a:cubicBezTo>
                    <a:pt x="27" y="7"/>
                    <a:pt x="27" y="4"/>
                    <a:pt x="27" y="3"/>
                  </a:cubicBezTo>
                  <a:cubicBezTo>
                    <a:pt x="26" y="2"/>
                    <a:pt x="25" y="1"/>
                    <a:pt x="24" y="1"/>
                  </a:cubicBezTo>
                  <a:cubicBezTo>
                    <a:pt x="22" y="0"/>
                    <a:pt x="18" y="2"/>
                    <a:pt x="17" y="3"/>
                  </a:cubicBezTo>
                  <a:cubicBezTo>
                    <a:pt x="14" y="4"/>
                    <a:pt x="8" y="8"/>
                    <a:pt x="5" y="10"/>
                  </a:cubicBezTo>
                  <a:cubicBezTo>
                    <a:pt x="4" y="12"/>
                    <a:pt x="0" y="16"/>
                    <a:pt x="0" y="19"/>
                  </a:cubicBezTo>
                  <a:cubicBezTo>
                    <a:pt x="0" y="19"/>
                    <a:pt x="1" y="20"/>
                    <a:pt x="2" y="20"/>
                  </a:cubicBezTo>
                  <a:cubicBezTo>
                    <a:pt x="4" y="20"/>
                    <a:pt x="5" y="15"/>
                    <a:pt x="7" y="14"/>
                  </a:cubicBezTo>
                  <a:cubicBezTo>
                    <a:pt x="8" y="14"/>
                    <a:pt x="11" y="14"/>
                    <a:pt x="13" y="14"/>
                  </a:cubicBezTo>
                  <a:cubicBezTo>
                    <a:pt x="14" y="13"/>
                    <a:pt x="16" y="11"/>
                    <a:pt x="17" y="10"/>
                  </a:cubicBezTo>
                  <a:cubicBezTo>
                    <a:pt x="18" y="9"/>
                    <a:pt x="21" y="10"/>
                    <a:pt x="22" y="9"/>
                  </a:cubicBezTo>
                  <a:cubicBezTo>
                    <a:pt x="23" y="9"/>
                    <a:pt x="26" y="9"/>
                    <a:pt x="26" y="8"/>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5" name="Freeform 12">
              <a:extLst>
                <a:ext uri="{FF2B5EF4-FFF2-40B4-BE49-F238E27FC236}">
                  <a16:creationId xmlns:a16="http://schemas.microsoft.com/office/drawing/2014/main" id="{C746202F-3E14-42B9-81D8-935ACAD1223B}"/>
                </a:ext>
              </a:extLst>
            </p:cNvPr>
            <p:cNvSpPr>
              <a:spLocks/>
            </p:cNvSpPr>
            <p:nvPr/>
          </p:nvSpPr>
          <p:spPr bwMode="auto">
            <a:xfrm>
              <a:off x="3095625" y="4633913"/>
              <a:ext cx="58738" cy="36513"/>
            </a:xfrm>
            <a:custGeom>
              <a:avLst/>
              <a:gdLst/>
              <a:ahLst/>
              <a:cxnLst>
                <a:cxn ang="0">
                  <a:pos x="12" y="22"/>
                </a:cxn>
                <a:cxn ang="0">
                  <a:pos x="19" y="19"/>
                </a:cxn>
                <a:cxn ang="0">
                  <a:pos x="23" y="15"/>
                </a:cxn>
                <a:cxn ang="0">
                  <a:pos x="31" y="14"/>
                </a:cxn>
                <a:cxn ang="0">
                  <a:pos x="34" y="12"/>
                </a:cxn>
                <a:cxn ang="0">
                  <a:pos x="33" y="8"/>
                </a:cxn>
                <a:cxn ang="0">
                  <a:pos x="30" y="8"/>
                </a:cxn>
                <a:cxn ang="0">
                  <a:pos x="19" y="6"/>
                </a:cxn>
                <a:cxn ang="0">
                  <a:pos x="13" y="1"/>
                </a:cxn>
                <a:cxn ang="0">
                  <a:pos x="7" y="1"/>
                </a:cxn>
                <a:cxn ang="0">
                  <a:pos x="1" y="5"/>
                </a:cxn>
                <a:cxn ang="0">
                  <a:pos x="2" y="11"/>
                </a:cxn>
                <a:cxn ang="0">
                  <a:pos x="6" y="17"/>
                </a:cxn>
                <a:cxn ang="0">
                  <a:pos x="5" y="20"/>
                </a:cxn>
                <a:cxn ang="0">
                  <a:pos x="12" y="22"/>
                </a:cxn>
              </a:cxnLst>
              <a:rect l="0" t="0" r="r" b="b"/>
              <a:pathLst>
                <a:path w="35" h="22">
                  <a:moveTo>
                    <a:pt x="12" y="22"/>
                  </a:moveTo>
                  <a:cubicBezTo>
                    <a:pt x="14" y="22"/>
                    <a:pt x="18" y="20"/>
                    <a:pt x="19" y="19"/>
                  </a:cubicBezTo>
                  <a:cubicBezTo>
                    <a:pt x="20" y="19"/>
                    <a:pt x="22" y="16"/>
                    <a:pt x="23" y="15"/>
                  </a:cubicBezTo>
                  <a:cubicBezTo>
                    <a:pt x="25" y="14"/>
                    <a:pt x="29" y="15"/>
                    <a:pt x="31" y="14"/>
                  </a:cubicBezTo>
                  <a:cubicBezTo>
                    <a:pt x="32" y="13"/>
                    <a:pt x="34" y="13"/>
                    <a:pt x="34" y="12"/>
                  </a:cubicBezTo>
                  <a:cubicBezTo>
                    <a:pt x="35" y="11"/>
                    <a:pt x="34" y="9"/>
                    <a:pt x="33" y="8"/>
                  </a:cubicBezTo>
                  <a:cubicBezTo>
                    <a:pt x="33" y="8"/>
                    <a:pt x="31" y="8"/>
                    <a:pt x="30" y="8"/>
                  </a:cubicBezTo>
                  <a:cubicBezTo>
                    <a:pt x="27" y="8"/>
                    <a:pt x="21" y="7"/>
                    <a:pt x="19" y="6"/>
                  </a:cubicBezTo>
                  <a:cubicBezTo>
                    <a:pt x="17" y="5"/>
                    <a:pt x="15" y="2"/>
                    <a:pt x="13" y="1"/>
                  </a:cubicBezTo>
                  <a:cubicBezTo>
                    <a:pt x="11" y="1"/>
                    <a:pt x="8" y="0"/>
                    <a:pt x="7" y="1"/>
                  </a:cubicBezTo>
                  <a:cubicBezTo>
                    <a:pt x="5" y="1"/>
                    <a:pt x="2" y="3"/>
                    <a:pt x="1" y="5"/>
                  </a:cubicBezTo>
                  <a:cubicBezTo>
                    <a:pt x="0" y="6"/>
                    <a:pt x="1" y="10"/>
                    <a:pt x="2" y="11"/>
                  </a:cubicBezTo>
                  <a:cubicBezTo>
                    <a:pt x="2" y="13"/>
                    <a:pt x="5" y="15"/>
                    <a:pt x="6" y="17"/>
                  </a:cubicBezTo>
                  <a:cubicBezTo>
                    <a:pt x="6" y="18"/>
                    <a:pt x="5" y="19"/>
                    <a:pt x="5" y="20"/>
                  </a:cubicBezTo>
                  <a:cubicBezTo>
                    <a:pt x="6" y="21"/>
                    <a:pt x="10" y="22"/>
                    <a:pt x="12" y="22"/>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6" name="Freeform 13">
              <a:extLst>
                <a:ext uri="{FF2B5EF4-FFF2-40B4-BE49-F238E27FC236}">
                  <a16:creationId xmlns:a16="http://schemas.microsoft.com/office/drawing/2014/main" id="{A9638D82-0E8D-4D8D-9B78-F45CCF23E470}"/>
                </a:ext>
              </a:extLst>
            </p:cNvPr>
            <p:cNvSpPr>
              <a:spLocks/>
            </p:cNvSpPr>
            <p:nvPr/>
          </p:nvSpPr>
          <p:spPr bwMode="auto">
            <a:xfrm>
              <a:off x="2305050" y="4651375"/>
              <a:ext cx="41275" cy="30163"/>
            </a:xfrm>
            <a:custGeom>
              <a:avLst/>
              <a:gdLst/>
              <a:ahLst/>
              <a:cxnLst>
                <a:cxn ang="0">
                  <a:pos x="11" y="16"/>
                </a:cxn>
                <a:cxn ang="0">
                  <a:pos x="17" y="14"/>
                </a:cxn>
                <a:cxn ang="0">
                  <a:pos x="18" y="11"/>
                </a:cxn>
                <a:cxn ang="0">
                  <a:pos x="21" y="9"/>
                </a:cxn>
                <a:cxn ang="0">
                  <a:pos x="23" y="3"/>
                </a:cxn>
                <a:cxn ang="0">
                  <a:pos x="22" y="0"/>
                </a:cxn>
                <a:cxn ang="0">
                  <a:pos x="20" y="4"/>
                </a:cxn>
                <a:cxn ang="0">
                  <a:pos x="15" y="4"/>
                </a:cxn>
                <a:cxn ang="0">
                  <a:pos x="7" y="8"/>
                </a:cxn>
                <a:cxn ang="0">
                  <a:pos x="0" y="15"/>
                </a:cxn>
                <a:cxn ang="0">
                  <a:pos x="0" y="16"/>
                </a:cxn>
                <a:cxn ang="0">
                  <a:pos x="6" y="15"/>
                </a:cxn>
                <a:cxn ang="0">
                  <a:pos x="11" y="16"/>
                </a:cxn>
              </a:cxnLst>
              <a:rect l="0" t="0" r="r" b="b"/>
              <a:pathLst>
                <a:path w="24" h="17">
                  <a:moveTo>
                    <a:pt x="11" y="16"/>
                  </a:moveTo>
                  <a:cubicBezTo>
                    <a:pt x="12" y="16"/>
                    <a:pt x="16" y="15"/>
                    <a:pt x="17" y="14"/>
                  </a:cubicBezTo>
                  <a:cubicBezTo>
                    <a:pt x="17" y="13"/>
                    <a:pt x="18" y="12"/>
                    <a:pt x="18" y="11"/>
                  </a:cubicBezTo>
                  <a:cubicBezTo>
                    <a:pt x="19" y="11"/>
                    <a:pt x="21" y="10"/>
                    <a:pt x="21" y="9"/>
                  </a:cubicBezTo>
                  <a:cubicBezTo>
                    <a:pt x="22" y="8"/>
                    <a:pt x="24" y="5"/>
                    <a:pt x="23" y="3"/>
                  </a:cubicBezTo>
                  <a:cubicBezTo>
                    <a:pt x="23" y="2"/>
                    <a:pt x="23" y="0"/>
                    <a:pt x="22" y="0"/>
                  </a:cubicBezTo>
                  <a:cubicBezTo>
                    <a:pt x="21" y="0"/>
                    <a:pt x="20" y="3"/>
                    <a:pt x="20" y="4"/>
                  </a:cubicBezTo>
                  <a:cubicBezTo>
                    <a:pt x="19" y="5"/>
                    <a:pt x="16" y="4"/>
                    <a:pt x="15" y="4"/>
                  </a:cubicBezTo>
                  <a:cubicBezTo>
                    <a:pt x="13" y="5"/>
                    <a:pt x="9" y="6"/>
                    <a:pt x="7" y="8"/>
                  </a:cubicBezTo>
                  <a:cubicBezTo>
                    <a:pt x="5" y="9"/>
                    <a:pt x="1" y="12"/>
                    <a:pt x="0" y="15"/>
                  </a:cubicBezTo>
                  <a:cubicBezTo>
                    <a:pt x="0" y="15"/>
                    <a:pt x="0" y="16"/>
                    <a:pt x="0" y="16"/>
                  </a:cubicBezTo>
                  <a:cubicBezTo>
                    <a:pt x="1" y="17"/>
                    <a:pt x="5" y="15"/>
                    <a:pt x="6" y="15"/>
                  </a:cubicBezTo>
                  <a:cubicBezTo>
                    <a:pt x="7" y="15"/>
                    <a:pt x="10" y="16"/>
                    <a:pt x="11" y="16"/>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7" name="Freeform 14">
              <a:extLst>
                <a:ext uri="{FF2B5EF4-FFF2-40B4-BE49-F238E27FC236}">
                  <a16:creationId xmlns:a16="http://schemas.microsoft.com/office/drawing/2014/main" id="{62DBF448-80E6-42D2-96C4-2CDEB2D8A2E2}"/>
                </a:ext>
              </a:extLst>
            </p:cNvPr>
            <p:cNvSpPr>
              <a:spLocks/>
            </p:cNvSpPr>
            <p:nvPr/>
          </p:nvSpPr>
          <p:spPr bwMode="auto">
            <a:xfrm>
              <a:off x="2051050" y="4681538"/>
              <a:ext cx="85725" cy="34925"/>
            </a:xfrm>
            <a:custGeom>
              <a:avLst/>
              <a:gdLst/>
              <a:ahLst/>
              <a:cxnLst>
                <a:cxn ang="0">
                  <a:pos x="15" y="14"/>
                </a:cxn>
                <a:cxn ang="0">
                  <a:pos x="28" y="12"/>
                </a:cxn>
                <a:cxn ang="0">
                  <a:pos x="33" y="8"/>
                </a:cxn>
                <a:cxn ang="0">
                  <a:pos x="40" y="9"/>
                </a:cxn>
                <a:cxn ang="0">
                  <a:pos x="44" y="8"/>
                </a:cxn>
                <a:cxn ang="0">
                  <a:pos x="43" y="4"/>
                </a:cxn>
                <a:cxn ang="0">
                  <a:pos x="50" y="3"/>
                </a:cxn>
                <a:cxn ang="0">
                  <a:pos x="46" y="1"/>
                </a:cxn>
                <a:cxn ang="0">
                  <a:pos x="38" y="3"/>
                </a:cxn>
                <a:cxn ang="0">
                  <a:pos x="30" y="7"/>
                </a:cxn>
                <a:cxn ang="0">
                  <a:pos x="20" y="1"/>
                </a:cxn>
                <a:cxn ang="0">
                  <a:pos x="6" y="2"/>
                </a:cxn>
                <a:cxn ang="0">
                  <a:pos x="1" y="9"/>
                </a:cxn>
                <a:cxn ang="0">
                  <a:pos x="1" y="14"/>
                </a:cxn>
                <a:cxn ang="0">
                  <a:pos x="5" y="17"/>
                </a:cxn>
                <a:cxn ang="0">
                  <a:pos x="8" y="21"/>
                </a:cxn>
                <a:cxn ang="0">
                  <a:pos x="11" y="21"/>
                </a:cxn>
                <a:cxn ang="0">
                  <a:pos x="15" y="14"/>
                </a:cxn>
              </a:cxnLst>
              <a:rect l="0" t="0" r="r" b="b"/>
              <a:pathLst>
                <a:path w="50" h="21">
                  <a:moveTo>
                    <a:pt x="15" y="14"/>
                  </a:moveTo>
                  <a:cubicBezTo>
                    <a:pt x="18" y="12"/>
                    <a:pt x="25" y="13"/>
                    <a:pt x="28" y="12"/>
                  </a:cubicBezTo>
                  <a:cubicBezTo>
                    <a:pt x="29" y="11"/>
                    <a:pt x="32" y="9"/>
                    <a:pt x="33" y="8"/>
                  </a:cubicBezTo>
                  <a:cubicBezTo>
                    <a:pt x="35" y="8"/>
                    <a:pt x="38" y="9"/>
                    <a:pt x="40" y="9"/>
                  </a:cubicBezTo>
                  <a:cubicBezTo>
                    <a:pt x="41" y="8"/>
                    <a:pt x="43" y="8"/>
                    <a:pt x="44" y="8"/>
                  </a:cubicBezTo>
                  <a:cubicBezTo>
                    <a:pt x="44" y="7"/>
                    <a:pt x="43" y="5"/>
                    <a:pt x="43" y="4"/>
                  </a:cubicBezTo>
                  <a:cubicBezTo>
                    <a:pt x="45" y="3"/>
                    <a:pt x="50" y="5"/>
                    <a:pt x="50" y="3"/>
                  </a:cubicBezTo>
                  <a:cubicBezTo>
                    <a:pt x="50" y="2"/>
                    <a:pt x="47" y="2"/>
                    <a:pt x="46" y="1"/>
                  </a:cubicBezTo>
                  <a:cubicBezTo>
                    <a:pt x="44" y="1"/>
                    <a:pt x="40" y="2"/>
                    <a:pt x="38" y="3"/>
                  </a:cubicBezTo>
                  <a:cubicBezTo>
                    <a:pt x="36" y="3"/>
                    <a:pt x="32" y="7"/>
                    <a:pt x="30" y="7"/>
                  </a:cubicBezTo>
                  <a:cubicBezTo>
                    <a:pt x="27" y="7"/>
                    <a:pt x="23" y="2"/>
                    <a:pt x="20" y="1"/>
                  </a:cubicBezTo>
                  <a:cubicBezTo>
                    <a:pt x="17" y="0"/>
                    <a:pt x="9" y="0"/>
                    <a:pt x="6" y="2"/>
                  </a:cubicBezTo>
                  <a:cubicBezTo>
                    <a:pt x="4" y="3"/>
                    <a:pt x="1" y="7"/>
                    <a:pt x="1" y="9"/>
                  </a:cubicBezTo>
                  <a:cubicBezTo>
                    <a:pt x="0" y="11"/>
                    <a:pt x="1" y="13"/>
                    <a:pt x="1" y="14"/>
                  </a:cubicBezTo>
                  <a:cubicBezTo>
                    <a:pt x="2" y="16"/>
                    <a:pt x="4" y="16"/>
                    <a:pt x="5" y="17"/>
                  </a:cubicBezTo>
                  <a:cubicBezTo>
                    <a:pt x="6" y="18"/>
                    <a:pt x="7" y="20"/>
                    <a:pt x="8" y="21"/>
                  </a:cubicBezTo>
                  <a:cubicBezTo>
                    <a:pt x="9" y="21"/>
                    <a:pt x="11" y="21"/>
                    <a:pt x="11" y="21"/>
                  </a:cubicBezTo>
                  <a:cubicBezTo>
                    <a:pt x="13" y="19"/>
                    <a:pt x="13" y="15"/>
                    <a:pt x="15" y="14"/>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8" name="Freeform 15">
              <a:extLst>
                <a:ext uri="{FF2B5EF4-FFF2-40B4-BE49-F238E27FC236}">
                  <a16:creationId xmlns:a16="http://schemas.microsoft.com/office/drawing/2014/main" id="{06A27D20-8F64-4814-AC22-B09C31E521AE}"/>
                </a:ext>
              </a:extLst>
            </p:cNvPr>
            <p:cNvSpPr>
              <a:spLocks/>
            </p:cNvSpPr>
            <p:nvPr/>
          </p:nvSpPr>
          <p:spPr bwMode="auto">
            <a:xfrm>
              <a:off x="2265363" y="4948238"/>
              <a:ext cx="38100" cy="33338"/>
            </a:xfrm>
            <a:custGeom>
              <a:avLst/>
              <a:gdLst/>
              <a:ahLst/>
              <a:cxnLst>
                <a:cxn ang="0">
                  <a:pos x="10" y="8"/>
                </a:cxn>
                <a:cxn ang="0">
                  <a:pos x="6" y="6"/>
                </a:cxn>
                <a:cxn ang="0">
                  <a:pos x="4" y="10"/>
                </a:cxn>
                <a:cxn ang="0">
                  <a:pos x="0" y="14"/>
                </a:cxn>
                <a:cxn ang="0">
                  <a:pos x="1" y="18"/>
                </a:cxn>
                <a:cxn ang="0">
                  <a:pos x="6" y="19"/>
                </a:cxn>
                <a:cxn ang="0">
                  <a:pos x="7" y="15"/>
                </a:cxn>
                <a:cxn ang="0">
                  <a:pos x="10" y="16"/>
                </a:cxn>
                <a:cxn ang="0">
                  <a:pos x="14" y="15"/>
                </a:cxn>
                <a:cxn ang="0">
                  <a:pos x="17" y="11"/>
                </a:cxn>
                <a:cxn ang="0">
                  <a:pos x="22" y="4"/>
                </a:cxn>
                <a:cxn ang="0">
                  <a:pos x="22" y="1"/>
                </a:cxn>
                <a:cxn ang="0">
                  <a:pos x="16" y="3"/>
                </a:cxn>
                <a:cxn ang="0">
                  <a:pos x="10" y="8"/>
                </a:cxn>
              </a:cxnLst>
              <a:rect l="0" t="0" r="r" b="b"/>
              <a:pathLst>
                <a:path w="22" h="20">
                  <a:moveTo>
                    <a:pt x="10" y="8"/>
                  </a:moveTo>
                  <a:cubicBezTo>
                    <a:pt x="9" y="8"/>
                    <a:pt x="7" y="6"/>
                    <a:pt x="6" y="6"/>
                  </a:cubicBezTo>
                  <a:cubicBezTo>
                    <a:pt x="5" y="7"/>
                    <a:pt x="5" y="9"/>
                    <a:pt x="4" y="10"/>
                  </a:cubicBezTo>
                  <a:cubicBezTo>
                    <a:pt x="3" y="11"/>
                    <a:pt x="0" y="12"/>
                    <a:pt x="0" y="14"/>
                  </a:cubicBezTo>
                  <a:cubicBezTo>
                    <a:pt x="0" y="15"/>
                    <a:pt x="0" y="17"/>
                    <a:pt x="1" y="18"/>
                  </a:cubicBezTo>
                  <a:cubicBezTo>
                    <a:pt x="2" y="19"/>
                    <a:pt x="5" y="20"/>
                    <a:pt x="6" y="19"/>
                  </a:cubicBezTo>
                  <a:cubicBezTo>
                    <a:pt x="7" y="19"/>
                    <a:pt x="6" y="16"/>
                    <a:pt x="7" y="15"/>
                  </a:cubicBezTo>
                  <a:cubicBezTo>
                    <a:pt x="7" y="15"/>
                    <a:pt x="9" y="16"/>
                    <a:pt x="10" y="16"/>
                  </a:cubicBezTo>
                  <a:cubicBezTo>
                    <a:pt x="11" y="16"/>
                    <a:pt x="13" y="16"/>
                    <a:pt x="14" y="15"/>
                  </a:cubicBezTo>
                  <a:cubicBezTo>
                    <a:pt x="15" y="14"/>
                    <a:pt x="16" y="12"/>
                    <a:pt x="17" y="11"/>
                  </a:cubicBezTo>
                  <a:cubicBezTo>
                    <a:pt x="18" y="9"/>
                    <a:pt x="21" y="6"/>
                    <a:pt x="22" y="4"/>
                  </a:cubicBezTo>
                  <a:cubicBezTo>
                    <a:pt x="22" y="3"/>
                    <a:pt x="22" y="2"/>
                    <a:pt x="22" y="1"/>
                  </a:cubicBezTo>
                  <a:cubicBezTo>
                    <a:pt x="21" y="0"/>
                    <a:pt x="17" y="3"/>
                    <a:pt x="16" y="3"/>
                  </a:cubicBezTo>
                  <a:cubicBezTo>
                    <a:pt x="14" y="4"/>
                    <a:pt x="12" y="8"/>
                    <a:pt x="10" y="8"/>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9" name="Freeform 16">
              <a:extLst>
                <a:ext uri="{FF2B5EF4-FFF2-40B4-BE49-F238E27FC236}">
                  <a16:creationId xmlns:a16="http://schemas.microsoft.com/office/drawing/2014/main" id="{E66F485E-8BFC-4949-B43D-4797014B5350}"/>
                </a:ext>
              </a:extLst>
            </p:cNvPr>
            <p:cNvSpPr>
              <a:spLocks/>
            </p:cNvSpPr>
            <p:nvPr/>
          </p:nvSpPr>
          <p:spPr bwMode="auto">
            <a:xfrm>
              <a:off x="2316163" y="4906963"/>
              <a:ext cx="30163" cy="36513"/>
            </a:xfrm>
            <a:custGeom>
              <a:avLst/>
              <a:gdLst/>
              <a:ahLst/>
              <a:cxnLst>
                <a:cxn ang="0">
                  <a:pos x="16" y="8"/>
                </a:cxn>
                <a:cxn ang="0">
                  <a:pos x="15" y="6"/>
                </a:cxn>
                <a:cxn ang="0">
                  <a:pos x="14" y="2"/>
                </a:cxn>
                <a:cxn ang="0">
                  <a:pos x="11" y="1"/>
                </a:cxn>
                <a:cxn ang="0">
                  <a:pos x="11" y="7"/>
                </a:cxn>
                <a:cxn ang="0">
                  <a:pos x="9" y="10"/>
                </a:cxn>
                <a:cxn ang="0">
                  <a:pos x="6" y="8"/>
                </a:cxn>
                <a:cxn ang="0">
                  <a:pos x="4" y="9"/>
                </a:cxn>
                <a:cxn ang="0">
                  <a:pos x="5" y="12"/>
                </a:cxn>
                <a:cxn ang="0">
                  <a:pos x="1" y="21"/>
                </a:cxn>
                <a:cxn ang="0">
                  <a:pos x="3" y="22"/>
                </a:cxn>
                <a:cxn ang="0">
                  <a:pos x="8" y="15"/>
                </a:cxn>
                <a:cxn ang="0">
                  <a:pos x="14" y="13"/>
                </a:cxn>
                <a:cxn ang="0">
                  <a:pos x="16" y="8"/>
                </a:cxn>
              </a:cxnLst>
              <a:rect l="0" t="0" r="r" b="b"/>
              <a:pathLst>
                <a:path w="17" h="22">
                  <a:moveTo>
                    <a:pt x="16" y="8"/>
                  </a:moveTo>
                  <a:cubicBezTo>
                    <a:pt x="16" y="7"/>
                    <a:pt x="15" y="7"/>
                    <a:pt x="15" y="6"/>
                  </a:cubicBezTo>
                  <a:cubicBezTo>
                    <a:pt x="14" y="5"/>
                    <a:pt x="15" y="2"/>
                    <a:pt x="14" y="2"/>
                  </a:cubicBezTo>
                  <a:cubicBezTo>
                    <a:pt x="13" y="1"/>
                    <a:pt x="11" y="0"/>
                    <a:pt x="11" y="1"/>
                  </a:cubicBezTo>
                  <a:cubicBezTo>
                    <a:pt x="9" y="2"/>
                    <a:pt x="12" y="6"/>
                    <a:pt x="11" y="7"/>
                  </a:cubicBezTo>
                  <a:cubicBezTo>
                    <a:pt x="11" y="8"/>
                    <a:pt x="9" y="10"/>
                    <a:pt x="9" y="10"/>
                  </a:cubicBezTo>
                  <a:cubicBezTo>
                    <a:pt x="8" y="10"/>
                    <a:pt x="7" y="8"/>
                    <a:pt x="6" y="8"/>
                  </a:cubicBezTo>
                  <a:cubicBezTo>
                    <a:pt x="5" y="8"/>
                    <a:pt x="4" y="8"/>
                    <a:pt x="4" y="9"/>
                  </a:cubicBezTo>
                  <a:cubicBezTo>
                    <a:pt x="4" y="10"/>
                    <a:pt x="5" y="11"/>
                    <a:pt x="5" y="12"/>
                  </a:cubicBezTo>
                  <a:cubicBezTo>
                    <a:pt x="5" y="15"/>
                    <a:pt x="0" y="18"/>
                    <a:pt x="1" y="21"/>
                  </a:cubicBezTo>
                  <a:cubicBezTo>
                    <a:pt x="1" y="21"/>
                    <a:pt x="2" y="22"/>
                    <a:pt x="3" y="22"/>
                  </a:cubicBezTo>
                  <a:cubicBezTo>
                    <a:pt x="5" y="22"/>
                    <a:pt x="6" y="16"/>
                    <a:pt x="8" y="15"/>
                  </a:cubicBezTo>
                  <a:cubicBezTo>
                    <a:pt x="9" y="14"/>
                    <a:pt x="13" y="14"/>
                    <a:pt x="14" y="13"/>
                  </a:cubicBezTo>
                  <a:cubicBezTo>
                    <a:pt x="15" y="12"/>
                    <a:pt x="17" y="9"/>
                    <a:pt x="16" y="8"/>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0" name="Freeform 17">
              <a:extLst>
                <a:ext uri="{FF2B5EF4-FFF2-40B4-BE49-F238E27FC236}">
                  <a16:creationId xmlns:a16="http://schemas.microsoft.com/office/drawing/2014/main" id="{12F795B6-7307-4E5D-893C-64DDBBCF5AE7}"/>
                </a:ext>
              </a:extLst>
            </p:cNvPr>
            <p:cNvSpPr>
              <a:spLocks/>
            </p:cNvSpPr>
            <p:nvPr/>
          </p:nvSpPr>
          <p:spPr bwMode="auto">
            <a:xfrm>
              <a:off x="2359025" y="4875213"/>
              <a:ext cx="20638" cy="25400"/>
            </a:xfrm>
            <a:custGeom>
              <a:avLst/>
              <a:gdLst/>
              <a:ahLst/>
              <a:cxnLst>
                <a:cxn ang="0">
                  <a:pos x="11" y="1"/>
                </a:cxn>
                <a:cxn ang="0">
                  <a:pos x="5" y="4"/>
                </a:cxn>
                <a:cxn ang="0">
                  <a:pos x="1" y="6"/>
                </a:cxn>
                <a:cxn ang="0">
                  <a:pos x="1" y="10"/>
                </a:cxn>
                <a:cxn ang="0">
                  <a:pos x="1" y="14"/>
                </a:cxn>
                <a:cxn ang="0">
                  <a:pos x="3" y="15"/>
                </a:cxn>
                <a:cxn ang="0">
                  <a:pos x="6" y="11"/>
                </a:cxn>
                <a:cxn ang="0">
                  <a:pos x="9" y="8"/>
                </a:cxn>
                <a:cxn ang="0">
                  <a:pos x="9" y="6"/>
                </a:cxn>
                <a:cxn ang="0">
                  <a:pos x="11" y="3"/>
                </a:cxn>
                <a:cxn ang="0">
                  <a:pos x="11" y="1"/>
                </a:cxn>
              </a:cxnLst>
              <a:rect l="0" t="0" r="r" b="b"/>
              <a:pathLst>
                <a:path w="12" h="15">
                  <a:moveTo>
                    <a:pt x="11" y="1"/>
                  </a:moveTo>
                  <a:cubicBezTo>
                    <a:pt x="9" y="0"/>
                    <a:pt x="6" y="3"/>
                    <a:pt x="5" y="4"/>
                  </a:cubicBezTo>
                  <a:cubicBezTo>
                    <a:pt x="4" y="4"/>
                    <a:pt x="1" y="5"/>
                    <a:pt x="1" y="6"/>
                  </a:cubicBezTo>
                  <a:cubicBezTo>
                    <a:pt x="0" y="7"/>
                    <a:pt x="1" y="9"/>
                    <a:pt x="1" y="10"/>
                  </a:cubicBezTo>
                  <a:cubicBezTo>
                    <a:pt x="1" y="11"/>
                    <a:pt x="0" y="13"/>
                    <a:pt x="1" y="14"/>
                  </a:cubicBezTo>
                  <a:cubicBezTo>
                    <a:pt x="1" y="14"/>
                    <a:pt x="2" y="15"/>
                    <a:pt x="3" y="15"/>
                  </a:cubicBezTo>
                  <a:cubicBezTo>
                    <a:pt x="4" y="15"/>
                    <a:pt x="6" y="12"/>
                    <a:pt x="6" y="11"/>
                  </a:cubicBezTo>
                  <a:cubicBezTo>
                    <a:pt x="7" y="11"/>
                    <a:pt x="9" y="9"/>
                    <a:pt x="9" y="8"/>
                  </a:cubicBezTo>
                  <a:cubicBezTo>
                    <a:pt x="9" y="7"/>
                    <a:pt x="9" y="6"/>
                    <a:pt x="9" y="6"/>
                  </a:cubicBezTo>
                  <a:cubicBezTo>
                    <a:pt x="9" y="5"/>
                    <a:pt x="11" y="4"/>
                    <a:pt x="11" y="3"/>
                  </a:cubicBezTo>
                  <a:cubicBezTo>
                    <a:pt x="12" y="3"/>
                    <a:pt x="11" y="1"/>
                    <a:pt x="11" y="1"/>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1" name="Freeform 18">
              <a:extLst>
                <a:ext uri="{FF2B5EF4-FFF2-40B4-BE49-F238E27FC236}">
                  <a16:creationId xmlns:a16="http://schemas.microsoft.com/office/drawing/2014/main" id="{10B085FB-367B-477D-9A93-8DC8DB0AB47D}"/>
                </a:ext>
              </a:extLst>
            </p:cNvPr>
            <p:cNvSpPr>
              <a:spLocks/>
            </p:cNvSpPr>
            <p:nvPr/>
          </p:nvSpPr>
          <p:spPr bwMode="auto">
            <a:xfrm>
              <a:off x="1882775" y="4046538"/>
              <a:ext cx="1533525" cy="903288"/>
            </a:xfrm>
            <a:custGeom>
              <a:avLst/>
              <a:gdLst/>
              <a:ahLst/>
              <a:cxnLst>
                <a:cxn ang="0">
                  <a:pos x="848" y="250"/>
                </a:cxn>
                <a:cxn ang="0">
                  <a:pos x="804" y="187"/>
                </a:cxn>
                <a:cxn ang="0">
                  <a:pos x="806" y="113"/>
                </a:cxn>
                <a:cxn ang="0">
                  <a:pos x="728" y="97"/>
                </a:cxn>
                <a:cxn ang="0">
                  <a:pos x="642" y="49"/>
                </a:cxn>
                <a:cxn ang="0">
                  <a:pos x="590" y="9"/>
                </a:cxn>
                <a:cxn ang="0">
                  <a:pos x="534" y="45"/>
                </a:cxn>
                <a:cxn ang="0">
                  <a:pos x="458" y="18"/>
                </a:cxn>
                <a:cxn ang="0">
                  <a:pos x="411" y="56"/>
                </a:cxn>
                <a:cxn ang="0">
                  <a:pos x="401" y="133"/>
                </a:cxn>
                <a:cxn ang="0">
                  <a:pos x="422" y="213"/>
                </a:cxn>
                <a:cxn ang="0">
                  <a:pos x="359" y="276"/>
                </a:cxn>
                <a:cxn ang="0">
                  <a:pos x="276" y="321"/>
                </a:cxn>
                <a:cxn ang="0">
                  <a:pos x="197" y="336"/>
                </a:cxn>
                <a:cxn ang="0">
                  <a:pos x="124" y="357"/>
                </a:cxn>
                <a:cxn ang="0">
                  <a:pos x="116" y="316"/>
                </a:cxn>
                <a:cxn ang="0">
                  <a:pos x="79" y="321"/>
                </a:cxn>
                <a:cxn ang="0">
                  <a:pos x="33" y="334"/>
                </a:cxn>
                <a:cxn ang="0">
                  <a:pos x="20" y="374"/>
                </a:cxn>
                <a:cxn ang="0">
                  <a:pos x="31" y="387"/>
                </a:cxn>
                <a:cxn ang="0">
                  <a:pos x="82" y="385"/>
                </a:cxn>
                <a:cxn ang="0">
                  <a:pos x="172" y="355"/>
                </a:cxn>
                <a:cxn ang="0">
                  <a:pos x="228" y="357"/>
                </a:cxn>
                <a:cxn ang="0">
                  <a:pos x="270" y="355"/>
                </a:cxn>
                <a:cxn ang="0">
                  <a:pos x="273" y="377"/>
                </a:cxn>
                <a:cxn ang="0">
                  <a:pos x="151" y="416"/>
                </a:cxn>
                <a:cxn ang="0">
                  <a:pos x="192" y="434"/>
                </a:cxn>
                <a:cxn ang="0">
                  <a:pos x="215" y="433"/>
                </a:cxn>
                <a:cxn ang="0">
                  <a:pos x="136" y="462"/>
                </a:cxn>
                <a:cxn ang="0">
                  <a:pos x="117" y="496"/>
                </a:cxn>
                <a:cxn ang="0">
                  <a:pos x="140" y="497"/>
                </a:cxn>
                <a:cxn ang="0">
                  <a:pos x="157" y="506"/>
                </a:cxn>
                <a:cxn ang="0">
                  <a:pos x="181" y="477"/>
                </a:cxn>
                <a:cxn ang="0">
                  <a:pos x="196" y="482"/>
                </a:cxn>
                <a:cxn ang="0">
                  <a:pos x="232" y="480"/>
                </a:cxn>
                <a:cxn ang="0">
                  <a:pos x="261" y="453"/>
                </a:cxn>
                <a:cxn ang="0">
                  <a:pos x="268" y="479"/>
                </a:cxn>
                <a:cxn ang="0">
                  <a:pos x="289" y="481"/>
                </a:cxn>
                <a:cxn ang="0">
                  <a:pos x="275" y="519"/>
                </a:cxn>
                <a:cxn ang="0">
                  <a:pos x="317" y="506"/>
                </a:cxn>
                <a:cxn ang="0">
                  <a:pos x="361" y="487"/>
                </a:cxn>
                <a:cxn ang="0">
                  <a:pos x="370" y="472"/>
                </a:cxn>
                <a:cxn ang="0">
                  <a:pos x="412" y="490"/>
                </a:cxn>
                <a:cxn ang="0">
                  <a:pos x="439" y="507"/>
                </a:cxn>
                <a:cxn ang="0">
                  <a:pos x="476" y="490"/>
                </a:cxn>
                <a:cxn ang="0">
                  <a:pos x="514" y="503"/>
                </a:cxn>
                <a:cxn ang="0">
                  <a:pos x="550" y="480"/>
                </a:cxn>
                <a:cxn ang="0">
                  <a:pos x="562" y="478"/>
                </a:cxn>
                <a:cxn ang="0">
                  <a:pos x="608" y="475"/>
                </a:cxn>
                <a:cxn ang="0">
                  <a:pos x="619" y="443"/>
                </a:cxn>
                <a:cxn ang="0">
                  <a:pos x="632" y="448"/>
                </a:cxn>
                <a:cxn ang="0">
                  <a:pos x="656" y="450"/>
                </a:cxn>
                <a:cxn ang="0">
                  <a:pos x="701" y="414"/>
                </a:cxn>
                <a:cxn ang="0">
                  <a:pos x="702" y="389"/>
                </a:cxn>
                <a:cxn ang="0">
                  <a:pos x="701" y="342"/>
                </a:cxn>
                <a:cxn ang="0">
                  <a:pos x="714" y="335"/>
                </a:cxn>
                <a:cxn ang="0">
                  <a:pos x="766" y="351"/>
                </a:cxn>
                <a:cxn ang="0">
                  <a:pos x="738" y="385"/>
                </a:cxn>
                <a:cxn ang="0">
                  <a:pos x="761" y="421"/>
                </a:cxn>
                <a:cxn ang="0">
                  <a:pos x="826" y="392"/>
                </a:cxn>
                <a:cxn ang="0">
                  <a:pos x="868" y="356"/>
                </a:cxn>
                <a:cxn ang="0">
                  <a:pos x="888" y="313"/>
                </a:cxn>
              </a:cxnLst>
              <a:rect l="0" t="0" r="r" b="b"/>
              <a:pathLst>
                <a:path w="902" h="531">
                  <a:moveTo>
                    <a:pt x="879" y="312"/>
                  </a:moveTo>
                  <a:cubicBezTo>
                    <a:pt x="878" y="312"/>
                    <a:pt x="875" y="310"/>
                    <a:pt x="874" y="308"/>
                  </a:cubicBezTo>
                  <a:cubicBezTo>
                    <a:pt x="872" y="304"/>
                    <a:pt x="874" y="295"/>
                    <a:pt x="872" y="291"/>
                  </a:cubicBezTo>
                  <a:cubicBezTo>
                    <a:pt x="871" y="289"/>
                    <a:pt x="866" y="286"/>
                    <a:pt x="865" y="284"/>
                  </a:cubicBezTo>
                  <a:cubicBezTo>
                    <a:pt x="865" y="283"/>
                    <a:pt x="866" y="281"/>
                    <a:pt x="865" y="281"/>
                  </a:cubicBezTo>
                  <a:cubicBezTo>
                    <a:pt x="865" y="279"/>
                    <a:pt x="864" y="277"/>
                    <a:pt x="863" y="276"/>
                  </a:cubicBezTo>
                  <a:cubicBezTo>
                    <a:pt x="862" y="275"/>
                    <a:pt x="858" y="275"/>
                    <a:pt x="856" y="274"/>
                  </a:cubicBezTo>
                  <a:cubicBezTo>
                    <a:pt x="854" y="273"/>
                    <a:pt x="849" y="268"/>
                    <a:pt x="848" y="265"/>
                  </a:cubicBezTo>
                  <a:cubicBezTo>
                    <a:pt x="847" y="263"/>
                    <a:pt x="845" y="258"/>
                    <a:pt x="846" y="256"/>
                  </a:cubicBezTo>
                  <a:cubicBezTo>
                    <a:pt x="846" y="254"/>
                    <a:pt x="848" y="252"/>
                    <a:pt x="848" y="250"/>
                  </a:cubicBezTo>
                  <a:cubicBezTo>
                    <a:pt x="848" y="248"/>
                    <a:pt x="848" y="244"/>
                    <a:pt x="848" y="243"/>
                  </a:cubicBezTo>
                  <a:cubicBezTo>
                    <a:pt x="848" y="239"/>
                    <a:pt x="846" y="230"/>
                    <a:pt x="844" y="227"/>
                  </a:cubicBezTo>
                  <a:cubicBezTo>
                    <a:pt x="842" y="224"/>
                    <a:pt x="832" y="222"/>
                    <a:pt x="831" y="219"/>
                  </a:cubicBezTo>
                  <a:cubicBezTo>
                    <a:pt x="831" y="217"/>
                    <a:pt x="836" y="216"/>
                    <a:pt x="836" y="214"/>
                  </a:cubicBezTo>
                  <a:cubicBezTo>
                    <a:pt x="837" y="212"/>
                    <a:pt x="837" y="207"/>
                    <a:pt x="836" y="206"/>
                  </a:cubicBezTo>
                  <a:cubicBezTo>
                    <a:pt x="834" y="204"/>
                    <a:pt x="827" y="204"/>
                    <a:pt x="825" y="202"/>
                  </a:cubicBezTo>
                  <a:cubicBezTo>
                    <a:pt x="824" y="202"/>
                    <a:pt x="823" y="200"/>
                    <a:pt x="822" y="200"/>
                  </a:cubicBezTo>
                  <a:cubicBezTo>
                    <a:pt x="818" y="198"/>
                    <a:pt x="808" y="200"/>
                    <a:pt x="805" y="198"/>
                  </a:cubicBezTo>
                  <a:cubicBezTo>
                    <a:pt x="804" y="197"/>
                    <a:pt x="803" y="194"/>
                    <a:pt x="803" y="192"/>
                  </a:cubicBezTo>
                  <a:cubicBezTo>
                    <a:pt x="803" y="191"/>
                    <a:pt x="803" y="187"/>
                    <a:pt x="804" y="187"/>
                  </a:cubicBezTo>
                  <a:cubicBezTo>
                    <a:pt x="805" y="186"/>
                    <a:pt x="807" y="189"/>
                    <a:pt x="808" y="189"/>
                  </a:cubicBezTo>
                  <a:cubicBezTo>
                    <a:pt x="810" y="189"/>
                    <a:pt x="813" y="188"/>
                    <a:pt x="814" y="187"/>
                  </a:cubicBezTo>
                  <a:cubicBezTo>
                    <a:pt x="816" y="183"/>
                    <a:pt x="817" y="174"/>
                    <a:pt x="819" y="170"/>
                  </a:cubicBezTo>
                  <a:cubicBezTo>
                    <a:pt x="821" y="168"/>
                    <a:pt x="827" y="164"/>
                    <a:pt x="827" y="164"/>
                  </a:cubicBezTo>
                  <a:cubicBezTo>
                    <a:pt x="827" y="164"/>
                    <a:pt x="831" y="154"/>
                    <a:pt x="829" y="151"/>
                  </a:cubicBezTo>
                  <a:cubicBezTo>
                    <a:pt x="828" y="148"/>
                    <a:pt x="820" y="148"/>
                    <a:pt x="817" y="146"/>
                  </a:cubicBezTo>
                  <a:cubicBezTo>
                    <a:pt x="816" y="145"/>
                    <a:pt x="814" y="142"/>
                    <a:pt x="814" y="140"/>
                  </a:cubicBezTo>
                  <a:cubicBezTo>
                    <a:pt x="812" y="136"/>
                    <a:pt x="815" y="124"/>
                    <a:pt x="813" y="120"/>
                  </a:cubicBezTo>
                  <a:cubicBezTo>
                    <a:pt x="812" y="118"/>
                    <a:pt x="807" y="116"/>
                    <a:pt x="807" y="116"/>
                  </a:cubicBezTo>
                  <a:cubicBezTo>
                    <a:pt x="806" y="113"/>
                    <a:pt x="806" y="113"/>
                    <a:pt x="806" y="113"/>
                  </a:cubicBezTo>
                  <a:cubicBezTo>
                    <a:pt x="806" y="113"/>
                    <a:pt x="804" y="113"/>
                    <a:pt x="803" y="112"/>
                  </a:cubicBezTo>
                  <a:cubicBezTo>
                    <a:pt x="800" y="110"/>
                    <a:pt x="795" y="104"/>
                    <a:pt x="791" y="103"/>
                  </a:cubicBezTo>
                  <a:cubicBezTo>
                    <a:pt x="786" y="102"/>
                    <a:pt x="775" y="108"/>
                    <a:pt x="769" y="107"/>
                  </a:cubicBezTo>
                  <a:cubicBezTo>
                    <a:pt x="768" y="107"/>
                    <a:pt x="766" y="106"/>
                    <a:pt x="765" y="105"/>
                  </a:cubicBezTo>
                  <a:cubicBezTo>
                    <a:pt x="762" y="100"/>
                    <a:pt x="765" y="86"/>
                    <a:pt x="761" y="82"/>
                  </a:cubicBezTo>
                  <a:cubicBezTo>
                    <a:pt x="760" y="80"/>
                    <a:pt x="754" y="81"/>
                    <a:pt x="752" y="80"/>
                  </a:cubicBezTo>
                  <a:cubicBezTo>
                    <a:pt x="751" y="79"/>
                    <a:pt x="751" y="77"/>
                    <a:pt x="750" y="77"/>
                  </a:cubicBezTo>
                  <a:cubicBezTo>
                    <a:pt x="747" y="76"/>
                    <a:pt x="743" y="80"/>
                    <a:pt x="741" y="82"/>
                  </a:cubicBezTo>
                  <a:cubicBezTo>
                    <a:pt x="741" y="84"/>
                    <a:pt x="742" y="87"/>
                    <a:pt x="741" y="88"/>
                  </a:cubicBezTo>
                  <a:cubicBezTo>
                    <a:pt x="739" y="92"/>
                    <a:pt x="732" y="96"/>
                    <a:pt x="728" y="97"/>
                  </a:cubicBezTo>
                  <a:cubicBezTo>
                    <a:pt x="722" y="99"/>
                    <a:pt x="708" y="95"/>
                    <a:pt x="701" y="95"/>
                  </a:cubicBezTo>
                  <a:cubicBezTo>
                    <a:pt x="697" y="95"/>
                    <a:pt x="688" y="96"/>
                    <a:pt x="684" y="95"/>
                  </a:cubicBezTo>
                  <a:cubicBezTo>
                    <a:pt x="680" y="94"/>
                    <a:pt x="674" y="90"/>
                    <a:pt x="672" y="88"/>
                  </a:cubicBezTo>
                  <a:cubicBezTo>
                    <a:pt x="670" y="85"/>
                    <a:pt x="670" y="77"/>
                    <a:pt x="668" y="75"/>
                  </a:cubicBezTo>
                  <a:cubicBezTo>
                    <a:pt x="665" y="73"/>
                    <a:pt x="658" y="77"/>
                    <a:pt x="655" y="75"/>
                  </a:cubicBezTo>
                  <a:cubicBezTo>
                    <a:pt x="652" y="73"/>
                    <a:pt x="649" y="65"/>
                    <a:pt x="649" y="62"/>
                  </a:cubicBezTo>
                  <a:cubicBezTo>
                    <a:pt x="649" y="60"/>
                    <a:pt x="652" y="59"/>
                    <a:pt x="652" y="58"/>
                  </a:cubicBezTo>
                  <a:cubicBezTo>
                    <a:pt x="652" y="57"/>
                    <a:pt x="650" y="55"/>
                    <a:pt x="649" y="55"/>
                  </a:cubicBezTo>
                  <a:cubicBezTo>
                    <a:pt x="648" y="54"/>
                    <a:pt x="645" y="56"/>
                    <a:pt x="644" y="55"/>
                  </a:cubicBezTo>
                  <a:cubicBezTo>
                    <a:pt x="643" y="54"/>
                    <a:pt x="643" y="51"/>
                    <a:pt x="642" y="49"/>
                  </a:cubicBezTo>
                  <a:cubicBezTo>
                    <a:pt x="642" y="48"/>
                    <a:pt x="639" y="47"/>
                    <a:pt x="639" y="46"/>
                  </a:cubicBezTo>
                  <a:cubicBezTo>
                    <a:pt x="637" y="43"/>
                    <a:pt x="638" y="36"/>
                    <a:pt x="636" y="33"/>
                  </a:cubicBezTo>
                  <a:cubicBezTo>
                    <a:pt x="636" y="31"/>
                    <a:pt x="632" y="28"/>
                    <a:pt x="631" y="26"/>
                  </a:cubicBezTo>
                  <a:cubicBezTo>
                    <a:pt x="630" y="24"/>
                    <a:pt x="632" y="19"/>
                    <a:pt x="631" y="16"/>
                  </a:cubicBezTo>
                  <a:cubicBezTo>
                    <a:pt x="630" y="16"/>
                    <a:pt x="629" y="15"/>
                    <a:pt x="629" y="15"/>
                  </a:cubicBezTo>
                  <a:cubicBezTo>
                    <a:pt x="626" y="13"/>
                    <a:pt x="619" y="17"/>
                    <a:pt x="616" y="16"/>
                  </a:cubicBezTo>
                  <a:cubicBezTo>
                    <a:pt x="613" y="16"/>
                    <a:pt x="608" y="14"/>
                    <a:pt x="606" y="13"/>
                  </a:cubicBezTo>
                  <a:cubicBezTo>
                    <a:pt x="603" y="12"/>
                    <a:pt x="600" y="8"/>
                    <a:pt x="597" y="8"/>
                  </a:cubicBezTo>
                  <a:cubicBezTo>
                    <a:pt x="596" y="8"/>
                    <a:pt x="594" y="10"/>
                    <a:pt x="593" y="10"/>
                  </a:cubicBezTo>
                  <a:cubicBezTo>
                    <a:pt x="592" y="10"/>
                    <a:pt x="590" y="10"/>
                    <a:pt x="590" y="9"/>
                  </a:cubicBezTo>
                  <a:cubicBezTo>
                    <a:pt x="588" y="8"/>
                    <a:pt x="588" y="1"/>
                    <a:pt x="586" y="0"/>
                  </a:cubicBezTo>
                  <a:cubicBezTo>
                    <a:pt x="583" y="0"/>
                    <a:pt x="579" y="6"/>
                    <a:pt x="576" y="7"/>
                  </a:cubicBezTo>
                  <a:cubicBezTo>
                    <a:pt x="575" y="8"/>
                    <a:pt x="572" y="7"/>
                    <a:pt x="571" y="8"/>
                  </a:cubicBezTo>
                  <a:cubicBezTo>
                    <a:pt x="569" y="9"/>
                    <a:pt x="568" y="16"/>
                    <a:pt x="566" y="18"/>
                  </a:cubicBezTo>
                  <a:cubicBezTo>
                    <a:pt x="564" y="20"/>
                    <a:pt x="561" y="22"/>
                    <a:pt x="559" y="23"/>
                  </a:cubicBezTo>
                  <a:cubicBezTo>
                    <a:pt x="557" y="23"/>
                    <a:pt x="555" y="22"/>
                    <a:pt x="553" y="23"/>
                  </a:cubicBezTo>
                  <a:cubicBezTo>
                    <a:pt x="551" y="24"/>
                    <a:pt x="545" y="27"/>
                    <a:pt x="543" y="30"/>
                  </a:cubicBezTo>
                  <a:cubicBezTo>
                    <a:pt x="543" y="30"/>
                    <a:pt x="543" y="32"/>
                    <a:pt x="544" y="32"/>
                  </a:cubicBezTo>
                  <a:cubicBezTo>
                    <a:pt x="545" y="34"/>
                    <a:pt x="551" y="36"/>
                    <a:pt x="551" y="39"/>
                  </a:cubicBezTo>
                  <a:cubicBezTo>
                    <a:pt x="550" y="43"/>
                    <a:pt x="539" y="44"/>
                    <a:pt x="534" y="45"/>
                  </a:cubicBezTo>
                  <a:cubicBezTo>
                    <a:pt x="530" y="45"/>
                    <a:pt x="522" y="43"/>
                    <a:pt x="518" y="44"/>
                  </a:cubicBezTo>
                  <a:cubicBezTo>
                    <a:pt x="516" y="44"/>
                    <a:pt x="511" y="46"/>
                    <a:pt x="510" y="48"/>
                  </a:cubicBezTo>
                  <a:cubicBezTo>
                    <a:pt x="510" y="50"/>
                    <a:pt x="516" y="53"/>
                    <a:pt x="516" y="56"/>
                  </a:cubicBezTo>
                  <a:cubicBezTo>
                    <a:pt x="515" y="56"/>
                    <a:pt x="514" y="58"/>
                    <a:pt x="514" y="58"/>
                  </a:cubicBezTo>
                  <a:cubicBezTo>
                    <a:pt x="513" y="59"/>
                    <a:pt x="510" y="58"/>
                    <a:pt x="509" y="57"/>
                  </a:cubicBezTo>
                  <a:cubicBezTo>
                    <a:pt x="504" y="54"/>
                    <a:pt x="500" y="42"/>
                    <a:pt x="495" y="39"/>
                  </a:cubicBezTo>
                  <a:cubicBezTo>
                    <a:pt x="492" y="37"/>
                    <a:pt x="485" y="37"/>
                    <a:pt x="483" y="35"/>
                  </a:cubicBezTo>
                  <a:cubicBezTo>
                    <a:pt x="480" y="33"/>
                    <a:pt x="478" y="27"/>
                    <a:pt x="476" y="26"/>
                  </a:cubicBezTo>
                  <a:cubicBezTo>
                    <a:pt x="474" y="24"/>
                    <a:pt x="468" y="25"/>
                    <a:pt x="465" y="24"/>
                  </a:cubicBezTo>
                  <a:cubicBezTo>
                    <a:pt x="463" y="23"/>
                    <a:pt x="461" y="18"/>
                    <a:pt x="458" y="18"/>
                  </a:cubicBezTo>
                  <a:cubicBezTo>
                    <a:pt x="455" y="18"/>
                    <a:pt x="450" y="25"/>
                    <a:pt x="448" y="28"/>
                  </a:cubicBezTo>
                  <a:cubicBezTo>
                    <a:pt x="447" y="28"/>
                    <a:pt x="446" y="31"/>
                    <a:pt x="445" y="31"/>
                  </a:cubicBezTo>
                  <a:cubicBezTo>
                    <a:pt x="443" y="33"/>
                    <a:pt x="437" y="33"/>
                    <a:pt x="435" y="34"/>
                  </a:cubicBezTo>
                  <a:cubicBezTo>
                    <a:pt x="433" y="35"/>
                    <a:pt x="431" y="37"/>
                    <a:pt x="430" y="37"/>
                  </a:cubicBezTo>
                  <a:cubicBezTo>
                    <a:pt x="429" y="38"/>
                    <a:pt x="427" y="36"/>
                    <a:pt x="426" y="36"/>
                  </a:cubicBezTo>
                  <a:cubicBezTo>
                    <a:pt x="424" y="38"/>
                    <a:pt x="428" y="49"/>
                    <a:pt x="428" y="49"/>
                  </a:cubicBezTo>
                  <a:cubicBezTo>
                    <a:pt x="428" y="49"/>
                    <a:pt x="423" y="49"/>
                    <a:pt x="421" y="49"/>
                  </a:cubicBezTo>
                  <a:cubicBezTo>
                    <a:pt x="420" y="49"/>
                    <a:pt x="417" y="46"/>
                    <a:pt x="416" y="46"/>
                  </a:cubicBezTo>
                  <a:cubicBezTo>
                    <a:pt x="415" y="47"/>
                    <a:pt x="412" y="49"/>
                    <a:pt x="411" y="50"/>
                  </a:cubicBezTo>
                  <a:cubicBezTo>
                    <a:pt x="411" y="51"/>
                    <a:pt x="411" y="54"/>
                    <a:pt x="411" y="56"/>
                  </a:cubicBezTo>
                  <a:cubicBezTo>
                    <a:pt x="410" y="57"/>
                    <a:pt x="408" y="59"/>
                    <a:pt x="407" y="60"/>
                  </a:cubicBezTo>
                  <a:cubicBezTo>
                    <a:pt x="406" y="60"/>
                    <a:pt x="403" y="59"/>
                    <a:pt x="402" y="60"/>
                  </a:cubicBezTo>
                  <a:cubicBezTo>
                    <a:pt x="401" y="61"/>
                    <a:pt x="400" y="64"/>
                    <a:pt x="399" y="65"/>
                  </a:cubicBezTo>
                  <a:cubicBezTo>
                    <a:pt x="398" y="68"/>
                    <a:pt x="397" y="73"/>
                    <a:pt x="397" y="76"/>
                  </a:cubicBezTo>
                  <a:cubicBezTo>
                    <a:pt x="398" y="80"/>
                    <a:pt x="403" y="86"/>
                    <a:pt x="403" y="90"/>
                  </a:cubicBezTo>
                  <a:cubicBezTo>
                    <a:pt x="404" y="92"/>
                    <a:pt x="402" y="97"/>
                    <a:pt x="402" y="99"/>
                  </a:cubicBezTo>
                  <a:cubicBezTo>
                    <a:pt x="402" y="101"/>
                    <a:pt x="402" y="106"/>
                    <a:pt x="404" y="108"/>
                  </a:cubicBezTo>
                  <a:cubicBezTo>
                    <a:pt x="404" y="109"/>
                    <a:pt x="408" y="109"/>
                    <a:pt x="408" y="110"/>
                  </a:cubicBezTo>
                  <a:cubicBezTo>
                    <a:pt x="409" y="113"/>
                    <a:pt x="404" y="119"/>
                    <a:pt x="403" y="123"/>
                  </a:cubicBezTo>
                  <a:cubicBezTo>
                    <a:pt x="402" y="125"/>
                    <a:pt x="401" y="130"/>
                    <a:pt x="401" y="133"/>
                  </a:cubicBezTo>
                  <a:cubicBezTo>
                    <a:pt x="402" y="136"/>
                    <a:pt x="406" y="143"/>
                    <a:pt x="407" y="147"/>
                  </a:cubicBezTo>
                  <a:cubicBezTo>
                    <a:pt x="408" y="151"/>
                    <a:pt x="407" y="160"/>
                    <a:pt x="408" y="164"/>
                  </a:cubicBezTo>
                  <a:cubicBezTo>
                    <a:pt x="409" y="165"/>
                    <a:pt x="411" y="166"/>
                    <a:pt x="411" y="167"/>
                  </a:cubicBezTo>
                  <a:cubicBezTo>
                    <a:pt x="411" y="168"/>
                    <a:pt x="409" y="171"/>
                    <a:pt x="408" y="172"/>
                  </a:cubicBezTo>
                  <a:cubicBezTo>
                    <a:pt x="407" y="173"/>
                    <a:pt x="404" y="172"/>
                    <a:pt x="403" y="173"/>
                  </a:cubicBezTo>
                  <a:cubicBezTo>
                    <a:pt x="400" y="175"/>
                    <a:pt x="397" y="184"/>
                    <a:pt x="397" y="188"/>
                  </a:cubicBezTo>
                  <a:cubicBezTo>
                    <a:pt x="397" y="191"/>
                    <a:pt x="398" y="196"/>
                    <a:pt x="400" y="198"/>
                  </a:cubicBezTo>
                  <a:cubicBezTo>
                    <a:pt x="401" y="199"/>
                    <a:pt x="406" y="198"/>
                    <a:pt x="408" y="199"/>
                  </a:cubicBezTo>
                  <a:cubicBezTo>
                    <a:pt x="409" y="201"/>
                    <a:pt x="408" y="205"/>
                    <a:pt x="410" y="207"/>
                  </a:cubicBezTo>
                  <a:cubicBezTo>
                    <a:pt x="412" y="210"/>
                    <a:pt x="419" y="211"/>
                    <a:pt x="422" y="213"/>
                  </a:cubicBezTo>
                  <a:cubicBezTo>
                    <a:pt x="424" y="214"/>
                    <a:pt x="427" y="216"/>
                    <a:pt x="428" y="218"/>
                  </a:cubicBezTo>
                  <a:cubicBezTo>
                    <a:pt x="428" y="220"/>
                    <a:pt x="425" y="224"/>
                    <a:pt x="424" y="226"/>
                  </a:cubicBezTo>
                  <a:cubicBezTo>
                    <a:pt x="423" y="228"/>
                    <a:pt x="421" y="232"/>
                    <a:pt x="419" y="233"/>
                  </a:cubicBezTo>
                  <a:cubicBezTo>
                    <a:pt x="413" y="235"/>
                    <a:pt x="402" y="230"/>
                    <a:pt x="396" y="230"/>
                  </a:cubicBezTo>
                  <a:cubicBezTo>
                    <a:pt x="388" y="230"/>
                    <a:pt x="372" y="232"/>
                    <a:pt x="364" y="235"/>
                  </a:cubicBezTo>
                  <a:cubicBezTo>
                    <a:pt x="361" y="236"/>
                    <a:pt x="354" y="238"/>
                    <a:pt x="352" y="241"/>
                  </a:cubicBezTo>
                  <a:cubicBezTo>
                    <a:pt x="350" y="244"/>
                    <a:pt x="350" y="251"/>
                    <a:pt x="352" y="255"/>
                  </a:cubicBezTo>
                  <a:cubicBezTo>
                    <a:pt x="352" y="256"/>
                    <a:pt x="358" y="258"/>
                    <a:pt x="358" y="260"/>
                  </a:cubicBezTo>
                  <a:cubicBezTo>
                    <a:pt x="358" y="261"/>
                    <a:pt x="355" y="263"/>
                    <a:pt x="355" y="265"/>
                  </a:cubicBezTo>
                  <a:cubicBezTo>
                    <a:pt x="355" y="268"/>
                    <a:pt x="361" y="273"/>
                    <a:pt x="359" y="276"/>
                  </a:cubicBezTo>
                  <a:cubicBezTo>
                    <a:pt x="359" y="277"/>
                    <a:pt x="354" y="277"/>
                    <a:pt x="353" y="278"/>
                  </a:cubicBezTo>
                  <a:cubicBezTo>
                    <a:pt x="351" y="279"/>
                    <a:pt x="349" y="285"/>
                    <a:pt x="347" y="287"/>
                  </a:cubicBezTo>
                  <a:cubicBezTo>
                    <a:pt x="344" y="290"/>
                    <a:pt x="338" y="295"/>
                    <a:pt x="335" y="297"/>
                  </a:cubicBezTo>
                  <a:cubicBezTo>
                    <a:pt x="331" y="299"/>
                    <a:pt x="322" y="305"/>
                    <a:pt x="317" y="305"/>
                  </a:cubicBezTo>
                  <a:cubicBezTo>
                    <a:pt x="315" y="305"/>
                    <a:pt x="311" y="300"/>
                    <a:pt x="309" y="300"/>
                  </a:cubicBezTo>
                  <a:cubicBezTo>
                    <a:pt x="306" y="300"/>
                    <a:pt x="303" y="306"/>
                    <a:pt x="301" y="306"/>
                  </a:cubicBezTo>
                  <a:cubicBezTo>
                    <a:pt x="298" y="307"/>
                    <a:pt x="292" y="304"/>
                    <a:pt x="289" y="304"/>
                  </a:cubicBezTo>
                  <a:cubicBezTo>
                    <a:pt x="288" y="305"/>
                    <a:pt x="286" y="308"/>
                    <a:pt x="285" y="309"/>
                  </a:cubicBezTo>
                  <a:cubicBezTo>
                    <a:pt x="284" y="311"/>
                    <a:pt x="283" y="316"/>
                    <a:pt x="282" y="318"/>
                  </a:cubicBezTo>
                  <a:cubicBezTo>
                    <a:pt x="281" y="319"/>
                    <a:pt x="278" y="320"/>
                    <a:pt x="276" y="321"/>
                  </a:cubicBezTo>
                  <a:cubicBezTo>
                    <a:pt x="276" y="321"/>
                    <a:pt x="274" y="320"/>
                    <a:pt x="273" y="320"/>
                  </a:cubicBezTo>
                  <a:cubicBezTo>
                    <a:pt x="272" y="321"/>
                    <a:pt x="272" y="323"/>
                    <a:pt x="271" y="323"/>
                  </a:cubicBezTo>
                  <a:cubicBezTo>
                    <a:pt x="269" y="325"/>
                    <a:pt x="264" y="325"/>
                    <a:pt x="261" y="325"/>
                  </a:cubicBezTo>
                  <a:cubicBezTo>
                    <a:pt x="258" y="325"/>
                    <a:pt x="251" y="324"/>
                    <a:pt x="247" y="323"/>
                  </a:cubicBezTo>
                  <a:cubicBezTo>
                    <a:pt x="245" y="322"/>
                    <a:pt x="241" y="319"/>
                    <a:pt x="239" y="319"/>
                  </a:cubicBezTo>
                  <a:cubicBezTo>
                    <a:pt x="238" y="318"/>
                    <a:pt x="236" y="318"/>
                    <a:pt x="235" y="318"/>
                  </a:cubicBezTo>
                  <a:cubicBezTo>
                    <a:pt x="234" y="318"/>
                    <a:pt x="233" y="320"/>
                    <a:pt x="232" y="320"/>
                  </a:cubicBezTo>
                  <a:cubicBezTo>
                    <a:pt x="227" y="322"/>
                    <a:pt x="217" y="314"/>
                    <a:pt x="212" y="315"/>
                  </a:cubicBezTo>
                  <a:cubicBezTo>
                    <a:pt x="207" y="317"/>
                    <a:pt x="200" y="326"/>
                    <a:pt x="198" y="331"/>
                  </a:cubicBezTo>
                  <a:cubicBezTo>
                    <a:pt x="197" y="332"/>
                    <a:pt x="198" y="335"/>
                    <a:pt x="197" y="336"/>
                  </a:cubicBezTo>
                  <a:cubicBezTo>
                    <a:pt x="197" y="337"/>
                    <a:pt x="194" y="338"/>
                    <a:pt x="193" y="339"/>
                  </a:cubicBezTo>
                  <a:cubicBezTo>
                    <a:pt x="192" y="339"/>
                    <a:pt x="189" y="339"/>
                    <a:pt x="188" y="338"/>
                  </a:cubicBezTo>
                  <a:cubicBezTo>
                    <a:pt x="185" y="338"/>
                    <a:pt x="180" y="333"/>
                    <a:pt x="177" y="333"/>
                  </a:cubicBezTo>
                  <a:cubicBezTo>
                    <a:pt x="174" y="333"/>
                    <a:pt x="169" y="341"/>
                    <a:pt x="165" y="342"/>
                  </a:cubicBezTo>
                  <a:cubicBezTo>
                    <a:pt x="164" y="342"/>
                    <a:pt x="161" y="341"/>
                    <a:pt x="160" y="341"/>
                  </a:cubicBezTo>
                  <a:cubicBezTo>
                    <a:pt x="156" y="342"/>
                    <a:pt x="152" y="351"/>
                    <a:pt x="149" y="353"/>
                  </a:cubicBezTo>
                  <a:cubicBezTo>
                    <a:pt x="146" y="355"/>
                    <a:pt x="141" y="359"/>
                    <a:pt x="139" y="359"/>
                  </a:cubicBezTo>
                  <a:cubicBezTo>
                    <a:pt x="137" y="359"/>
                    <a:pt x="134" y="356"/>
                    <a:pt x="132" y="356"/>
                  </a:cubicBezTo>
                  <a:cubicBezTo>
                    <a:pt x="131" y="356"/>
                    <a:pt x="129" y="359"/>
                    <a:pt x="127" y="359"/>
                  </a:cubicBezTo>
                  <a:cubicBezTo>
                    <a:pt x="126" y="359"/>
                    <a:pt x="124" y="358"/>
                    <a:pt x="124" y="357"/>
                  </a:cubicBezTo>
                  <a:cubicBezTo>
                    <a:pt x="124" y="357"/>
                    <a:pt x="124" y="355"/>
                    <a:pt x="124" y="355"/>
                  </a:cubicBezTo>
                  <a:cubicBezTo>
                    <a:pt x="125" y="352"/>
                    <a:pt x="131" y="348"/>
                    <a:pt x="132" y="344"/>
                  </a:cubicBezTo>
                  <a:cubicBezTo>
                    <a:pt x="132" y="344"/>
                    <a:pt x="133" y="342"/>
                    <a:pt x="132" y="342"/>
                  </a:cubicBezTo>
                  <a:cubicBezTo>
                    <a:pt x="131" y="340"/>
                    <a:pt x="127" y="339"/>
                    <a:pt x="127" y="338"/>
                  </a:cubicBezTo>
                  <a:cubicBezTo>
                    <a:pt x="126" y="336"/>
                    <a:pt x="126" y="333"/>
                    <a:pt x="126" y="332"/>
                  </a:cubicBezTo>
                  <a:cubicBezTo>
                    <a:pt x="127" y="331"/>
                    <a:pt x="129" y="331"/>
                    <a:pt x="129" y="330"/>
                  </a:cubicBezTo>
                  <a:cubicBezTo>
                    <a:pt x="130" y="330"/>
                    <a:pt x="130" y="328"/>
                    <a:pt x="130" y="327"/>
                  </a:cubicBezTo>
                  <a:cubicBezTo>
                    <a:pt x="129" y="326"/>
                    <a:pt x="126" y="323"/>
                    <a:pt x="125" y="322"/>
                  </a:cubicBezTo>
                  <a:cubicBezTo>
                    <a:pt x="124" y="320"/>
                    <a:pt x="123" y="316"/>
                    <a:pt x="123" y="316"/>
                  </a:cubicBezTo>
                  <a:cubicBezTo>
                    <a:pt x="123" y="316"/>
                    <a:pt x="117" y="318"/>
                    <a:pt x="116" y="316"/>
                  </a:cubicBezTo>
                  <a:cubicBezTo>
                    <a:pt x="115" y="314"/>
                    <a:pt x="119" y="310"/>
                    <a:pt x="121" y="308"/>
                  </a:cubicBezTo>
                  <a:cubicBezTo>
                    <a:pt x="122" y="307"/>
                    <a:pt x="125" y="305"/>
                    <a:pt x="125" y="303"/>
                  </a:cubicBezTo>
                  <a:cubicBezTo>
                    <a:pt x="125" y="302"/>
                    <a:pt x="125" y="301"/>
                    <a:pt x="125" y="301"/>
                  </a:cubicBezTo>
                  <a:cubicBezTo>
                    <a:pt x="124" y="300"/>
                    <a:pt x="122" y="300"/>
                    <a:pt x="121" y="300"/>
                  </a:cubicBezTo>
                  <a:cubicBezTo>
                    <a:pt x="119" y="300"/>
                    <a:pt x="116" y="304"/>
                    <a:pt x="114" y="306"/>
                  </a:cubicBezTo>
                  <a:cubicBezTo>
                    <a:pt x="112" y="307"/>
                    <a:pt x="107" y="308"/>
                    <a:pt x="106" y="309"/>
                  </a:cubicBezTo>
                  <a:cubicBezTo>
                    <a:pt x="105" y="310"/>
                    <a:pt x="104" y="312"/>
                    <a:pt x="103" y="312"/>
                  </a:cubicBezTo>
                  <a:cubicBezTo>
                    <a:pt x="99" y="314"/>
                    <a:pt x="91" y="312"/>
                    <a:pt x="87" y="313"/>
                  </a:cubicBezTo>
                  <a:cubicBezTo>
                    <a:pt x="85" y="313"/>
                    <a:pt x="81" y="316"/>
                    <a:pt x="79" y="317"/>
                  </a:cubicBezTo>
                  <a:cubicBezTo>
                    <a:pt x="79" y="318"/>
                    <a:pt x="78" y="320"/>
                    <a:pt x="79" y="321"/>
                  </a:cubicBezTo>
                  <a:cubicBezTo>
                    <a:pt x="80" y="323"/>
                    <a:pt x="83" y="325"/>
                    <a:pt x="85" y="325"/>
                  </a:cubicBezTo>
                  <a:cubicBezTo>
                    <a:pt x="87" y="325"/>
                    <a:pt x="90" y="321"/>
                    <a:pt x="92" y="321"/>
                  </a:cubicBezTo>
                  <a:cubicBezTo>
                    <a:pt x="94" y="320"/>
                    <a:pt x="98" y="319"/>
                    <a:pt x="99" y="320"/>
                  </a:cubicBezTo>
                  <a:cubicBezTo>
                    <a:pt x="99" y="321"/>
                    <a:pt x="98" y="322"/>
                    <a:pt x="98" y="323"/>
                  </a:cubicBezTo>
                  <a:cubicBezTo>
                    <a:pt x="96" y="324"/>
                    <a:pt x="92" y="324"/>
                    <a:pt x="90" y="325"/>
                  </a:cubicBezTo>
                  <a:cubicBezTo>
                    <a:pt x="87" y="327"/>
                    <a:pt x="86" y="335"/>
                    <a:pt x="83" y="336"/>
                  </a:cubicBezTo>
                  <a:cubicBezTo>
                    <a:pt x="80" y="338"/>
                    <a:pt x="74" y="335"/>
                    <a:pt x="71" y="335"/>
                  </a:cubicBezTo>
                  <a:cubicBezTo>
                    <a:pt x="69" y="335"/>
                    <a:pt x="65" y="337"/>
                    <a:pt x="62" y="337"/>
                  </a:cubicBezTo>
                  <a:cubicBezTo>
                    <a:pt x="58" y="337"/>
                    <a:pt x="50" y="333"/>
                    <a:pt x="46" y="333"/>
                  </a:cubicBezTo>
                  <a:cubicBezTo>
                    <a:pt x="43" y="332"/>
                    <a:pt x="36" y="332"/>
                    <a:pt x="33" y="334"/>
                  </a:cubicBezTo>
                  <a:cubicBezTo>
                    <a:pt x="32" y="334"/>
                    <a:pt x="29" y="337"/>
                    <a:pt x="29" y="338"/>
                  </a:cubicBezTo>
                  <a:cubicBezTo>
                    <a:pt x="30" y="340"/>
                    <a:pt x="34" y="339"/>
                    <a:pt x="34" y="340"/>
                  </a:cubicBezTo>
                  <a:cubicBezTo>
                    <a:pt x="35" y="341"/>
                    <a:pt x="34" y="345"/>
                    <a:pt x="35" y="346"/>
                  </a:cubicBezTo>
                  <a:cubicBezTo>
                    <a:pt x="36" y="348"/>
                    <a:pt x="40" y="348"/>
                    <a:pt x="41" y="350"/>
                  </a:cubicBezTo>
                  <a:cubicBezTo>
                    <a:pt x="43" y="351"/>
                    <a:pt x="44" y="355"/>
                    <a:pt x="44" y="357"/>
                  </a:cubicBezTo>
                  <a:cubicBezTo>
                    <a:pt x="44" y="358"/>
                    <a:pt x="42" y="359"/>
                    <a:pt x="42" y="361"/>
                  </a:cubicBezTo>
                  <a:cubicBezTo>
                    <a:pt x="42" y="363"/>
                    <a:pt x="44" y="366"/>
                    <a:pt x="44" y="368"/>
                  </a:cubicBezTo>
                  <a:cubicBezTo>
                    <a:pt x="43" y="370"/>
                    <a:pt x="38" y="373"/>
                    <a:pt x="36" y="374"/>
                  </a:cubicBezTo>
                  <a:cubicBezTo>
                    <a:pt x="34" y="374"/>
                    <a:pt x="30" y="371"/>
                    <a:pt x="28" y="371"/>
                  </a:cubicBezTo>
                  <a:cubicBezTo>
                    <a:pt x="26" y="371"/>
                    <a:pt x="22" y="375"/>
                    <a:pt x="20" y="374"/>
                  </a:cubicBezTo>
                  <a:cubicBezTo>
                    <a:pt x="17" y="374"/>
                    <a:pt x="14" y="370"/>
                    <a:pt x="12" y="370"/>
                  </a:cubicBezTo>
                  <a:cubicBezTo>
                    <a:pt x="11" y="370"/>
                    <a:pt x="8" y="373"/>
                    <a:pt x="8" y="375"/>
                  </a:cubicBezTo>
                  <a:cubicBezTo>
                    <a:pt x="7" y="376"/>
                    <a:pt x="9" y="379"/>
                    <a:pt x="9" y="381"/>
                  </a:cubicBezTo>
                  <a:cubicBezTo>
                    <a:pt x="9" y="383"/>
                    <a:pt x="7" y="387"/>
                    <a:pt x="6" y="389"/>
                  </a:cubicBezTo>
                  <a:cubicBezTo>
                    <a:pt x="5" y="390"/>
                    <a:pt x="2" y="392"/>
                    <a:pt x="1" y="393"/>
                  </a:cubicBezTo>
                  <a:cubicBezTo>
                    <a:pt x="1" y="394"/>
                    <a:pt x="0" y="396"/>
                    <a:pt x="1" y="396"/>
                  </a:cubicBezTo>
                  <a:cubicBezTo>
                    <a:pt x="3" y="398"/>
                    <a:pt x="9" y="393"/>
                    <a:pt x="12" y="392"/>
                  </a:cubicBezTo>
                  <a:cubicBezTo>
                    <a:pt x="14" y="391"/>
                    <a:pt x="19" y="388"/>
                    <a:pt x="21" y="387"/>
                  </a:cubicBezTo>
                  <a:cubicBezTo>
                    <a:pt x="23" y="386"/>
                    <a:pt x="26" y="384"/>
                    <a:pt x="28" y="384"/>
                  </a:cubicBezTo>
                  <a:cubicBezTo>
                    <a:pt x="29" y="385"/>
                    <a:pt x="30" y="387"/>
                    <a:pt x="31" y="387"/>
                  </a:cubicBezTo>
                  <a:cubicBezTo>
                    <a:pt x="33" y="387"/>
                    <a:pt x="37" y="384"/>
                    <a:pt x="39" y="385"/>
                  </a:cubicBezTo>
                  <a:cubicBezTo>
                    <a:pt x="39" y="386"/>
                    <a:pt x="37" y="388"/>
                    <a:pt x="38" y="389"/>
                  </a:cubicBezTo>
                  <a:cubicBezTo>
                    <a:pt x="39" y="390"/>
                    <a:pt x="43" y="387"/>
                    <a:pt x="44" y="388"/>
                  </a:cubicBezTo>
                  <a:cubicBezTo>
                    <a:pt x="45" y="389"/>
                    <a:pt x="42" y="391"/>
                    <a:pt x="42" y="392"/>
                  </a:cubicBezTo>
                  <a:cubicBezTo>
                    <a:pt x="43" y="393"/>
                    <a:pt x="46" y="394"/>
                    <a:pt x="48" y="394"/>
                  </a:cubicBezTo>
                  <a:cubicBezTo>
                    <a:pt x="51" y="395"/>
                    <a:pt x="56" y="392"/>
                    <a:pt x="59" y="390"/>
                  </a:cubicBezTo>
                  <a:cubicBezTo>
                    <a:pt x="60" y="389"/>
                    <a:pt x="63" y="386"/>
                    <a:pt x="64" y="386"/>
                  </a:cubicBezTo>
                  <a:cubicBezTo>
                    <a:pt x="66" y="385"/>
                    <a:pt x="69" y="383"/>
                    <a:pt x="70" y="383"/>
                  </a:cubicBezTo>
                  <a:cubicBezTo>
                    <a:pt x="72" y="383"/>
                    <a:pt x="74" y="386"/>
                    <a:pt x="75" y="386"/>
                  </a:cubicBezTo>
                  <a:cubicBezTo>
                    <a:pt x="77" y="386"/>
                    <a:pt x="81" y="386"/>
                    <a:pt x="82" y="385"/>
                  </a:cubicBezTo>
                  <a:cubicBezTo>
                    <a:pt x="85" y="384"/>
                    <a:pt x="89" y="377"/>
                    <a:pt x="91" y="375"/>
                  </a:cubicBezTo>
                  <a:cubicBezTo>
                    <a:pt x="94" y="373"/>
                    <a:pt x="100" y="369"/>
                    <a:pt x="103" y="368"/>
                  </a:cubicBezTo>
                  <a:cubicBezTo>
                    <a:pt x="106" y="367"/>
                    <a:pt x="113" y="367"/>
                    <a:pt x="116" y="366"/>
                  </a:cubicBezTo>
                  <a:cubicBezTo>
                    <a:pt x="119" y="366"/>
                    <a:pt x="125" y="362"/>
                    <a:pt x="129" y="362"/>
                  </a:cubicBezTo>
                  <a:cubicBezTo>
                    <a:pt x="132" y="362"/>
                    <a:pt x="137" y="367"/>
                    <a:pt x="140" y="368"/>
                  </a:cubicBezTo>
                  <a:cubicBezTo>
                    <a:pt x="141" y="369"/>
                    <a:pt x="145" y="368"/>
                    <a:pt x="146" y="368"/>
                  </a:cubicBezTo>
                  <a:cubicBezTo>
                    <a:pt x="148" y="368"/>
                    <a:pt x="152" y="371"/>
                    <a:pt x="155" y="370"/>
                  </a:cubicBezTo>
                  <a:cubicBezTo>
                    <a:pt x="158" y="370"/>
                    <a:pt x="163" y="366"/>
                    <a:pt x="165" y="364"/>
                  </a:cubicBezTo>
                  <a:cubicBezTo>
                    <a:pt x="166" y="362"/>
                    <a:pt x="164" y="358"/>
                    <a:pt x="166" y="357"/>
                  </a:cubicBezTo>
                  <a:cubicBezTo>
                    <a:pt x="167" y="355"/>
                    <a:pt x="170" y="354"/>
                    <a:pt x="172" y="355"/>
                  </a:cubicBezTo>
                  <a:cubicBezTo>
                    <a:pt x="174" y="355"/>
                    <a:pt x="175" y="361"/>
                    <a:pt x="177" y="363"/>
                  </a:cubicBezTo>
                  <a:cubicBezTo>
                    <a:pt x="179" y="364"/>
                    <a:pt x="183" y="366"/>
                    <a:pt x="186" y="367"/>
                  </a:cubicBezTo>
                  <a:cubicBezTo>
                    <a:pt x="188" y="367"/>
                    <a:pt x="195" y="364"/>
                    <a:pt x="197" y="366"/>
                  </a:cubicBezTo>
                  <a:cubicBezTo>
                    <a:pt x="197" y="367"/>
                    <a:pt x="195" y="368"/>
                    <a:pt x="194" y="369"/>
                  </a:cubicBezTo>
                  <a:cubicBezTo>
                    <a:pt x="194" y="370"/>
                    <a:pt x="193" y="371"/>
                    <a:pt x="193" y="371"/>
                  </a:cubicBezTo>
                  <a:cubicBezTo>
                    <a:pt x="194" y="372"/>
                    <a:pt x="197" y="372"/>
                    <a:pt x="198" y="371"/>
                  </a:cubicBezTo>
                  <a:cubicBezTo>
                    <a:pt x="200" y="371"/>
                    <a:pt x="203" y="370"/>
                    <a:pt x="204" y="370"/>
                  </a:cubicBezTo>
                  <a:cubicBezTo>
                    <a:pt x="207" y="369"/>
                    <a:pt x="212" y="371"/>
                    <a:pt x="214" y="371"/>
                  </a:cubicBezTo>
                  <a:cubicBezTo>
                    <a:pt x="217" y="370"/>
                    <a:pt x="221" y="366"/>
                    <a:pt x="223" y="364"/>
                  </a:cubicBezTo>
                  <a:cubicBezTo>
                    <a:pt x="224" y="363"/>
                    <a:pt x="226" y="358"/>
                    <a:pt x="228" y="357"/>
                  </a:cubicBezTo>
                  <a:cubicBezTo>
                    <a:pt x="230" y="356"/>
                    <a:pt x="235" y="355"/>
                    <a:pt x="237" y="355"/>
                  </a:cubicBezTo>
                  <a:cubicBezTo>
                    <a:pt x="239" y="354"/>
                    <a:pt x="242" y="354"/>
                    <a:pt x="244" y="354"/>
                  </a:cubicBezTo>
                  <a:cubicBezTo>
                    <a:pt x="245" y="353"/>
                    <a:pt x="248" y="351"/>
                    <a:pt x="249" y="350"/>
                  </a:cubicBezTo>
                  <a:cubicBezTo>
                    <a:pt x="250" y="348"/>
                    <a:pt x="249" y="344"/>
                    <a:pt x="249" y="343"/>
                  </a:cubicBezTo>
                  <a:cubicBezTo>
                    <a:pt x="250" y="341"/>
                    <a:pt x="251" y="337"/>
                    <a:pt x="253" y="336"/>
                  </a:cubicBezTo>
                  <a:cubicBezTo>
                    <a:pt x="254" y="335"/>
                    <a:pt x="258" y="334"/>
                    <a:pt x="259" y="334"/>
                  </a:cubicBezTo>
                  <a:cubicBezTo>
                    <a:pt x="261" y="335"/>
                    <a:pt x="263" y="340"/>
                    <a:pt x="263" y="342"/>
                  </a:cubicBezTo>
                  <a:cubicBezTo>
                    <a:pt x="263" y="343"/>
                    <a:pt x="263" y="346"/>
                    <a:pt x="263" y="347"/>
                  </a:cubicBezTo>
                  <a:cubicBezTo>
                    <a:pt x="263" y="348"/>
                    <a:pt x="264" y="352"/>
                    <a:pt x="265" y="353"/>
                  </a:cubicBezTo>
                  <a:cubicBezTo>
                    <a:pt x="266" y="354"/>
                    <a:pt x="269" y="355"/>
                    <a:pt x="270" y="355"/>
                  </a:cubicBezTo>
                  <a:cubicBezTo>
                    <a:pt x="271" y="355"/>
                    <a:pt x="273" y="353"/>
                    <a:pt x="274" y="353"/>
                  </a:cubicBezTo>
                  <a:cubicBezTo>
                    <a:pt x="275" y="353"/>
                    <a:pt x="276" y="354"/>
                    <a:pt x="277" y="355"/>
                  </a:cubicBezTo>
                  <a:cubicBezTo>
                    <a:pt x="277" y="355"/>
                    <a:pt x="277" y="357"/>
                    <a:pt x="276" y="358"/>
                  </a:cubicBezTo>
                  <a:cubicBezTo>
                    <a:pt x="276" y="359"/>
                    <a:pt x="272" y="360"/>
                    <a:pt x="271" y="362"/>
                  </a:cubicBezTo>
                  <a:cubicBezTo>
                    <a:pt x="271" y="362"/>
                    <a:pt x="271" y="363"/>
                    <a:pt x="271" y="364"/>
                  </a:cubicBezTo>
                  <a:cubicBezTo>
                    <a:pt x="271" y="365"/>
                    <a:pt x="272" y="366"/>
                    <a:pt x="273" y="367"/>
                  </a:cubicBezTo>
                  <a:cubicBezTo>
                    <a:pt x="274" y="368"/>
                    <a:pt x="276" y="368"/>
                    <a:pt x="277" y="369"/>
                  </a:cubicBezTo>
                  <a:cubicBezTo>
                    <a:pt x="278" y="369"/>
                    <a:pt x="278" y="372"/>
                    <a:pt x="278" y="373"/>
                  </a:cubicBezTo>
                  <a:cubicBezTo>
                    <a:pt x="277" y="373"/>
                    <a:pt x="275" y="373"/>
                    <a:pt x="274" y="373"/>
                  </a:cubicBezTo>
                  <a:cubicBezTo>
                    <a:pt x="274" y="374"/>
                    <a:pt x="273" y="376"/>
                    <a:pt x="273" y="377"/>
                  </a:cubicBezTo>
                  <a:cubicBezTo>
                    <a:pt x="273" y="379"/>
                    <a:pt x="273" y="381"/>
                    <a:pt x="272" y="382"/>
                  </a:cubicBezTo>
                  <a:cubicBezTo>
                    <a:pt x="270" y="385"/>
                    <a:pt x="262" y="383"/>
                    <a:pt x="259" y="384"/>
                  </a:cubicBezTo>
                  <a:cubicBezTo>
                    <a:pt x="256" y="385"/>
                    <a:pt x="250" y="387"/>
                    <a:pt x="248" y="389"/>
                  </a:cubicBezTo>
                  <a:cubicBezTo>
                    <a:pt x="247" y="390"/>
                    <a:pt x="246" y="395"/>
                    <a:pt x="244" y="396"/>
                  </a:cubicBezTo>
                  <a:cubicBezTo>
                    <a:pt x="240" y="399"/>
                    <a:pt x="230" y="400"/>
                    <a:pt x="225" y="400"/>
                  </a:cubicBezTo>
                  <a:cubicBezTo>
                    <a:pt x="217" y="401"/>
                    <a:pt x="203" y="401"/>
                    <a:pt x="195" y="402"/>
                  </a:cubicBezTo>
                  <a:cubicBezTo>
                    <a:pt x="190" y="403"/>
                    <a:pt x="179" y="406"/>
                    <a:pt x="174" y="408"/>
                  </a:cubicBezTo>
                  <a:cubicBezTo>
                    <a:pt x="171" y="410"/>
                    <a:pt x="166" y="415"/>
                    <a:pt x="162" y="416"/>
                  </a:cubicBezTo>
                  <a:cubicBezTo>
                    <a:pt x="160" y="416"/>
                    <a:pt x="156" y="414"/>
                    <a:pt x="154" y="415"/>
                  </a:cubicBezTo>
                  <a:cubicBezTo>
                    <a:pt x="153" y="415"/>
                    <a:pt x="152" y="416"/>
                    <a:pt x="151" y="416"/>
                  </a:cubicBezTo>
                  <a:cubicBezTo>
                    <a:pt x="149" y="418"/>
                    <a:pt x="147" y="422"/>
                    <a:pt x="145" y="424"/>
                  </a:cubicBezTo>
                  <a:cubicBezTo>
                    <a:pt x="141" y="428"/>
                    <a:pt x="127" y="432"/>
                    <a:pt x="123" y="437"/>
                  </a:cubicBezTo>
                  <a:cubicBezTo>
                    <a:pt x="122" y="438"/>
                    <a:pt x="121" y="440"/>
                    <a:pt x="122" y="441"/>
                  </a:cubicBezTo>
                  <a:cubicBezTo>
                    <a:pt x="122" y="443"/>
                    <a:pt x="124" y="445"/>
                    <a:pt x="126" y="445"/>
                  </a:cubicBezTo>
                  <a:cubicBezTo>
                    <a:pt x="130" y="447"/>
                    <a:pt x="140" y="446"/>
                    <a:pt x="144" y="445"/>
                  </a:cubicBezTo>
                  <a:cubicBezTo>
                    <a:pt x="147" y="445"/>
                    <a:pt x="151" y="442"/>
                    <a:pt x="153" y="441"/>
                  </a:cubicBezTo>
                  <a:cubicBezTo>
                    <a:pt x="157" y="440"/>
                    <a:pt x="164" y="438"/>
                    <a:pt x="168" y="438"/>
                  </a:cubicBezTo>
                  <a:cubicBezTo>
                    <a:pt x="170" y="438"/>
                    <a:pt x="176" y="440"/>
                    <a:pt x="178" y="439"/>
                  </a:cubicBezTo>
                  <a:cubicBezTo>
                    <a:pt x="179" y="438"/>
                    <a:pt x="181" y="436"/>
                    <a:pt x="182" y="435"/>
                  </a:cubicBezTo>
                  <a:cubicBezTo>
                    <a:pt x="184" y="434"/>
                    <a:pt x="190" y="435"/>
                    <a:pt x="192" y="434"/>
                  </a:cubicBezTo>
                  <a:cubicBezTo>
                    <a:pt x="194" y="433"/>
                    <a:pt x="196" y="430"/>
                    <a:pt x="198" y="429"/>
                  </a:cubicBezTo>
                  <a:cubicBezTo>
                    <a:pt x="199" y="428"/>
                    <a:pt x="202" y="429"/>
                    <a:pt x="204" y="428"/>
                  </a:cubicBezTo>
                  <a:cubicBezTo>
                    <a:pt x="206" y="428"/>
                    <a:pt x="211" y="427"/>
                    <a:pt x="214" y="426"/>
                  </a:cubicBezTo>
                  <a:cubicBezTo>
                    <a:pt x="215" y="426"/>
                    <a:pt x="215" y="423"/>
                    <a:pt x="216" y="423"/>
                  </a:cubicBezTo>
                  <a:cubicBezTo>
                    <a:pt x="218" y="422"/>
                    <a:pt x="223" y="422"/>
                    <a:pt x="225" y="422"/>
                  </a:cubicBezTo>
                  <a:cubicBezTo>
                    <a:pt x="227" y="422"/>
                    <a:pt x="232" y="421"/>
                    <a:pt x="234" y="423"/>
                  </a:cubicBezTo>
                  <a:cubicBezTo>
                    <a:pt x="234" y="423"/>
                    <a:pt x="234" y="425"/>
                    <a:pt x="234" y="425"/>
                  </a:cubicBezTo>
                  <a:cubicBezTo>
                    <a:pt x="233" y="426"/>
                    <a:pt x="230" y="426"/>
                    <a:pt x="229" y="426"/>
                  </a:cubicBezTo>
                  <a:cubicBezTo>
                    <a:pt x="228" y="427"/>
                    <a:pt x="226" y="428"/>
                    <a:pt x="224" y="429"/>
                  </a:cubicBezTo>
                  <a:cubicBezTo>
                    <a:pt x="222" y="430"/>
                    <a:pt x="217" y="432"/>
                    <a:pt x="215" y="433"/>
                  </a:cubicBezTo>
                  <a:cubicBezTo>
                    <a:pt x="213" y="435"/>
                    <a:pt x="211" y="440"/>
                    <a:pt x="209" y="441"/>
                  </a:cubicBezTo>
                  <a:cubicBezTo>
                    <a:pt x="208" y="442"/>
                    <a:pt x="205" y="442"/>
                    <a:pt x="204" y="443"/>
                  </a:cubicBezTo>
                  <a:cubicBezTo>
                    <a:pt x="203" y="444"/>
                    <a:pt x="201" y="446"/>
                    <a:pt x="200" y="447"/>
                  </a:cubicBezTo>
                  <a:cubicBezTo>
                    <a:pt x="199" y="449"/>
                    <a:pt x="197" y="452"/>
                    <a:pt x="196" y="453"/>
                  </a:cubicBezTo>
                  <a:cubicBezTo>
                    <a:pt x="194" y="454"/>
                    <a:pt x="191" y="457"/>
                    <a:pt x="189" y="457"/>
                  </a:cubicBezTo>
                  <a:cubicBezTo>
                    <a:pt x="186" y="458"/>
                    <a:pt x="179" y="457"/>
                    <a:pt x="176" y="458"/>
                  </a:cubicBezTo>
                  <a:cubicBezTo>
                    <a:pt x="172" y="459"/>
                    <a:pt x="164" y="463"/>
                    <a:pt x="160" y="464"/>
                  </a:cubicBezTo>
                  <a:cubicBezTo>
                    <a:pt x="157" y="464"/>
                    <a:pt x="150" y="462"/>
                    <a:pt x="147" y="462"/>
                  </a:cubicBezTo>
                  <a:cubicBezTo>
                    <a:pt x="146" y="462"/>
                    <a:pt x="143" y="463"/>
                    <a:pt x="141" y="463"/>
                  </a:cubicBezTo>
                  <a:cubicBezTo>
                    <a:pt x="140" y="463"/>
                    <a:pt x="138" y="462"/>
                    <a:pt x="136" y="462"/>
                  </a:cubicBezTo>
                  <a:cubicBezTo>
                    <a:pt x="135" y="462"/>
                    <a:pt x="133" y="464"/>
                    <a:pt x="132" y="465"/>
                  </a:cubicBezTo>
                  <a:cubicBezTo>
                    <a:pt x="131" y="466"/>
                    <a:pt x="130" y="470"/>
                    <a:pt x="128" y="471"/>
                  </a:cubicBezTo>
                  <a:cubicBezTo>
                    <a:pt x="126" y="474"/>
                    <a:pt x="120" y="477"/>
                    <a:pt x="117" y="478"/>
                  </a:cubicBezTo>
                  <a:cubicBezTo>
                    <a:pt x="115" y="479"/>
                    <a:pt x="112" y="479"/>
                    <a:pt x="111" y="480"/>
                  </a:cubicBezTo>
                  <a:cubicBezTo>
                    <a:pt x="110" y="481"/>
                    <a:pt x="110" y="482"/>
                    <a:pt x="110" y="483"/>
                  </a:cubicBezTo>
                  <a:cubicBezTo>
                    <a:pt x="110" y="484"/>
                    <a:pt x="110" y="485"/>
                    <a:pt x="111" y="486"/>
                  </a:cubicBezTo>
                  <a:cubicBezTo>
                    <a:pt x="111" y="487"/>
                    <a:pt x="112" y="487"/>
                    <a:pt x="112" y="487"/>
                  </a:cubicBezTo>
                  <a:cubicBezTo>
                    <a:pt x="113" y="488"/>
                    <a:pt x="116" y="487"/>
                    <a:pt x="117" y="487"/>
                  </a:cubicBezTo>
                  <a:cubicBezTo>
                    <a:pt x="118" y="487"/>
                    <a:pt x="119" y="488"/>
                    <a:pt x="119" y="489"/>
                  </a:cubicBezTo>
                  <a:cubicBezTo>
                    <a:pt x="119" y="491"/>
                    <a:pt x="118" y="495"/>
                    <a:pt x="117" y="496"/>
                  </a:cubicBezTo>
                  <a:cubicBezTo>
                    <a:pt x="116" y="497"/>
                    <a:pt x="113" y="498"/>
                    <a:pt x="112" y="499"/>
                  </a:cubicBezTo>
                  <a:cubicBezTo>
                    <a:pt x="112" y="500"/>
                    <a:pt x="112" y="502"/>
                    <a:pt x="112" y="502"/>
                  </a:cubicBezTo>
                  <a:cubicBezTo>
                    <a:pt x="112" y="504"/>
                    <a:pt x="112" y="508"/>
                    <a:pt x="111" y="509"/>
                  </a:cubicBezTo>
                  <a:cubicBezTo>
                    <a:pt x="111" y="510"/>
                    <a:pt x="110" y="510"/>
                    <a:pt x="110" y="511"/>
                  </a:cubicBezTo>
                  <a:cubicBezTo>
                    <a:pt x="110" y="512"/>
                    <a:pt x="111" y="513"/>
                    <a:pt x="112" y="513"/>
                  </a:cubicBezTo>
                  <a:cubicBezTo>
                    <a:pt x="113" y="514"/>
                    <a:pt x="117" y="513"/>
                    <a:pt x="119" y="513"/>
                  </a:cubicBezTo>
                  <a:cubicBezTo>
                    <a:pt x="121" y="512"/>
                    <a:pt x="124" y="510"/>
                    <a:pt x="125" y="508"/>
                  </a:cubicBezTo>
                  <a:cubicBezTo>
                    <a:pt x="127" y="507"/>
                    <a:pt x="128" y="502"/>
                    <a:pt x="129" y="501"/>
                  </a:cubicBezTo>
                  <a:cubicBezTo>
                    <a:pt x="131" y="498"/>
                    <a:pt x="135" y="493"/>
                    <a:pt x="138" y="494"/>
                  </a:cubicBezTo>
                  <a:cubicBezTo>
                    <a:pt x="139" y="494"/>
                    <a:pt x="140" y="496"/>
                    <a:pt x="140" y="497"/>
                  </a:cubicBezTo>
                  <a:cubicBezTo>
                    <a:pt x="140" y="499"/>
                    <a:pt x="135" y="501"/>
                    <a:pt x="134" y="503"/>
                  </a:cubicBezTo>
                  <a:cubicBezTo>
                    <a:pt x="134" y="505"/>
                    <a:pt x="133" y="508"/>
                    <a:pt x="134" y="509"/>
                  </a:cubicBezTo>
                  <a:cubicBezTo>
                    <a:pt x="134" y="510"/>
                    <a:pt x="137" y="511"/>
                    <a:pt x="137" y="511"/>
                  </a:cubicBezTo>
                  <a:cubicBezTo>
                    <a:pt x="136" y="512"/>
                    <a:pt x="134" y="512"/>
                    <a:pt x="133" y="513"/>
                  </a:cubicBezTo>
                  <a:cubicBezTo>
                    <a:pt x="132" y="514"/>
                    <a:pt x="130" y="516"/>
                    <a:pt x="131" y="517"/>
                  </a:cubicBezTo>
                  <a:cubicBezTo>
                    <a:pt x="131" y="518"/>
                    <a:pt x="135" y="519"/>
                    <a:pt x="136" y="519"/>
                  </a:cubicBezTo>
                  <a:cubicBezTo>
                    <a:pt x="137" y="518"/>
                    <a:pt x="138" y="515"/>
                    <a:pt x="139" y="514"/>
                  </a:cubicBezTo>
                  <a:cubicBezTo>
                    <a:pt x="140" y="513"/>
                    <a:pt x="145" y="514"/>
                    <a:pt x="147" y="513"/>
                  </a:cubicBezTo>
                  <a:cubicBezTo>
                    <a:pt x="148" y="512"/>
                    <a:pt x="147" y="509"/>
                    <a:pt x="148" y="508"/>
                  </a:cubicBezTo>
                  <a:cubicBezTo>
                    <a:pt x="149" y="507"/>
                    <a:pt x="155" y="508"/>
                    <a:pt x="157" y="506"/>
                  </a:cubicBezTo>
                  <a:cubicBezTo>
                    <a:pt x="157" y="506"/>
                    <a:pt x="156" y="505"/>
                    <a:pt x="156" y="505"/>
                  </a:cubicBezTo>
                  <a:cubicBezTo>
                    <a:pt x="153" y="503"/>
                    <a:pt x="146" y="509"/>
                    <a:pt x="144" y="506"/>
                  </a:cubicBezTo>
                  <a:cubicBezTo>
                    <a:pt x="143" y="506"/>
                    <a:pt x="145" y="503"/>
                    <a:pt x="145" y="502"/>
                  </a:cubicBezTo>
                  <a:cubicBezTo>
                    <a:pt x="146" y="501"/>
                    <a:pt x="150" y="498"/>
                    <a:pt x="152" y="497"/>
                  </a:cubicBezTo>
                  <a:cubicBezTo>
                    <a:pt x="153" y="497"/>
                    <a:pt x="156" y="499"/>
                    <a:pt x="158" y="498"/>
                  </a:cubicBezTo>
                  <a:cubicBezTo>
                    <a:pt x="159" y="498"/>
                    <a:pt x="161" y="495"/>
                    <a:pt x="162" y="494"/>
                  </a:cubicBezTo>
                  <a:cubicBezTo>
                    <a:pt x="163" y="492"/>
                    <a:pt x="161" y="488"/>
                    <a:pt x="162" y="486"/>
                  </a:cubicBezTo>
                  <a:cubicBezTo>
                    <a:pt x="163" y="485"/>
                    <a:pt x="167" y="483"/>
                    <a:pt x="168" y="483"/>
                  </a:cubicBezTo>
                  <a:cubicBezTo>
                    <a:pt x="170" y="482"/>
                    <a:pt x="174" y="481"/>
                    <a:pt x="176" y="481"/>
                  </a:cubicBezTo>
                  <a:cubicBezTo>
                    <a:pt x="178" y="480"/>
                    <a:pt x="181" y="478"/>
                    <a:pt x="181" y="477"/>
                  </a:cubicBezTo>
                  <a:cubicBezTo>
                    <a:pt x="181" y="476"/>
                    <a:pt x="180" y="474"/>
                    <a:pt x="180" y="473"/>
                  </a:cubicBezTo>
                  <a:cubicBezTo>
                    <a:pt x="181" y="473"/>
                    <a:pt x="183" y="474"/>
                    <a:pt x="184" y="474"/>
                  </a:cubicBezTo>
                  <a:cubicBezTo>
                    <a:pt x="186" y="475"/>
                    <a:pt x="188" y="480"/>
                    <a:pt x="188" y="482"/>
                  </a:cubicBezTo>
                  <a:cubicBezTo>
                    <a:pt x="188" y="483"/>
                    <a:pt x="187" y="485"/>
                    <a:pt x="187" y="486"/>
                  </a:cubicBezTo>
                  <a:cubicBezTo>
                    <a:pt x="187" y="487"/>
                    <a:pt x="187" y="488"/>
                    <a:pt x="188" y="489"/>
                  </a:cubicBezTo>
                  <a:cubicBezTo>
                    <a:pt x="188" y="490"/>
                    <a:pt x="190" y="490"/>
                    <a:pt x="191" y="490"/>
                  </a:cubicBezTo>
                  <a:cubicBezTo>
                    <a:pt x="193" y="490"/>
                    <a:pt x="197" y="489"/>
                    <a:pt x="197" y="488"/>
                  </a:cubicBezTo>
                  <a:cubicBezTo>
                    <a:pt x="197" y="487"/>
                    <a:pt x="196" y="487"/>
                    <a:pt x="196" y="486"/>
                  </a:cubicBezTo>
                  <a:cubicBezTo>
                    <a:pt x="195" y="486"/>
                    <a:pt x="193" y="487"/>
                    <a:pt x="193" y="486"/>
                  </a:cubicBezTo>
                  <a:cubicBezTo>
                    <a:pt x="192" y="485"/>
                    <a:pt x="195" y="482"/>
                    <a:pt x="196" y="482"/>
                  </a:cubicBezTo>
                  <a:cubicBezTo>
                    <a:pt x="198" y="481"/>
                    <a:pt x="201" y="483"/>
                    <a:pt x="202" y="482"/>
                  </a:cubicBezTo>
                  <a:cubicBezTo>
                    <a:pt x="203" y="482"/>
                    <a:pt x="204" y="479"/>
                    <a:pt x="206" y="478"/>
                  </a:cubicBezTo>
                  <a:cubicBezTo>
                    <a:pt x="207" y="478"/>
                    <a:pt x="209" y="479"/>
                    <a:pt x="209" y="480"/>
                  </a:cubicBezTo>
                  <a:cubicBezTo>
                    <a:pt x="209" y="481"/>
                    <a:pt x="205" y="483"/>
                    <a:pt x="206" y="484"/>
                  </a:cubicBezTo>
                  <a:cubicBezTo>
                    <a:pt x="206" y="485"/>
                    <a:pt x="208" y="485"/>
                    <a:pt x="208" y="485"/>
                  </a:cubicBezTo>
                  <a:cubicBezTo>
                    <a:pt x="210" y="486"/>
                    <a:pt x="215" y="485"/>
                    <a:pt x="216" y="484"/>
                  </a:cubicBezTo>
                  <a:cubicBezTo>
                    <a:pt x="218" y="484"/>
                    <a:pt x="220" y="482"/>
                    <a:pt x="221" y="481"/>
                  </a:cubicBezTo>
                  <a:cubicBezTo>
                    <a:pt x="222" y="480"/>
                    <a:pt x="225" y="476"/>
                    <a:pt x="226" y="475"/>
                  </a:cubicBezTo>
                  <a:cubicBezTo>
                    <a:pt x="228" y="475"/>
                    <a:pt x="230" y="475"/>
                    <a:pt x="231" y="476"/>
                  </a:cubicBezTo>
                  <a:cubicBezTo>
                    <a:pt x="232" y="477"/>
                    <a:pt x="232" y="479"/>
                    <a:pt x="232" y="480"/>
                  </a:cubicBezTo>
                  <a:cubicBezTo>
                    <a:pt x="233" y="480"/>
                    <a:pt x="234" y="481"/>
                    <a:pt x="235" y="481"/>
                  </a:cubicBezTo>
                  <a:cubicBezTo>
                    <a:pt x="237" y="481"/>
                    <a:pt x="239" y="477"/>
                    <a:pt x="240" y="476"/>
                  </a:cubicBezTo>
                  <a:cubicBezTo>
                    <a:pt x="241" y="475"/>
                    <a:pt x="244" y="474"/>
                    <a:pt x="245" y="474"/>
                  </a:cubicBezTo>
                  <a:cubicBezTo>
                    <a:pt x="248" y="474"/>
                    <a:pt x="253" y="476"/>
                    <a:pt x="255" y="475"/>
                  </a:cubicBezTo>
                  <a:cubicBezTo>
                    <a:pt x="257" y="475"/>
                    <a:pt x="259" y="473"/>
                    <a:pt x="261" y="472"/>
                  </a:cubicBezTo>
                  <a:cubicBezTo>
                    <a:pt x="261" y="472"/>
                    <a:pt x="264" y="473"/>
                    <a:pt x="264" y="472"/>
                  </a:cubicBezTo>
                  <a:cubicBezTo>
                    <a:pt x="265" y="471"/>
                    <a:pt x="266" y="468"/>
                    <a:pt x="265" y="467"/>
                  </a:cubicBezTo>
                  <a:cubicBezTo>
                    <a:pt x="265" y="466"/>
                    <a:pt x="262" y="466"/>
                    <a:pt x="262" y="466"/>
                  </a:cubicBezTo>
                  <a:cubicBezTo>
                    <a:pt x="261" y="464"/>
                    <a:pt x="264" y="462"/>
                    <a:pt x="264" y="460"/>
                  </a:cubicBezTo>
                  <a:cubicBezTo>
                    <a:pt x="264" y="458"/>
                    <a:pt x="260" y="454"/>
                    <a:pt x="261" y="453"/>
                  </a:cubicBezTo>
                  <a:cubicBezTo>
                    <a:pt x="262" y="452"/>
                    <a:pt x="263" y="452"/>
                    <a:pt x="263" y="452"/>
                  </a:cubicBezTo>
                  <a:cubicBezTo>
                    <a:pt x="266" y="453"/>
                    <a:pt x="268" y="458"/>
                    <a:pt x="269" y="460"/>
                  </a:cubicBezTo>
                  <a:cubicBezTo>
                    <a:pt x="269" y="461"/>
                    <a:pt x="268" y="463"/>
                    <a:pt x="268" y="464"/>
                  </a:cubicBezTo>
                  <a:cubicBezTo>
                    <a:pt x="269" y="465"/>
                    <a:pt x="269" y="467"/>
                    <a:pt x="270" y="467"/>
                  </a:cubicBezTo>
                  <a:cubicBezTo>
                    <a:pt x="271" y="467"/>
                    <a:pt x="273" y="462"/>
                    <a:pt x="274" y="463"/>
                  </a:cubicBezTo>
                  <a:cubicBezTo>
                    <a:pt x="275" y="463"/>
                    <a:pt x="273" y="468"/>
                    <a:pt x="274" y="469"/>
                  </a:cubicBezTo>
                  <a:cubicBezTo>
                    <a:pt x="276" y="470"/>
                    <a:pt x="279" y="466"/>
                    <a:pt x="280" y="466"/>
                  </a:cubicBezTo>
                  <a:cubicBezTo>
                    <a:pt x="281" y="467"/>
                    <a:pt x="281" y="469"/>
                    <a:pt x="281" y="470"/>
                  </a:cubicBezTo>
                  <a:cubicBezTo>
                    <a:pt x="281" y="471"/>
                    <a:pt x="281" y="474"/>
                    <a:pt x="280" y="474"/>
                  </a:cubicBezTo>
                  <a:cubicBezTo>
                    <a:pt x="278" y="477"/>
                    <a:pt x="271" y="477"/>
                    <a:pt x="268" y="479"/>
                  </a:cubicBezTo>
                  <a:cubicBezTo>
                    <a:pt x="267" y="480"/>
                    <a:pt x="265" y="483"/>
                    <a:pt x="264" y="484"/>
                  </a:cubicBezTo>
                  <a:cubicBezTo>
                    <a:pt x="264" y="485"/>
                    <a:pt x="262" y="485"/>
                    <a:pt x="261" y="486"/>
                  </a:cubicBezTo>
                  <a:cubicBezTo>
                    <a:pt x="261" y="487"/>
                    <a:pt x="261" y="488"/>
                    <a:pt x="262" y="489"/>
                  </a:cubicBezTo>
                  <a:cubicBezTo>
                    <a:pt x="263" y="490"/>
                    <a:pt x="267" y="489"/>
                    <a:pt x="268" y="490"/>
                  </a:cubicBezTo>
                  <a:cubicBezTo>
                    <a:pt x="268" y="491"/>
                    <a:pt x="267" y="493"/>
                    <a:pt x="268" y="494"/>
                  </a:cubicBezTo>
                  <a:cubicBezTo>
                    <a:pt x="268" y="495"/>
                    <a:pt x="270" y="495"/>
                    <a:pt x="271" y="495"/>
                  </a:cubicBezTo>
                  <a:cubicBezTo>
                    <a:pt x="272" y="495"/>
                    <a:pt x="273" y="491"/>
                    <a:pt x="274" y="491"/>
                  </a:cubicBezTo>
                  <a:cubicBezTo>
                    <a:pt x="275" y="489"/>
                    <a:pt x="280" y="489"/>
                    <a:pt x="281" y="487"/>
                  </a:cubicBezTo>
                  <a:cubicBezTo>
                    <a:pt x="282" y="487"/>
                    <a:pt x="282" y="485"/>
                    <a:pt x="282" y="484"/>
                  </a:cubicBezTo>
                  <a:cubicBezTo>
                    <a:pt x="283" y="483"/>
                    <a:pt x="287" y="481"/>
                    <a:pt x="289" y="481"/>
                  </a:cubicBezTo>
                  <a:cubicBezTo>
                    <a:pt x="290" y="481"/>
                    <a:pt x="292" y="484"/>
                    <a:pt x="293" y="484"/>
                  </a:cubicBezTo>
                  <a:cubicBezTo>
                    <a:pt x="294" y="485"/>
                    <a:pt x="298" y="485"/>
                    <a:pt x="300" y="485"/>
                  </a:cubicBezTo>
                  <a:cubicBezTo>
                    <a:pt x="301" y="484"/>
                    <a:pt x="301" y="482"/>
                    <a:pt x="302" y="482"/>
                  </a:cubicBezTo>
                  <a:cubicBezTo>
                    <a:pt x="303" y="482"/>
                    <a:pt x="304" y="483"/>
                    <a:pt x="305" y="483"/>
                  </a:cubicBezTo>
                  <a:cubicBezTo>
                    <a:pt x="305" y="484"/>
                    <a:pt x="304" y="487"/>
                    <a:pt x="304" y="488"/>
                  </a:cubicBezTo>
                  <a:cubicBezTo>
                    <a:pt x="302" y="490"/>
                    <a:pt x="296" y="490"/>
                    <a:pt x="294" y="492"/>
                  </a:cubicBezTo>
                  <a:cubicBezTo>
                    <a:pt x="293" y="493"/>
                    <a:pt x="294" y="497"/>
                    <a:pt x="293" y="499"/>
                  </a:cubicBezTo>
                  <a:cubicBezTo>
                    <a:pt x="291" y="502"/>
                    <a:pt x="283" y="505"/>
                    <a:pt x="280" y="508"/>
                  </a:cubicBezTo>
                  <a:cubicBezTo>
                    <a:pt x="279" y="510"/>
                    <a:pt x="279" y="515"/>
                    <a:pt x="278" y="517"/>
                  </a:cubicBezTo>
                  <a:cubicBezTo>
                    <a:pt x="277" y="518"/>
                    <a:pt x="276" y="518"/>
                    <a:pt x="275" y="519"/>
                  </a:cubicBezTo>
                  <a:cubicBezTo>
                    <a:pt x="275" y="519"/>
                    <a:pt x="275" y="521"/>
                    <a:pt x="275" y="522"/>
                  </a:cubicBezTo>
                  <a:cubicBezTo>
                    <a:pt x="274" y="523"/>
                    <a:pt x="272" y="524"/>
                    <a:pt x="272" y="525"/>
                  </a:cubicBezTo>
                  <a:cubicBezTo>
                    <a:pt x="271" y="526"/>
                    <a:pt x="271" y="528"/>
                    <a:pt x="272" y="528"/>
                  </a:cubicBezTo>
                  <a:cubicBezTo>
                    <a:pt x="273" y="530"/>
                    <a:pt x="277" y="531"/>
                    <a:pt x="278" y="531"/>
                  </a:cubicBezTo>
                  <a:cubicBezTo>
                    <a:pt x="281" y="531"/>
                    <a:pt x="288" y="529"/>
                    <a:pt x="290" y="528"/>
                  </a:cubicBezTo>
                  <a:cubicBezTo>
                    <a:pt x="293" y="526"/>
                    <a:pt x="299" y="523"/>
                    <a:pt x="302" y="521"/>
                  </a:cubicBezTo>
                  <a:cubicBezTo>
                    <a:pt x="304" y="519"/>
                    <a:pt x="308" y="515"/>
                    <a:pt x="310" y="512"/>
                  </a:cubicBezTo>
                  <a:cubicBezTo>
                    <a:pt x="310" y="511"/>
                    <a:pt x="309" y="507"/>
                    <a:pt x="311" y="506"/>
                  </a:cubicBezTo>
                  <a:cubicBezTo>
                    <a:pt x="311" y="506"/>
                    <a:pt x="313" y="508"/>
                    <a:pt x="313" y="508"/>
                  </a:cubicBezTo>
                  <a:cubicBezTo>
                    <a:pt x="314" y="508"/>
                    <a:pt x="316" y="506"/>
                    <a:pt x="317" y="506"/>
                  </a:cubicBezTo>
                  <a:cubicBezTo>
                    <a:pt x="319" y="507"/>
                    <a:pt x="317" y="512"/>
                    <a:pt x="319" y="513"/>
                  </a:cubicBezTo>
                  <a:cubicBezTo>
                    <a:pt x="320" y="514"/>
                    <a:pt x="325" y="513"/>
                    <a:pt x="328" y="513"/>
                  </a:cubicBezTo>
                  <a:cubicBezTo>
                    <a:pt x="328" y="513"/>
                    <a:pt x="331" y="514"/>
                    <a:pt x="331" y="515"/>
                  </a:cubicBezTo>
                  <a:cubicBezTo>
                    <a:pt x="331" y="516"/>
                    <a:pt x="329" y="517"/>
                    <a:pt x="329" y="518"/>
                  </a:cubicBezTo>
                  <a:cubicBezTo>
                    <a:pt x="329" y="518"/>
                    <a:pt x="330" y="520"/>
                    <a:pt x="330" y="520"/>
                  </a:cubicBezTo>
                  <a:cubicBezTo>
                    <a:pt x="332" y="521"/>
                    <a:pt x="337" y="518"/>
                    <a:pt x="339" y="517"/>
                  </a:cubicBezTo>
                  <a:cubicBezTo>
                    <a:pt x="342" y="515"/>
                    <a:pt x="348" y="510"/>
                    <a:pt x="350" y="507"/>
                  </a:cubicBezTo>
                  <a:cubicBezTo>
                    <a:pt x="351" y="505"/>
                    <a:pt x="351" y="501"/>
                    <a:pt x="351" y="500"/>
                  </a:cubicBezTo>
                  <a:cubicBezTo>
                    <a:pt x="351" y="498"/>
                    <a:pt x="352" y="495"/>
                    <a:pt x="352" y="493"/>
                  </a:cubicBezTo>
                  <a:cubicBezTo>
                    <a:pt x="354" y="491"/>
                    <a:pt x="358" y="486"/>
                    <a:pt x="361" y="487"/>
                  </a:cubicBezTo>
                  <a:cubicBezTo>
                    <a:pt x="361" y="487"/>
                    <a:pt x="362" y="488"/>
                    <a:pt x="362" y="488"/>
                  </a:cubicBezTo>
                  <a:cubicBezTo>
                    <a:pt x="363" y="490"/>
                    <a:pt x="361" y="495"/>
                    <a:pt x="362" y="497"/>
                  </a:cubicBezTo>
                  <a:cubicBezTo>
                    <a:pt x="362" y="498"/>
                    <a:pt x="362" y="501"/>
                    <a:pt x="364" y="502"/>
                  </a:cubicBezTo>
                  <a:cubicBezTo>
                    <a:pt x="365" y="503"/>
                    <a:pt x="368" y="503"/>
                    <a:pt x="369" y="502"/>
                  </a:cubicBezTo>
                  <a:cubicBezTo>
                    <a:pt x="370" y="501"/>
                    <a:pt x="371" y="498"/>
                    <a:pt x="372" y="497"/>
                  </a:cubicBezTo>
                  <a:cubicBezTo>
                    <a:pt x="372" y="497"/>
                    <a:pt x="374" y="496"/>
                    <a:pt x="374" y="495"/>
                  </a:cubicBezTo>
                  <a:cubicBezTo>
                    <a:pt x="375" y="494"/>
                    <a:pt x="376" y="492"/>
                    <a:pt x="375" y="491"/>
                  </a:cubicBezTo>
                  <a:cubicBezTo>
                    <a:pt x="375" y="489"/>
                    <a:pt x="371" y="486"/>
                    <a:pt x="370" y="484"/>
                  </a:cubicBezTo>
                  <a:cubicBezTo>
                    <a:pt x="369" y="483"/>
                    <a:pt x="367" y="481"/>
                    <a:pt x="367" y="479"/>
                  </a:cubicBezTo>
                  <a:cubicBezTo>
                    <a:pt x="366" y="477"/>
                    <a:pt x="368" y="473"/>
                    <a:pt x="370" y="472"/>
                  </a:cubicBezTo>
                  <a:cubicBezTo>
                    <a:pt x="370" y="472"/>
                    <a:pt x="371" y="472"/>
                    <a:pt x="371" y="473"/>
                  </a:cubicBezTo>
                  <a:cubicBezTo>
                    <a:pt x="372" y="474"/>
                    <a:pt x="372" y="477"/>
                    <a:pt x="372" y="478"/>
                  </a:cubicBezTo>
                  <a:cubicBezTo>
                    <a:pt x="374" y="480"/>
                    <a:pt x="379" y="480"/>
                    <a:pt x="380" y="482"/>
                  </a:cubicBezTo>
                  <a:cubicBezTo>
                    <a:pt x="381" y="484"/>
                    <a:pt x="380" y="489"/>
                    <a:pt x="380" y="491"/>
                  </a:cubicBezTo>
                  <a:cubicBezTo>
                    <a:pt x="381" y="493"/>
                    <a:pt x="384" y="496"/>
                    <a:pt x="386" y="497"/>
                  </a:cubicBezTo>
                  <a:cubicBezTo>
                    <a:pt x="387" y="498"/>
                    <a:pt x="390" y="499"/>
                    <a:pt x="391" y="499"/>
                  </a:cubicBezTo>
                  <a:cubicBezTo>
                    <a:pt x="393" y="499"/>
                    <a:pt x="397" y="498"/>
                    <a:pt x="399" y="497"/>
                  </a:cubicBezTo>
                  <a:cubicBezTo>
                    <a:pt x="399" y="497"/>
                    <a:pt x="400" y="495"/>
                    <a:pt x="401" y="495"/>
                  </a:cubicBezTo>
                  <a:cubicBezTo>
                    <a:pt x="402" y="495"/>
                    <a:pt x="403" y="498"/>
                    <a:pt x="403" y="498"/>
                  </a:cubicBezTo>
                  <a:cubicBezTo>
                    <a:pt x="406" y="498"/>
                    <a:pt x="411" y="493"/>
                    <a:pt x="412" y="490"/>
                  </a:cubicBezTo>
                  <a:cubicBezTo>
                    <a:pt x="413" y="489"/>
                    <a:pt x="409" y="485"/>
                    <a:pt x="410" y="483"/>
                  </a:cubicBezTo>
                  <a:cubicBezTo>
                    <a:pt x="410" y="482"/>
                    <a:pt x="411" y="480"/>
                    <a:pt x="412" y="479"/>
                  </a:cubicBezTo>
                  <a:cubicBezTo>
                    <a:pt x="414" y="479"/>
                    <a:pt x="418" y="481"/>
                    <a:pt x="419" y="482"/>
                  </a:cubicBezTo>
                  <a:cubicBezTo>
                    <a:pt x="421" y="484"/>
                    <a:pt x="422" y="491"/>
                    <a:pt x="423" y="494"/>
                  </a:cubicBezTo>
                  <a:cubicBezTo>
                    <a:pt x="423" y="495"/>
                    <a:pt x="422" y="497"/>
                    <a:pt x="422" y="498"/>
                  </a:cubicBezTo>
                  <a:cubicBezTo>
                    <a:pt x="423" y="500"/>
                    <a:pt x="425" y="502"/>
                    <a:pt x="426" y="502"/>
                  </a:cubicBezTo>
                  <a:cubicBezTo>
                    <a:pt x="428" y="502"/>
                    <a:pt x="431" y="499"/>
                    <a:pt x="432" y="498"/>
                  </a:cubicBezTo>
                  <a:cubicBezTo>
                    <a:pt x="434" y="498"/>
                    <a:pt x="438" y="499"/>
                    <a:pt x="439" y="500"/>
                  </a:cubicBezTo>
                  <a:cubicBezTo>
                    <a:pt x="441" y="501"/>
                    <a:pt x="442" y="503"/>
                    <a:pt x="442" y="505"/>
                  </a:cubicBezTo>
                  <a:cubicBezTo>
                    <a:pt x="442" y="506"/>
                    <a:pt x="439" y="506"/>
                    <a:pt x="439" y="507"/>
                  </a:cubicBezTo>
                  <a:cubicBezTo>
                    <a:pt x="439" y="510"/>
                    <a:pt x="442" y="515"/>
                    <a:pt x="444" y="517"/>
                  </a:cubicBezTo>
                  <a:cubicBezTo>
                    <a:pt x="445" y="518"/>
                    <a:pt x="449" y="520"/>
                    <a:pt x="450" y="520"/>
                  </a:cubicBezTo>
                  <a:cubicBezTo>
                    <a:pt x="452" y="520"/>
                    <a:pt x="454" y="518"/>
                    <a:pt x="455" y="517"/>
                  </a:cubicBezTo>
                  <a:cubicBezTo>
                    <a:pt x="456" y="516"/>
                    <a:pt x="458" y="513"/>
                    <a:pt x="459" y="512"/>
                  </a:cubicBezTo>
                  <a:cubicBezTo>
                    <a:pt x="461" y="511"/>
                    <a:pt x="465" y="511"/>
                    <a:pt x="466" y="510"/>
                  </a:cubicBezTo>
                  <a:cubicBezTo>
                    <a:pt x="469" y="508"/>
                    <a:pt x="473" y="503"/>
                    <a:pt x="474" y="500"/>
                  </a:cubicBezTo>
                  <a:cubicBezTo>
                    <a:pt x="474" y="499"/>
                    <a:pt x="474" y="497"/>
                    <a:pt x="474" y="496"/>
                  </a:cubicBezTo>
                  <a:cubicBezTo>
                    <a:pt x="473" y="495"/>
                    <a:pt x="471" y="494"/>
                    <a:pt x="471" y="493"/>
                  </a:cubicBezTo>
                  <a:cubicBezTo>
                    <a:pt x="470" y="493"/>
                    <a:pt x="470" y="491"/>
                    <a:pt x="471" y="490"/>
                  </a:cubicBezTo>
                  <a:cubicBezTo>
                    <a:pt x="472" y="489"/>
                    <a:pt x="475" y="490"/>
                    <a:pt x="476" y="490"/>
                  </a:cubicBezTo>
                  <a:cubicBezTo>
                    <a:pt x="477" y="490"/>
                    <a:pt x="479" y="489"/>
                    <a:pt x="480" y="488"/>
                  </a:cubicBezTo>
                  <a:cubicBezTo>
                    <a:pt x="481" y="487"/>
                    <a:pt x="481" y="484"/>
                    <a:pt x="481" y="482"/>
                  </a:cubicBezTo>
                  <a:cubicBezTo>
                    <a:pt x="480" y="481"/>
                    <a:pt x="476" y="480"/>
                    <a:pt x="475" y="478"/>
                  </a:cubicBezTo>
                  <a:cubicBezTo>
                    <a:pt x="475" y="478"/>
                    <a:pt x="474" y="476"/>
                    <a:pt x="475" y="475"/>
                  </a:cubicBezTo>
                  <a:cubicBezTo>
                    <a:pt x="476" y="474"/>
                    <a:pt x="481" y="475"/>
                    <a:pt x="482" y="476"/>
                  </a:cubicBezTo>
                  <a:cubicBezTo>
                    <a:pt x="484" y="477"/>
                    <a:pt x="487" y="482"/>
                    <a:pt x="488" y="485"/>
                  </a:cubicBezTo>
                  <a:cubicBezTo>
                    <a:pt x="489" y="488"/>
                    <a:pt x="489" y="495"/>
                    <a:pt x="491" y="497"/>
                  </a:cubicBezTo>
                  <a:cubicBezTo>
                    <a:pt x="492" y="499"/>
                    <a:pt x="495" y="503"/>
                    <a:pt x="498" y="504"/>
                  </a:cubicBezTo>
                  <a:cubicBezTo>
                    <a:pt x="500" y="504"/>
                    <a:pt x="504" y="501"/>
                    <a:pt x="506" y="500"/>
                  </a:cubicBezTo>
                  <a:cubicBezTo>
                    <a:pt x="508" y="500"/>
                    <a:pt x="512" y="501"/>
                    <a:pt x="514" y="503"/>
                  </a:cubicBezTo>
                  <a:cubicBezTo>
                    <a:pt x="515" y="504"/>
                    <a:pt x="515" y="508"/>
                    <a:pt x="516" y="510"/>
                  </a:cubicBezTo>
                  <a:cubicBezTo>
                    <a:pt x="518" y="511"/>
                    <a:pt x="521" y="514"/>
                    <a:pt x="522" y="514"/>
                  </a:cubicBezTo>
                  <a:cubicBezTo>
                    <a:pt x="524" y="515"/>
                    <a:pt x="527" y="515"/>
                    <a:pt x="528" y="515"/>
                  </a:cubicBezTo>
                  <a:cubicBezTo>
                    <a:pt x="530" y="514"/>
                    <a:pt x="533" y="511"/>
                    <a:pt x="534" y="509"/>
                  </a:cubicBezTo>
                  <a:cubicBezTo>
                    <a:pt x="535" y="507"/>
                    <a:pt x="535" y="502"/>
                    <a:pt x="537" y="500"/>
                  </a:cubicBezTo>
                  <a:cubicBezTo>
                    <a:pt x="539" y="498"/>
                    <a:pt x="548" y="499"/>
                    <a:pt x="550" y="496"/>
                  </a:cubicBezTo>
                  <a:cubicBezTo>
                    <a:pt x="550" y="495"/>
                    <a:pt x="551" y="493"/>
                    <a:pt x="550" y="492"/>
                  </a:cubicBezTo>
                  <a:cubicBezTo>
                    <a:pt x="550" y="491"/>
                    <a:pt x="547" y="490"/>
                    <a:pt x="546" y="489"/>
                  </a:cubicBezTo>
                  <a:cubicBezTo>
                    <a:pt x="545" y="487"/>
                    <a:pt x="543" y="485"/>
                    <a:pt x="544" y="483"/>
                  </a:cubicBezTo>
                  <a:cubicBezTo>
                    <a:pt x="544" y="482"/>
                    <a:pt x="549" y="482"/>
                    <a:pt x="550" y="480"/>
                  </a:cubicBezTo>
                  <a:cubicBezTo>
                    <a:pt x="550" y="479"/>
                    <a:pt x="550" y="477"/>
                    <a:pt x="550" y="476"/>
                  </a:cubicBezTo>
                  <a:cubicBezTo>
                    <a:pt x="547" y="474"/>
                    <a:pt x="538" y="479"/>
                    <a:pt x="535" y="477"/>
                  </a:cubicBezTo>
                  <a:cubicBezTo>
                    <a:pt x="534" y="477"/>
                    <a:pt x="532" y="476"/>
                    <a:pt x="531" y="474"/>
                  </a:cubicBezTo>
                  <a:cubicBezTo>
                    <a:pt x="531" y="473"/>
                    <a:pt x="532" y="470"/>
                    <a:pt x="533" y="470"/>
                  </a:cubicBezTo>
                  <a:cubicBezTo>
                    <a:pt x="535" y="468"/>
                    <a:pt x="542" y="471"/>
                    <a:pt x="545" y="470"/>
                  </a:cubicBezTo>
                  <a:cubicBezTo>
                    <a:pt x="547" y="469"/>
                    <a:pt x="550" y="463"/>
                    <a:pt x="552" y="461"/>
                  </a:cubicBezTo>
                  <a:cubicBezTo>
                    <a:pt x="555" y="460"/>
                    <a:pt x="560" y="460"/>
                    <a:pt x="562" y="461"/>
                  </a:cubicBezTo>
                  <a:cubicBezTo>
                    <a:pt x="564" y="462"/>
                    <a:pt x="567" y="468"/>
                    <a:pt x="566" y="470"/>
                  </a:cubicBezTo>
                  <a:cubicBezTo>
                    <a:pt x="566" y="471"/>
                    <a:pt x="562" y="471"/>
                    <a:pt x="561" y="472"/>
                  </a:cubicBezTo>
                  <a:cubicBezTo>
                    <a:pt x="561" y="473"/>
                    <a:pt x="561" y="477"/>
                    <a:pt x="562" y="478"/>
                  </a:cubicBezTo>
                  <a:cubicBezTo>
                    <a:pt x="564" y="480"/>
                    <a:pt x="568" y="481"/>
                    <a:pt x="570" y="481"/>
                  </a:cubicBezTo>
                  <a:cubicBezTo>
                    <a:pt x="572" y="480"/>
                    <a:pt x="577" y="476"/>
                    <a:pt x="580" y="476"/>
                  </a:cubicBezTo>
                  <a:cubicBezTo>
                    <a:pt x="583" y="476"/>
                    <a:pt x="589" y="478"/>
                    <a:pt x="591" y="480"/>
                  </a:cubicBezTo>
                  <a:cubicBezTo>
                    <a:pt x="594" y="483"/>
                    <a:pt x="594" y="490"/>
                    <a:pt x="596" y="493"/>
                  </a:cubicBezTo>
                  <a:cubicBezTo>
                    <a:pt x="597" y="495"/>
                    <a:pt x="601" y="497"/>
                    <a:pt x="603" y="499"/>
                  </a:cubicBezTo>
                  <a:cubicBezTo>
                    <a:pt x="604" y="500"/>
                    <a:pt x="606" y="505"/>
                    <a:pt x="608" y="505"/>
                  </a:cubicBezTo>
                  <a:cubicBezTo>
                    <a:pt x="610" y="505"/>
                    <a:pt x="612" y="504"/>
                    <a:pt x="613" y="503"/>
                  </a:cubicBezTo>
                  <a:cubicBezTo>
                    <a:pt x="614" y="501"/>
                    <a:pt x="614" y="497"/>
                    <a:pt x="614" y="495"/>
                  </a:cubicBezTo>
                  <a:cubicBezTo>
                    <a:pt x="613" y="492"/>
                    <a:pt x="609" y="488"/>
                    <a:pt x="608" y="486"/>
                  </a:cubicBezTo>
                  <a:cubicBezTo>
                    <a:pt x="607" y="483"/>
                    <a:pt x="607" y="477"/>
                    <a:pt x="608" y="475"/>
                  </a:cubicBezTo>
                  <a:cubicBezTo>
                    <a:pt x="609" y="473"/>
                    <a:pt x="613" y="471"/>
                    <a:pt x="613" y="469"/>
                  </a:cubicBezTo>
                  <a:cubicBezTo>
                    <a:pt x="614" y="468"/>
                    <a:pt x="614" y="465"/>
                    <a:pt x="613" y="464"/>
                  </a:cubicBezTo>
                  <a:cubicBezTo>
                    <a:pt x="612" y="463"/>
                    <a:pt x="607" y="463"/>
                    <a:pt x="606" y="463"/>
                  </a:cubicBezTo>
                  <a:cubicBezTo>
                    <a:pt x="605" y="462"/>
                    <a:pt x="603" y="461"/>
                    <a:pt x="603" y="460"/>
                  </a:cubicBezTo>
                  <a:cubicBezTo>
                    <a:pt x="603" y="458"/>
                    <a:pt x="605" y="455"/>
                    <a:pt x="607" y="454"/>
                  </a:cubicBezTo>
                  <a:cubicBezTo>
                    <a:pt x="609" y="454"/>
                    <a:pt x="612" y="458"/>
                    <a:pt x="614" y="458"/>
                  </a:cubicBezTo>
                  <a:cubicBezTo>
                    <a:pt x="616" y="458"/>
                    <a:pt x="622" y="457"/>
                    <a:pt x="624" y="455"/>
                  </a:cubicBezTo>
                  <a:cubicBezTo>
                    <a:pt x="626" y="453"/>
                    <a:pt x="628" y="449"/>
                    <a:pt x="628" y="447"/>
                  </a:cubicBezTo>
                  <a:cubicBezTo>
                    <a:pt x="628" y="446"/>
                    <a:pt x="627" y="444"/>
                    <a:pt x="626" y="443"/>
                  </a:cubicBezTo>
                  <a:cubicBezTo>
                    <a:pt x="625" y="442"/>
                    <a:pt x="621" y="443"/>
                    <a:pt x="619" y="443"/>
                  </a:cubicBezTo>
                  <a:cubicBezTo>
                    <a:pt x="616" y="443"/>
                    <a:pt x="612" y="445"/>
                    <a:pt x="609" y="445"/>
                  </a:cubicBezTo>
                  <a:cubicBezTo>
                    <a:pt x="604" y="445"/>
                    <a:pt x="595" y="442"/>
                    <a:pt x="592" y="438"/>
                  </a:cubicBezTo>
                  <a:cubicBezTo>
                    <a:pt x="592" y="438"/>
                    <a:pt x="591" y="436"/>
                    <a:pt x="591" y="436"/>
                  </a:cubicBezTo>
                  <a:cubicBezTo>
                    <a:pt x="593" y="434"/>
                    <a:pt x="600" y="435"/>
                    <a:pt x="602" y="436"/>
                  </a:cubicBezTo>
                  <a:cubicBezTo>
                    <a:pt x="605" y="436"/>
                    <a:pt x="610" y="438"/>
                    <a:pt x="612" y="438"/>
                  </a:cubicBezTo>
                  <a:cubicBezTo>
                    <a:pt x="614" y="438"/>
                    <a:pt x="617" y="438"/>
                    <a:pt x="619" y="437"/>
                  </a:cubicBezTo>
                  <a:cubicBezTo>
                    <a:pt x="620" y="436"/>
                    <a:pt x="622" y="433"/>
                    <a:pt x="623" y="433"/>
                  </a:cubicBezTo>
                  <a:cubicBezTo>
                    <a:pt x="625" y="432"/>
                    <a:pt x="630" y="431"/>
                    <a:pt x="632" y="432"/>
                  </a:cubicBezTo>
                  <a:cubicBezTo>
                    <a:pt x="634" y="434"/>
                    <a:pt x="634" y="439"/>
                    <a:pt x="634" y="442"/>
                  </a:cubicBezTo>
                  <a:cubicBezTo>
                    <a:pt x="634" y="443"/>
                    <a:pt x="632" y="447"/>
                    <a:pt x="632" y="448"/>
                  </a:cubicBezTo>
                  <a:cubicBezTo>
                    <a:pt x="632" y="450"/>
                    <a:pt x="634" y="455"/>
                    <a:pt x="635" y="455"/>
                  </a:cubicBezTo>
                  <a:cubicBezTo>
                    <a:pt x="638" y="456"/>
                    <a:pt x="643" y="454"/>
                    <a:pt x="645" y="453"/>
                  </a:cubicBezTo>
                  <a:cubicBezTo>
                    <a:pt x="646" y="452"/>
                    <a:pt x="648" y="448"/>
                    <a:pt x="648" y="446"/>
                  </a:cubicBezTo>
                  <a:cubicBezTo>
                    <a:pt x="648" y="445"/>
                    <a:pt x="648" y="443"/>
                    <a:pt x="647" y="442"/>
                  </a:cubicBezTo>
                  <a:cubicBezTo>
                    <a:pt x="646" y="441"/>
                    <a:pt x="641" y="440"/>
                    <a:pt x="640" y="438"/>
                  </a:cubicBezTo>
                  <a:cubicBezTo>
                    <a:pt x="639" y="437"/>
                    <a:pt x="639" y="434"/>
                    <a:pt x="640" y="434"/>
                  </a:cubicBezTo>
                  <a:cubicBezTo>
                    <a:pt x="642" y="432"/>
                    <a:pt x="649" y="433"/>
                    <a:pt x="651" y="434"/>
                  </a:cubicBezTo>
                  <a:cubicBezTo>
                    <a:pt x="653" y="434"/>
                    <a:pt x="656" y="436"/>
                    <a:pt x="656" y="437"/>
                  </a:cubicBezTo>
                  <a:cubicBezTo>
                    <a:pt x="657" y="439"/>
                    <a:pt x="654" y="441"/>
                    <a:pt x="654" y="443"/>
                  </a:cubicBezTo>
                  <a:cubicBezTo>
                    <a:pt x="654" y="445"/>
                    <a:pt x="654" y="450"/>
                    <a:pt x="656" y="450"/>
                  </a:cubicBezTo>
                  <a:cubicBezTo>
                    <a:pt x="658" y="451"/>
                    <a:pt x="660" y="445"/>
                    <a:pt x="661" y="444"/>
                  </a:cubicBezTo>
                  <a:cubicBezTo>
                    <a:pt x="662" y="443"/>
                    <a:pt x="665" y="442"/>
                    <a:pt x="667" y="442"/>
                  </a:cubicBezTo>
                  <a:cubicBezTo>
                    <a:pt x="671" y="441"/>
                    <a:pt x="679" y="442"/>
                    <a:pt x="683" y="440"/>
                  </a:cubicBezTo>
                  <a:cubicBezTo>
                    <a:pt x="685" y="440"/>
                    <a:pt x="689" y="437"/>
                    <a:pt x="691" y="436"/>
                  </a:cubicBezTo>
                  <a:cubicBezTo>
                    <a:pt x="693" y="436"/>
                    <a:pt x="698" y="435"/>
                    <a:pt x="700" y="434"/>
                  </a:cubicBezTo>
                  <a:cubicBezTo>
                    <a:pt x="702" y="433"/>
                    <a:pt x="706" y="430"/>
                    <a:pt x="707" y="427"/>
                  </a:cubicBezTo>
                  <a:cubicBezTo>
                    <a:pt x="708" y="426"/>
                    <a:pt x="709" y="423"/>
                    <a:pt x="709" y="421"/>
                  </a:cubicBezTo>
                  <a:cubicBezTo>
                    <a:pt x="709" y="420"/>
                    <a:pt x="707" y="418"/>
                    <a:pt x="706" y="417"/>
                  </a:cubicBezTo>
                  <a:cubicBezTo>
                    <a:pt x="705" y="416"/>
                    <a:pt x="702" y="417"/>
                    <a:pt x="701" y="416"/>
                  </a:cubicBezTo>
                  <a:cubicBezTo>
                    <a:pt x="701" y="416"/>
                    <a:pt x="701" y="414"/>
                    <a:pt x="701" y="414"/>
                  </a:cubicBezTo>
                  <a:cubicBezTo>
                    <a:pt x="703" y="409"/>
                    <a:pt x="714" y="408"/>
                    <a:pt x="717" y="404"/>
                  </a:cubicBezTo>
                  <a:cubicBezTo>
                    <a:pt x="718" y="403"/>
                    <a:pt x="719" y="400"/>
                    <a:pt x="720" y="398"/>
                  </a:cubicBezTo>
                  <a:cubicBezTo>
                    <a:pt x="720" y="397"/>
                    <a:pt x="719" y="394"/>
                    <a:pt x="718" y="393"/>
                  </a:cubicBezTo>
                  <a:cubicBezTo>
                    <a:pt x="717" y="392"/>
                    <a:pt x="716" y="390"/>
                    <a:pt x="715" y="390"/>
                  </a:cubicBezTo>
                  <a:cubicBezTo>
                    <a:pt x="713" y="390"/>
                    <a:pt x="711" y="393"/>
                    <a:pt x="709" y="394"/>
                  </a:cubicBezTo>
                  <a:cubicBezTo>
                    <a:pt x="706" y="394"/>
                    <a:pt x="701" y="394"/>
                    <a:pt x="699" y="393"/>
                  </a:cubicBezTo>
                  <a:cubicBezTo>
                    <a:pt x="696" y="393"/>
                    <a:pt x="692" y="392"/>
                    <a:pt x="691" y="391"/>
                  </a:cubicBezTo>
                  <a:cubicBezTo>
                    <a:pt x="690" y="390"/>
                    <a:pt x="689" y="388"/>
                    <a:pt x="689" y="386"/>
                  </a:cubicBezTo>
                  <a:cubicBezTo>
                    <a:pt x="689" y="386"/>
                    <a:pt x="690" y="384"/>
                    <a:pt x="690" y="384"/>
                  </a:cubicBezTo>
                  <a:cubicBezTo>
                    <a:pt x="694" y="383"/>
                    <a:pt x="699" y="389"/>
                    <a:pt x="702" y="389"/>
                  </a:cubicBezTo>
                  <a:cubicBezTo>
                    <a:pt x="705" y="389"/>
                    <a:pt x="710" y="388"/>
                    <a:pt x="712" y="386"/>
                  </a:cubicBezTo>
                  <a:cubicBezTo>
                    <a:pt x="713" y="386"/>
                    <a:pt x="713" y="383"/>
                    <a:pt x="713" y="382"/>
                  </a:cubicBezTo>
                  <a:cubicBezTo>
                    <a:pt x="712" y="380"/>
                    <a:pt x="708" y="381"/>
                    <a:pt x="707" y="380"/>
                  </a:cubicBezTo>
                  <a:cubicBezTo>
                    <a:pt x="706" y="379"/>
                    <a:pt x="702" y="377"/>
                    <a:pt x="702" y="376"/>
                  </a:cubicBezTo>
                  <a:cubicBezTo>
                    <a:pt x="702" y="375"/>
                    <a:pt x="705" y="374"/>
                    <a:pt x="706" y="373"/>
                  </a:cubicBezTo>
                  <a:cubicBezTo>
                    <a:pt x="706" y="372"/>
                    <a:pt x="704" y="371"/>
                    <a:pt x="704" y="370"/>
                  </a:cubicBezTo>
                  <a:cubicBezTo>
                    <a:pt x="703" y="369"/>
                    <a:pt x="699" y="368"/>
                    <a:pt x="699" y="366"/>
                  </a:cubicBezTo>
                  <a:cubicBezTo>
                    <a:pt x="699" y="364"/>
                    <a:pt x="704" y="362"/>
                    <a:pt x="705" y="360"/>
                  </a:cubicBezTo>
                  <a:cubicBezTo>
                    <a:pt x="705" y="357"/>
                    <a:pt x="706" y="352"/>
                    <a:pt x="705" y="350"/>
                  </a:cubicBezTo>
                  <a:cubicBezTo>
                    <a:pt x="705" y="348"/>
                    <a:pt x="703" y="343"/>
                    <a:pt x="701" y="342"/>
                  </a:cubicBezTo>
                  <a:cubicBezTo>
                    <a:pt x="699" y="340"/>
                    <a:pt x="692" y="339"/>
                    <a:pt x="690" y="338"/>
                  </a:cubicBezTo>
                  <a:cubicBezTo>
                    <a:pt x="687" y="337"/>
                    <a:pt x="683" y="335"/>
                    <a:pt x="681" y="333"/>
                  </a:cubicBezTo>
                  <a:cubicBezTo>
                    <a:pt x="681" y="332"/>
                    <a:pt x="680" y="328"/>
                    <a:pt x="681" y="327"/>
                  </a:cubicBezTo>
                  <a:cubicBezTo>
                    <a:pt x="682" y="325"/>
                    <a:pt x="686" y="324"/>
                    <a:pt x="687" y="325"/>
                  </a:cubicBezTo>
                  <a:cubicBezTo>
                    <a:pt x="688" y="325"/>
                    <a:pt x="689" y="329"/>
                    <a:pt x="690" y="330"/>
                  </a:cubicBezTo>
                  <a:cubicBezTo>
                    <a:pt x="691" y="331"/>
                    <a:pt x="695" y="332"/>
                    <a:pt x="697" y="332"/>
                  </a:cubicBezTo>
                  <a:cubicBezTo>
                    <a:pt x="703" y="332"/>
                    <a:pt x="715" y="327"/>
                    <a:pt x="721" y="327"/>
                  </a:cubicBezTo>
                  <a:cubicBezTo>
                    <a:pt x="723" y="327"/>
                    <a:pt x="728" y="328"/>
                    <a:pt x="729" y="329"/>
                  </a:cubicBezTo>
                  <a:cubicBezTo>
                    <a:pt x="729" y="331"/>
                    <a:pt x="728" y="333"/>
                    <a:pt x="726" y="334"/>
                  </a:cubicBezTo>
                  <a:cubicBezTo>
                    <a:pt x="724" y="336"/>
                    <a:pt x="716" y="333"/>
                    <a:pt x="714" y="335"/>
                  </a:cubicBezTo>
                  <a:cubicBezTo>
                    <a:pt x="713" y="336"/>
                    <a:pt x="713" y="337"/>
                    <a:pt x="713" y="338"/>
                  </a:cubicBezTo>
                  <a:cubicBezTo>
                    <a:pt x="714" y="339"/>
                    <a:pt x="716" y="342"/>
                    <a:pt x="717" y="342"/>
                  </a:cubicBezTo>
                  <a:cubicBezTo>
                    <a:pt x="720" y="344"/>
                    <a:pt x="727" y="342"/>
                    <a:pt x="730" y="343"/>
                  </a:cubicBezTo>
                  <a:cubicBezTo>
                    <a:pt x="733" y="344"/>
                    <a:pt x="738" y="350"/>
                    <a:pt x="741" y="351"/>
                  </a:cubicBezTo>
                  <a:cubicBezTo>
                    <a:pt x="744" y="351"/>
                    <a:pt x="750" y="350"/>
                    <a:pt x="753" y="348"/>
                  </a:cubicBezTo>
                  <a:cubicBezTo>
                    <a:pt x="755" y="347"/>
                    <a:pt x="759" y="343"/>
                    <a:pt x="761" y="342"/>
                  </a:cubicBezTo>
                  <a:cubicBezTo>
                    <a:pt x="763" y="341"/>
                    <a:pt x="768" y="340"/>
                    <a:pt x="770" y="341"/>
                  </a:cubicBezTo>
                  <a:cubicBezTo>
                    <a:pt x="771" y="341"/>
                    <a:pt x="772" y="343"/>
                    <a:pt x="771" y="344"/>
                  </a:cubicBezTo>
                  <a:cubicBezTo>
                    <a:pt x="771" y="345"/>
                    <a:pt x="768" y="345"/>
                    <a:pt x="767" y="345"/>
                  </a:cubicBezTo>
                  <a:cubicBezTo>
                    <a:pt x="766" y="347"/>
                    <a:pt x="767" y="350"/>
                    <a:pt x="766" y="351"/>
                  </a:cubicBezTo>
                  <a:cubicBezTo>
                    <a:pt x="764" y="354"/>
                    <a:pt x="756" y="353"/>
                    <a:pt x="753" y="355"/>
                  </a:cubicBezTo>
                  <a:cubicBezTo>
                    <a:pt x="752" y="356"/>
                    <a:pt x="751" y="360"/>
                    <a:pt x="752" y="361"/>
                  </a:cubicBezTo>
                  <a:cubicBezTo>
                    <a:pt x="752" y="363"/>
                    <a:pt x="753" y="366"/>
                    <a:pt x="754" y="367"/>
                  </a:cubicBezTo>
                  <a:cubicBezTo>
                    <a:pt x="756" y="369"/>
                    <a:pt x="764" y="370"/>
                    <a:pt x="765" y="373"/>
                  </a:cubicBezTo>
                  <a:cubicBezTo>
                    <a:pt x="766" y="374"/>
                    <a:pt x="765" y="378"/>
                    <a:pt x="763" y="379"/>
                  </a:cubicBezTo>
                  <a:cubicBezTo>
                    <a:pt x="762" y="380"/>
                    <a:pt x="758" y="380"/>
                    <a:pt x="757" y="379"/>
                  </a:cubicBezTo>
                  <a:cubicBezTo>
                    <a:pt x="756" y="379"/>
                    <a:pt x="756" y="377"/>
                    <a:pt x="756" y="376"/>
                  </a:cubicBezTo>
                  <a:cubicBezTo>
                    <a:pt x="754" y="375"/>
                    <a:pt x="751" y="376"/>
                    <a:pt x="749" y="377"/>
                  </a:cubicBezTo>
                  <a:cubicBezTo>
                    <a:pt x="748" y="378"/>
                    <a:pt x="747" y="381"/>
                    <a:pt x="746" y="382"/>
                  </a:cubicBezTo>
                  <a:cubicBezTo>
                    <a:pt x="744" y="384"/>
                    <a:pt x="740" y="384"/>
                    <a:pt x="738" y="385"/>
                  </a:cubicBezTo>
                  <a:cubicBezTo>
                    <a:pt x="736" y="385"/>
                    <a:pt x="734" y="387"/>
                    <a:pt x="733" y="388"/>
                  </a:cubicBezTo>
                  <a:cubicBezTo>
                    <a:pt x="732" y="389"/>
                    <a:pt x="732" y="392"/>
                    <a:pt x="732" y="393"/>
                  </a:cubicBezTo>
                  <a:cubicBezTo>
                    <a:pt x="732" y="395"/>
                    <a:pt x="731" y="398"/>
                    <a:pt x="732" y="399"/>
                  </a:cubicBezTo>
                  <a:cubicBezTo>
                    <a:pt x="733" y="401"/>
                    <a:pt x="736" y="402"/>
                    <a:pt x="737" y="404"/>
                  </a:cubicBezTo>
                  <a:cubicBezTo>
                    <a:pt x="737" y="405"/>
                    <a:pt x="736" y="408"/>
                    <a:pt x="737" y="409"/>
                  </a:cubicBezTo>
                  <a:cubicBezTo>
                    <a:pt x="739" y="411"/>
                    <a:pt x="745" y="408"/>
                    <a:pt x="747" y="410"/>
                  </a:cubicBezTo>
                  <a:cubicBezTo>
                    <a:pt x="748" y="411"/>
                    <a:pt x="747" y="413"/>
                    <a:pt x="748" y="414"/>
                  </a:cubicBezTo>
                  <a:cubicBezTo>
                    <a:pt x="749" y="414"/>
                    <a:pt x="751" y="413"/>
                    <a:pt x="752" y="412"/>
                  </a:cubicBezTo>
                  <a:cubicBezTo>
                    <a:pt x="753" y="412"/>
                    <a:pt x="756" y="412"/>
                    <a:pt x="758" y="413"/>
                  </a:cubicBezTo>
                  <a:cubicBezTo>
                    <a:pt x="759" y="414"/>
                    <a:pt x="759" y="420"/>
                    <a:pt x="761" y="421"/>
                  </a:cubicBezTo>
                  <a:cubicBezTo>
                    <a:pt x="762" y="422"/>
                    <a:pt x="764" y="421"/>
                    <a:pt x="765" y="421"/>
                  </a:cubicBezTo>
                  <a:cubicBezTo>
                    <a:pt x="766" y="421"/>
                    <a:pt x="768" y="419"/>
                    <a:pt x="770" y="418"/>
                  </a:cubicBezTo>
                  <a:cubicBezTo>
                    <a:pt x="773" y="416"/>
                    <a:pt x="778" y="411"/>
                    <a:pt x="782" y="409"/>
                  </a:cubicBezTo>
                  <a:cubicBezTo>
                    <a:pt x="783" y="409"/>
                    <a:pt x="786" y="409"/>
                    <a:pt x="787" y="409"/>
                  </a:cubicBezTo>
                  <a:cubicBezTo>
                    <a:pt x="789" y="409"/>
                    <a:pt x="792" y="411"/>
                    <a:pt x="794" y="411"/>
                  </a:cubicBezTo>
                  <a:cubicBezTo>
                    <a:pt x="797" y="412"/>
                    <a:pt x="804" y="411"/>
                    <a:pt x="807" y="410"/>
                  </a:cubicBezTo>
                  <a:cubicBezTo>
                    <a:pt x="809" y="409"/>
                    <a:pt x="812" y="404"/>
                    <a:pt x="814" y="403"/>
                  </a:cubicBezTo>
                  <a:cubicBezTo>
                    <a:pt x="816" y="401"/>
                    <a:pt x="820" y="401"/>
                    <a:pt x="822" y="400"/>
                  </a:cubicBezTo>
                  <a:cubicBezTo>
                    <a:pt x="824" y="400"/>
                    <a:pt x="826" y="399"/>
                    <a:pt x="827" y="398"/>
                  </a:cubicBezTo>
                  <a:cubicBezTo>
                    <a:pt x="827" y="396"/>
                    <a:pt x="826" y="394"/>
                    <a:pt x="826" y="392"/>
                  </a:cubicBezTo>
                  <a:cubicBezTo>
                    <a:pt x="826" y="391"/>
                    <a:pt x="828" y="389"/>
                    <a:pt x="829" y="389"/>
                  </a:cubicBezTo>
                  <a:cubicBezTo>
                    <a:pt x="830" y="388"/>
                    <a:pt x="835" y="388"/>
                    <a:pt x="837" y="388"/>
                  </a:cubicBezTo>
                  <a:cubicBezTo>
                    <a:pt x="838" y="387"/>
                    <a:pt x="840" y="384"/>
                    <a:pt x="842" y="384"/>
                  </a:cubicBezTo>
                  <a:cubicBezTo>
                    <a:pt x="846" y="381"/>
                    <a:pt x="854" y="377"/>
                    <a:pt x="859" y="377"/>
                  </a:cubicBezTo>
                  <a:cubicBezTo>
                    <a:pt x="862" y="377"/>
                    <a:pt x="868" y="379"/>
                    <a:pt x="871" y="379"/>
                  </a:cubicBezTo>
                  <a:cubicBezTo>
                    <a:pt x="875" y="379"/>
                    <a:pt x="884" y="381"/>
                    <a:pt x="887" y="378"/>
                  </a:cubicBezTo>
                  <a:cubicBezTo>
                    <a:pt x="888" y="378"/>
                    <a:pt x="889" y="376"/>
                    <a:pt x="888" y="375"/>
                  </a:cubicBezTo>
                  <a:cubicBezTo>
                    <a:pt x="888" y="372"/>
                    <a:pt x="881" y="368"/>
                    <a:pt x="879" y="366"/>
                  </a:cubicBezTo>
                  <a:cubicBezTo>
                    <a:pt x="878" y="364"/>
                    <a:pt x="877" y="361"/>
                    <a:pt x="875" y="359"/>
                  </a:cubicBezTo>
                  <a:cubicBezTo>
                    <a:pt x="874" y="358"/>
                    <a:pt x="868" y="358"/>
                    <a:pt x="868" y="356"/>
                  </a:cubicBezTo>
                  <a:cubicBezTo>
                    <a:pt x="867" y="355"/>
                    <a:pt x="869" y="351"/>
                    <a:pt x="870" y="350"/>
                  </a:cubicBezTo>
                  <a:cubicBezTo>
                    <a:pt x="872" y="349"/>
                    <a:pt x="875" y="350"/>
                    <a:pt x="877" y="350"/>
                  </a:cubicBezTo>
                  <a:cubicBezTo>
                    <a:pt x="878" y="351"/>
                    <a:pt x="881" y="352"/>
                    <a:pt x="882" y="351"/>
                  </a:cubicBezTo>
                  <a:cubicBezTo>
                    <a:pt x="884" y="351"/>
                    <a:pt x="887" y="350"/>
                    <a:pt x="889" y="348"/>
                  </a:cubicBezTo>
                  <a:cubicBezTo>
                    <a:pt x="890" y="347"/>
                    <a:pt x="891" y="344"/>
                    <a:pt x="893" y="342"/>
                  </a:cubicBezTo>
                  <a:cubicBezTo>
                    <a:pt x="894" y="341"/>
                    <a:pt x="900" y="340"/>
                    <a:pt x="901" y="338"/>
                  </a:cubicBezTo>
                  <a:cubicBezTo>
                    <a:pt x="902" y="337"/>
                    <a:pt x="902" y="334"/>
                    <a:pt x="901" y="333"/>
                  </a:cubicBezTo>
                  <a:cubicBezTo>
                    <a:pt x="901" y="332"/>
                    <a:pt x="899" y="331"/>
                    <a:pt x="899" y="330"/>
                  </a:cubicBezTo>
                  <a:cubicBezTo>
                    <a:pt x="898" y="329"/>
                    <a:pt x="897" y="326"/>
                    <a:pt x="897" y="326"/>
                  </a:cubicBezTo>
                  <a:cubicBezTo>
                    <a:pt x="897" y="326"/>
                    <a:pt x="891" y="315"/>
                    <a:pt x="888" y="313"/>
                  </a:cubicBezTo>
                  <a:cubicBezTo>
                    <a:pt x="886" y="312"/>
                    <a:pt x="881" y="313"/>
                    <a:pt x="879" y="312"/>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2" name="Freeform 19">
              <a:extLst>
                <a:ext uri="{FF2B5EF4-FFF2-40B4-BE49-F238E27FC236}">
                  <a16:creationId xmlns:a16="http://schemas.microsoft.com/office/drawing/2014/main" id="{8D0DBF83-D897-49D5-AA62-ABE89679BC24}"/>
                </a:ext>
              </a:extLst>
            </p:cNvPr>
            <p:cNvSpPr>
              <a:spLocks/>
            </p:cNvSpPr>
            <p:nvPr/>
          </p:nvSpPr>
          <p:spPr bwMode="auto">
            <a:xfrm>
              <a:off x="3681413" y="3730625"/>
              <a:ext cx="439738" cy="674688"/>
            </a:xfrm>
            <a:custGeom>
              <a:avLst/>
              <a:gdLst/>
              <a:ahLst/>
              <a:cxnLst>
                <a:cxn ang="0">
                  <a:pos x="224" y="321"/>
                </a:cxn>
                <a:cxn ang="0">
                  <a:pos x="230" y="307"/>
                </a:cxn>
                <a:cxn ang="0">
                  <a:pos x="229" y="298"/>
                </a:cxn>
                <a:cxn ang="0">
                  <a:pos x="241" y="293"/>
                </a:cxn>
                <a:cxn ang="0">
                  <a:pos x="246" y="270"/>
                </a:cxn>
                <a:cxn ang="0">
                  <a:pos x="256" y="249"/>
                </a:cxn>
                <a:cxn ang="0">
                  <a:pos x="259" y="218"/>
                </a:cxn>
                <a:cxn ang="0">
                  <a:pos x="240" y="189"/>
                </a:cxn>
                <a:cxn ang="0">
                  <a:pos x="244" y="159"/>
                </a:cxn>
                <a:cxn ang="0">
                  <a:pos x="228" y="111"/>
                </a:cxn>
                <a:cxn ang="0">
                  <a:pos x="211" y="96"/>
                </a:cxn>
                <a:cxn ang="0">
                  <a:pos x="214" y="73"/>
                </a:cxn>
                <a:cxn ang="0">
                  <a:pos x="216" y="54"/>
                </a:cxn>
                <a:cxn ang="0">
                  <a:pos x="207" y="48"/>
                </a:cxn>
                <a:cxn ang="0">
                  <a:pos x="200" y="26"/>
                </a:cxn>
                <a:cxn ang="0">
                  <a:pos x="194" y="9"/>
                </a:cxn>
                <a:cxn ang="0">
                  <a:pos x="176" y="7"/>
                </a:cxn>
                <a:cxn ang="0">
                  <a:pos x="161" y="20"/>
                </a:cxn>
                <a:cxn ang="0">
                  <a:pos x="142" y="12"/>
                </a:cxn>
                <a:cxn ang="0">
                  <a:pos x="127" y="31"/>
                </a:cxn>
                <a:cxn ang="0">
                  <a:pos x="117" y="24"/>
                </a:cxn>
                <a:cxn ang="0">
                  <a:pos x="102" y="46"/>
                </a:cxn>
                <a:cxn ang="0">
                  <a:pos x="87" y="48"/>
                </a:cxn>
                <a:cxn ang="0">
                  <a:pos x="71" y="39"/>
                </a:cxn>
                <a:cxn ang="0">
                  <a:pos x="60" y="36"/>
                </a:cxn>
                <a:cxn ang="0">
                  <a:pos x="54" y="33"/>
                </a:cxn>
                <a:cxn ang="0">
                  <a:pos x="43" y="17"/>
                </a:cxn>
                <a:cxn ang="0">
                  <a:pos x="11" y="33"/>
                </a:cxn>
                <a:cxn ang="0">
                  <a:pos x="1" y="57"/>
                </a:cxn>
                <a:cxn ang="0">
                  <a:pos x="22" y="80"/>
                </a:cxn>
                <a:cxn ang="0">
                  <a:pos x="54" y="148"/>
                </a:cxn>
                <a:cxn ang="0">
                  <a:pos x="56" y="177"/>
                </a:cxn>
                <a:cxn ang="0">
                  <a:pos x="52" y="212"/>
                </a:cxn>
                <a:cxn ang="0">
                  <a:pos x="64" y="212"/>
                </a:cxn>
                <a:cxn ang="0">
                  <a:pos x="49" y="229"/>
                </a:cxn>
                <a:cxn ang="0">
                  <a:pos x="56" y="260"/>
                </a:cxn>
                <a:cxn ang="0">
                  <a:pos x="65" y="278"/>
                </a:cxn>
                <a:cxn ang="0">
                  <a:pos x="66" y="310"/>
                </a:cxn>
                <a:cxn ang="0">
                  <a:pos x="80" y="325"/>
                </a:cxn>
                <a:cxn ang="0">
                  <a:pos x="95" y="355"/>
                </a:cxn>
                <a:cxn ang="0">
                  <a:pos x="114" y="364"/>
                </a:cxn>
                <a:cxn ang="0">
                  <a:pos x="127" y="383"/>
                </a:cxn>
                <a:cxn ang="0">
                  <a:pos x="150" y="372"/>
                </a:cxn>
                <a:cxn ang="0">
                  <a:pos x="163" y="393"/>
                </a:cxn>
                <a:cxn ang="0">
                  <a:pos x="184" y="394"/>
                </a:cxn>
                <a:cxn ang="0">
                  <a:pos x="190" y="370"/>
                </a:cxn>
                <a:cxn ang="0">
                  <a:pos x="205" y="347"/>
                </a:cxn>
              </a:cxnLst>
              <a:rect l="0" t="0" r="r" b="b"/>
              <a:pathLst>
                <a:path w="259" h="397">
                  <a:moveTo>
                    <a:pt x="207" y="334"/>
                  </a:moveTo>
                  <a:cubicBezTo>
                    <a:pt x="208" y="332"/>
                    <a:pt x="210" y="330"/>
                    <a:pt x="210" y="329"/>
                  </a:cubicBezTo>
                  <a:cubicBezTo>
                    <a:pt x="213" y="326"/>
                    <a:pt x="221" y="323"/>
                    <a:pt x="224" y="321"/>
                  </a:cubicBezTo>
                  <a:cubicBezTo>
                    <a:pt x="224" y="320"/>
                    <a:pt x="225" y="319"/>
                    <a:pt x="226" y="319"/>
                  </a:cubicBezTo>
                  <a:cubicBezTo>
                    <a:pt x="226" y="318"/>
                    <a:pt x="226" y="317"/>
                    <a:pt x="226" y="316"/>
                  </a:cubicBezTo>
                  <a:cubicBezTo>
                    <a:pt x="227" y="314"/>
                    <a:pt x="229" y="310"/>
                    <a:pt x="230" y="307"/>
                  </a:cubicBezTo>
                  <a:cubicBezTo>
                    <a:pt x="230" y="307"/>
                    <a:pt x="230" y="305"/>
                    <a:pt x="230" y="305"/>
                  </a:cubicBezTo>
                  <a:cubicBezTo>
                    <a:pt x="229" y="304"/>
                    <a:pt x="228" y="301"/>
                    <a:pt x="228" y="300"/>
                  </a:cubicBezTo>
                  <a:cubicBezTo>
                    <a:pt x="228" y="299"/>
                    <a:pt x="228" y="298"/>
                    <a:pt x="229" y="298"/>
                  </a:cubicBezTo>
                  <a:cubicBezTo>
                    <a:pt x="229" y="297"/>
                    <a:pt x="230" y="297"/>
                    <a:pt x="231" y="296"/>
                  </a:cubicBezTo>
                  <a:cubicBezTo>
                    <a:pt x="232" y="296"/>
                    <a:pt x="235" y="297"/>
                    <a:pt x="237" y="297"/>
                  </a:cubicBezTo>
                  <a:cubicBezTo>
                    <a:pt x="238" y="296"/>
                    <a:pt x="240" y="294"/>
                    <a:pt x="241" y="293"/>
                  </a:cubicBezTo>
                  <a:cubicBezTo>
                    <a:pt x="242" y="291"/>
                    <a:pt x="244" y="290"/>
                    <a:pt x="245" y="288"/>
                  </a:cubicBezTo>
                  <a:cubicBezTo>
                    <a:pt x="245" y="287"/>
                    <a:pt x="244" y="285"/>
                    <a:pt x="244" y="283"/>
                  </a:cubicBezTo>
                  <a:cubicBezTo>
                    <a:pt x="244" y="280"/>
                    <a:pt x="246" y="270"/>
                    <a:pt x="246" y="270"/>
                  </a:cubicBezTo>
                  <a:cubicBezTo>
                    <a:pt x="246" y="270"/>
                    <a:pt x="245" y="267"/>
                    <a:pt x="245" y="266"/>
                  </a:cubicBezTo>
                  <a:cubicBezTo>
                    <a:pt x="245" y="265"/>
                    <a:pt x="245" y="262"/>
                    <a:pt x="246" y="261"/>
                  </a:cubicBezTo>
                  <a:cubicBezTo>
                    <a:pt x="248" y="258"/>
                    <a:pt x="254" y="253"/>
                    <a:pt x="256" y="249"/>
                  </a:cubicBezTo>
                  <a:cubicBezTo>
                    <a:pt x="257" y="248"/>
                    <a:pt x="257" y="246"/>
                    <a:pt x="257" y="245"/>
                  </a:cubicBezTo>
                  <a:cubicBezTo>
                    <a:pt x="258" y="241"/>
                    <a:pt x="257" y="233"/>
                    <a:pt x="257" y="229"/>
                  </a:cubicBezTo>
                  <a:cubicBezTo>
                    <a:pt x="257" y="226"/>
                    <a:pt x="259" y="221"/>
                    <a:pt x="259" y="218"/>
                  </a:cubicBezTo>
                  <a:cubicBezTo>
                    <a:pt x="259" y="216"/>
                    <a:pt x="258" y="213"/>
                    <a:pt x="258" y="212"/>
                  </a:cubicBezTo>
                  <a:cubicBezTo>
                    <a:pt x="257" y="210"/>
                    <a:pt x="256" y="208"/>
                    <a:pt x="255" y="207"/>
                  </a:cubicBezTo>
                  <a:cubicBezTo>
                    <a:pt x="252" y="202"/>
                    <a:pt x="243" y="194"/>
                    <a:pt x="240" y="189"/>
                  </a:cubicBezTo>
                  <a:cubicBezTo>
                    <a:pt x="239" y="187"/>
                    <a:pt x="235" y="182"/>
                    <a:pt x="235" y="179"/>
                  </a:cubicBezTo>
                  <a:cubicBezTo>
                    <a:pt x="235" y="177"/>
                    <a:pt x="235" y="171"/>
                    <a:pt x="236" y="169"/>
                  </a:cubicBezTo>
                  <a:cubicBezTo>
                    <a:pt x="238" y="166"/>
                    <a:pt x="243" y="162"/>
                    <a:pt x="244" y="159"/>
                  </a:cubicBezTo>
                  <a:cubicBezTo>
                    <a:pt x="245" y="155"/>
                    <a:pt x="246" y="148"/>
                    <a:pt x="246" y="144"/>
                  </a:cubicBezTo>
                  <a:cubicBezTo>
                    <a:pt x="246" y="140"/>
                    <a:pt x="243" y="131"/>
                    <a:pt x="241" y="127"/>
                  </a:cubicBezTo>
                  <a:cubicBezTo>
                    <a:pt x="239" y="122"/>
                    <a:pt x="233" y="112"/>
                    <a:pt x="228" y="111"/>
                  </a:cubicBezTo>
                  <a:cubicBezTo>
                    <a:pt x="226" y="110"/>
                    <a:pt x="222" y="114"/>
                    <a:pt x="219" y="114"/>
                  </a:cubicBezTo>
                  <a:cubicBezTo>
                    <a:pt x="217" y="113"/>
                    <a:pt x="214" y="111"/>
                    <a:pt x="213" y="110"/>
                  </a:cubicBezTo>
                  <a:cubicBezTo>
                    <a:pt x="211" y="107"/>
                    <a:pt x="212" y="100"/>
                    <a:pt x="211" y="96"/>
                  </a:cubicBezTo>
                  <a:cubicBezTo>
                    <a:pt x="210" y="93"/>
                    <a:pt x="203" y="89"/>
                    <a:pt x="204" y="86"/>
                  </a:cubicBezTo>
                  <a:cubicBezTo>
                    <a:pt x="205" y="83"/>
                    <a:pt x="212" y="83"/>
                    <a:pt x="213" y="81"/>
                  </a:cubicBezTo>
                  <a:cubicBezTo>
                    <a:pt x="214" y="79"/>
                    <a:pt x="213" y="75"/>
                    <a:pt x="214" y="73"/>
                  </a:cubicBezTo>
                  <a:cubicBezTo>
                    <a:pt x="215" y="71"/>
                    <a:pt x="222" y="67"/>
                    <a:pt x="222" y="67"/>
                  </a:cubicBezTo>
                  <a:cubicBezTo>
                    <a:pt x="222" y="67"/>
                    <a:pt x="224" y="62"/>
                    <a:pt x="223" y="60"/>
                  </a:cubicBezTo>
                  <a:cubicBezTo>
                    <a:pt x="222" y="58"/>
                    <a:pt x="217" y="56"/>
                    <a:pt x="216" y="54"/>
                  </a:cubicBezTo>
                  <a:cubicBezTo>
                    <a:pt x="216" y="53"/>
                    <a:pt x="217" y="52"/>
                    <a:pt x="217" y="51"/>
                  </a:cubicBezTo>
                  <a:cubicBezTo>
                    <a:pt x="217" y="49"/>
                    <a:pt x="215" y="47"/>
                    <a:pt x="214" y="47"/>
                  </a:cubicBezTo>
                  <a:cubicBezTo>
                    <a:pt x="212" y="46"/>
                    <a:pt x="208" y="49"/>
                    <a:pt x="207" y="48"/>
                  </a:cubicBezTo>
                  <a:cubicBezTo>
                    <a:pt x="206" y="48"/>
                    <a:pt x="206" y="46"/>
                    <a:pt x="206" y="46"/>
                  </a:cubicBezTo>
                  <a:cubicBezTo>
                    <a:pt x="205" y="44"/>
                    <a:pt x="208" y="40"/>
                    <a:pt x="208" y="38"/>
                  </a:cubicBezTo>
                  <a:cubicBezTo>
                    <a:pt x="207" y="35"/>
                    <a:pt x="201" y="29"/>
                    <a:pt x="200" y="26"/>
                  </a:cubicBezTo>
                  <a:cubicBezTo>
                    <a:pt x="200" y="23"/>
                    <a:pt x="204" y="17"/>
                    <a:pt x="203" y="14"/>
                  </a:cubicBezTo>
                  <a:cubicBezTo>
                    <a:pt x="202" y="13"/>
                    <a:pt x="198" y="12"/>
                    <a:pt x="197" y="12"/>
                  </a:cubicBezTo>
                  <a:cubicBezTo>
                    <a:pt x="196" y="11"/>
                    <a:pt x="194" y="10"/>
                    <a:pt x="194" y="9"/>
                  </a:cubicBezTo>
                  <a:cubicBezTo>
                    <a:pt x="192" y="7"/>
                    <a:pt x="191" y="3"/>
                    <a:pt x="190" y="2"/>
                  </a:cubicBezTo>
                  <a:cubicBezTo>
                    <a:pt x="188" y="0"/>
                    <a:pt x="184" y="0"/>
                    <a:pt x="183" y="1"/>
                  </a:cubicBezTo>
                  <a:cubicBezTo>
                    <a:pt x="180" y="1"/>
                    <a:pt x="178" y="6"/>
                    <a:pt x="176" y="7"/>
                  </a:cubicBezTo>
                  <a:cubicBezTo>
                    <a:pt x="174" y="8"/>
                    <a:pt x="169" y="6"/>
                    <a:pt x="167" y="7"/>
                  </a:cubicBezTo>
                  <a:cubicBezTo>
                    <a:pt x="166" y="8"/>
                    <a:pt x="168" y="13"/>
                    <a:pt x="167" y="14"/>
                  </a:cubicBezTo>
                  <a:cubicBezTo>
                    <a:pt x="166" y="16"/>
                    <a:pt x="163" y="19"/>
                    <a:pt x="161" y="20"/>
                  </a:cubicBezTo>
                  <a:cubicBezTo>
                    <a:pt x="160" y="20"/>
                    <a:pt x="156" y="19"/>
                    <a:pt x="155" y="19"/>
                  </a:cubicBezTo>
                  <a:cubicBezTo>
                    <a:pt x="152" y="17"/>
                    <a:pt x="149" y="10"/>
                    <a:pt x="146" y="10"/>
                  </a:cubicBezTo>
                  <a:cubicBezTo>
                    <a:pt x="145" y="10"/>
                    <a:pt x="143" y="12"/>
                    <a:pt x="142" y="12"/>
                  </a:cubicBezTo>
                  <a:cubicBezTo>
                    <a:pt x="140" y="12"/>
                    <a:pt x="137" y="9"/>
                    <a:pt x="135" y="10"/>
                  </a:cubicBezTo>
                  <a:cubicBezTo>
                    <a:pt x="133" y="11"/>
                    <a:pt x="129" y="15"/>
                    <a:pt x="128" y="17"/>
                  </a:cubicBezTo>
                  <a:cubicBezTo>
                    <a:pt x="127" y="20"/>
                    <a:pt x="128" y="28"/>
                    <a:pt x="127" y="31"/>
                  </a:cubicBezTo>
                  <a:cubicBezTo>
                    <a:pt x="127" y="32"/>
                    <a:pt x="126" y="36"/>
                    <a:pt x="125" y="37"/>
                  </a:cubicBezTo>
                  <a:cubicBezTo>
                    <a:pt x="123" y="38"/>
                    <a:pt x="120" y="39"/>
                    <a:pt x="119" y="38"/>
                  </a:cubicBezTo>
                  <a:cubicBezTo>
                    <a:pt x="116" y="36"/>
                    <a:pt x="120" y="25"/>
                    <a:pt x="117" y="24"/>
                  </a:cubicBezTo>
                  <a:cubicBezTo>
                    <a:pt x="114" y="23"/>
                    <a:pt x="109" y="31"/>
                    <a:pt x="108" y="34"/>
                  </a:cubicBezTo>
                  <a:cubicBezTo>
                    <a:pt x="107" y="36"/>
                    <a:pt x="110" y="41"/>
                    <a:pt x="109" y="43"/>
                  </a:cubicBezTo>
                  <a:cubicBezTo>
                    <a:pt x="108" y="45"/>
                    <a:pt x="104" y="46"/>
                    <a:pt x="102" y="46"/>
                  </a:cubicBezTo>
                  <a:cubicBezTo>
                    <a:pt x="99" y="46"/>
                    <a:pt x="95" y="40"/>
                    <a:pt x="92" y="40"/>
                  </a:cubicBezTo>
                  <a:cubicBezTo>
                    <a:pt x="91" y="40"/>
                    <a:pt x="90" y="42"/>
                    <a:pt x="89" y="42"/>
                  </a:cubicBezTo>
                  <a:cubicBezTo>
                    <a:pt x="88" y="44"/>
                    <a:pt x="88" y="47"/>
                    <a:pt x="87" y="48"/>
                  </a:cubicBezTo>
                  <a:cubicBezTo>
                    <a:pt x="86" y="49"/>
                    <a:pt x="83" y="48"/>
                    <a:pt x="81" y="48"/>
                  </a:cubicBezTo>
                  <a:cubicBezTo>
                    <a:pt x="79" y="48"/>
                    <a:pt x="76" y="47"/>
                    <a:pt x="74" y="46"/>
                  </a:cubicBezTo>
                  <a:cubicBezTo>
                    <a:pt x="73" y="45"/>
                    <a:pt x="73" y="40"/>
                    <a:pt x="71" y="39"/>
                  </a:cubicBezTo>
                  <a:cubicBezTo>
                    <a:pt x="71" y="38"/>
                    <a:pt x="70" y="37"/>
                    <a:pt x="69" y="37"/>
                  </a:cubicBezTo>
                  <a:cubicBezTo>
                    <a:pt x="67" y="37"/>
                    <a:pt x="65" y="39"/>
                    <a:pt x="63" y="39"/>
                  </a:cubicBezTo>
                  <a:cubicBezTo>
                    <a:pt x="62" y="39"/>
                    <a:pt x="60" y="37"/>
                    <a:pt x="60" y="36"/>
                  </a:cubicBezTo>
                  <a:cubicBezTo>
                    <a:pt x="59" y="35"/>
                    <a:pt x="62" y="30"/>
                    <a:pt x="61" y="29"/>
                  </a:cubicBezTo>
                  <a:cubicBezTo>
                    <a:pt x="60" y="28"/>
                    <a:pt x="59" y="28"/>
                    <a:pt x="58" y="28"/>
                  </a:cubicBezTo>
                  <a:cubicBezTo>
                    <a:pt x="57" y="29"/>
                    <a:pt x="56" y="33"/>
                    <a:pt x="54" y="33"/>
                  </a:cubicBezTo>
                  <a:cubicBezTo>
                    <a:pt x="53" y="34"/>
                    <a:pt x="50" y="33"/>
                    <a:pt x="49" y="32"/>
                  </a:cubicBezTo>
                  <a:cubicBezTo>
                    <a:pt x="47" y="29"/>
                    <a:pt x="50" y="21"/>
                    <a:pt x="48" y="19"/>
                  </a:cubicBezTo>
                  <a:cubicBezTo>
                    <a:pt x="47" y="18"/>
                    <a:pt x="44" y="17"/>
                    <a:pt x="43" y="17"/>
                  </a:cubicBezTo>
                  <a:cubicBezTo>
                    <a:pt x="38" y="17"/>
                    <a:pt x="27" y="21"/>
                    <a:pt x="24" y="26"/>
                  </a:cubicBezTo>
                  <a:cubicBezTo>
                    <a:pt x="23" y="28"/>
                    <a:pt x="26" y="35"/>
                    <a:pt x="24" y="36"/>
                  </a:cubicBezTo>
                  <a:cubicBezTo>
                    <a:pt x="21" y="38"/>
                    <a:pt x="12" y="33"/>
                    <a:pt x="11" y="33"/>
                  </a:cubicBezTo>
                  <a:cubicBezTo>
                    <a:pt x="10" y="33"/>
                    <a:pt x="9" y="37"/>
                    <a:pt x="7" y="37"/>
                  </a:cubicBezTo>
                  <a:cubicBezTo>
                    <a:pt x="6" y="38"/>
                    <a:pt x="2" y="38"/>
                    <a:pt x="2" y="38"/>
                  </a:cubicBezTo>
                  <a:cubicBezTo>
                    <a:pt x="2" y="38"/>
                    <a:pt x="0" y="53"/>
                    <a:pt x="1" y="57"/>
                  </a:cubicBezTo>
                  <a:cubicBezTo>
                    <a:pt x="1" y="60"/>
                    <a:pt x="3" y="66"/>
                    <a:pt x="5" y="67"/>
                  </a:cubicBezTo>
                  <a:cubicBezTo>
                    <a:pt x="7" y="69"/>
                    <a:pt x="12" y="68"/>
                    <a:pt x="13" y="69"/>
                  </a:cubicBezTo>
                  <a:cubicBezTo>
                    <a:pt x="16" y="71"/>
                    <a:pt x="19" y="77"/>
                    <a:pt x="22" y="80"/>
                  </a:cubicBezTo>
                  <a:cubicBezTo>
                    <a:pt x="25" y="84"/>
                    <a:pt x="35" y="88"/>
                    <a:pt x="37" y="93"/>
                  </a:cubicBezTo>
                  <a:cubicBezTo>
                    <a:pt x="44" y="103"/>
                    <a:pt x="42" y="131"/>
                    <a:pt x="48" y="142"/>
                  </a:cubicBezTo>
                  <a:cubicBezTo>
                    <a:pt x="49" y="144"/>
                    <a:pt x="54" y="146"/>
                    <a:pt x="54" y="148"/>
                  </a:cubicBezTo>
                  <a:cubicBezTo>
                    <a:pt x="55" y="151"/>
                    <a:pt x="50" y="156"/>
                    <a:pt x="50" y="158"/>
                  </a:cubicBezTo>
                  <a:cubicBezTo>
                    <a:pt x="51" y="162"/>
                    <a:pt x="58" y="167"/>
                    <a:pt x="58" y="171"/>
                  </a:cubicBezTo>
                  <a:cubicBezTo>
                    <a:pt x="58" y="173"/>
                    <a:pt x="56" y="176"/>
                    <a:pt x="56" y="177"/>
                  </a:cubicBezTo>
                  <a:cubicBezTo>
                    <a:pt x="56" y="179"/>
                    <a:pt x="58" y="184"/>
                    <a:pt x="57" y="186"/>
                  </a:cubicBezTo>
                  <a:cubicBezTo>
                    <a:pt x="57" y="188"/>
                    <a:pt x="53" y="192"/>
                    <a:pt x="52" y="194"/>
                  </a:cubicBezTo>
                  <a:cubicBezTo>
                    <a:pt x="51" y="198"/>
                    <a:pt x="49" y="209"/>
                    <a:pt x="52" y="212"/>
                  </a:cubicBezTo>
                  <a:cubicBezTo>
                    <a:pt x="53" y="213"/>
                    <a:pt x="56" y="213"/>
                    <a:pt x="57" y="213"/>
                  </a:cubicBezTo>
                  <a:cubicBezTo>
                    <a:pt x="58" y="212"/>
                    <a:pt x="60" y="210"/>
                    <a:pt x="61" y="210"/>
                  </a:cubicBezTo>
                  <a:cubicBezTo>
                    <a:pt x="62" y="210"/>
                    <a:pt x="64" y="211"/>
                    <a:pt x="64" y="212"/>
                  </a:cubicBezTo>
                  <a:cubicBezTo>
                    <a:pt x="65" y="213"/>
                    <a:pt x="65" y="216"/>
                    <a:pt x="64" y="218"/>
                  </a:cubicBezTo>
                  <a:cubicBezTo>
                    <a:pt x="64" y="220"/>
                    <a:pt x="61" y="224"/>
                    <a:pt x="60" y="225"/>
                  </a:cubicBezTo>
                  <a:cubicBezTo>
                    <a:pt x="57" y="227"/>
                    <a:pt x="51" y="227"/>
                    <a:pt x="49" y="229"/>
                  </a:cubicBezTo>
                  <a:cubicBezTo>
                    <a:pt x="47" y="231"/>
                    <a:pt x="42" y="235"/>
                    <a:pt x="43" y="237"/>
                  </a:cubicBezTo>
                  <a:cubicBezTo>
                    <a:pt x="44" y="240"/>
                    <a:pt x="51" y="240"/>
                    <a:pt x="53" y="242"/>
                  </a:cubicBezTo>
                  <a:cubicBezTo>
                    <a:pt x="56" y="246"/>
                    <a:pt x="54" y="255"/>
                    <a:pt x="56" y="260"/>
                  </a:cubicBezTo>
                  <a:cubicBezTo>
                    <a:pt x="56" y="262"/>
                    <a:pt x="59" y="265"/>
                    <a:pt x="61" y="267"/>
                  </a:cubicBezTo>
                  <a:cubicBezTo>
                    <a:pt x="62" y="268"/>
                    <a:pt x="66" y="268"/>
                    <a:pt x="67" y="270"/>
                  </a:cubicBezTo>
                  <a:cubicBezTo>
                    <a:pt x="68" y="272"/>
                    <a:pt x="66" y="276"/>
                    <a:pt x="65" y="278"/>
                  </a:cubicBezTo>
                  <a:cubicBezTo>
                    <a:pt x="65" y="279"/>
                    <a:pt x="63" y="281"/>
                    <a:pt x="62" y="282"/>
                  </a:cubicBezTo>
                  <a:cubicBezTo>
                    <a:pt x="61" y="285"/>
                    <a:pt x="60" y="293"/>
                    <a:pt x="61" y="297"/>
                  </a:cubicBezTo>
                  <a:cubicBezTo>
                    <a:pt x="61" y="301"/>
                    <a:pt x="64" y="307"/>
                    <a:pt x="66" y="310"/>
                  </a:cubicBezTo>
                  <a:cubicBezTo>
                    <a:pt x="66" y="312"/>
                    <a:pt x="66" y="317"/>
                    <a:pt x="68" y="318"/>
                  </a:cubicBezTo>
                  <a:cubicBezTo>
                    <a:pt x="69" y="319"/>
                    <a:pt x="73" y="320"/>
                    <a:pt x="74" y="320"/>
                  </a:cubicBezTo>
                  <a:cubicBezTo>
                    <a:pt x="76" y="321"/>
                    <a:pt x="79" y="324"/>
                    <a:pt x="80" y="325"/>
                  </a:cubicBezTo>
                  <a:cubicBezTo>
                    <a:pt x="82" y="326"/>
                    <a:pt x="84" y="329"/>
                    <a:pt x="85" y="330"/>
                  </a:cubicBezTo>
                  <a:cubicBezTo>
                    <a:pt x="88" y="334"/>
                    <a:pt x="92" y="342"/>
                    <a:pt x="93" y="347"/>
                  </a:cubicBezTo>
                  <a:cubicBezTo>
                    <a:pt x="94" y="349"/>
                    <a:pt x="94" y="353"/>
                    <a:pt x="95" y="355"/>
                  </a:cubicBezTo>
                  <a:cubicBezTo>
                    <a:pt x="95" y="357"/>
                    <a:pt x="97" y="360"/>
                    <a:pt x="98" y="361"/>
                  </a:cubicBezTo>
                  <a:cubicBezTo>
                    <a:pt x="100" y="362"/>
                    <a:pt x="105" y="361"/>
                    <a:pt x="107" y="361"/>
                  </a:cubicBezTo>
                  <a:cubicBezTo>
                    <a:pt x="109" y="362"/>
                    <a:pt x="113" y="363"/>
                    <a:pt x="114" y="364"/>
                  </a:cubicBezTo>
                  <a:cubicBezTo>
                    <a:pt x="117" y="367"/>
                    <a:pt x="116" y="374"/>
                    <a:pt x="118" y="377"/>
                  </a:cubicBezTo>
                  <a:cubicBezTo>
                    <a:pt x="119" y="378"/>
                    <a:pt x="121" y="380"/>
                    <a:pt x="122" y="381"/>
                  </a:cubicBezTo>
                  <a:cubicBezTo>
                    <a:pt x="123" y="382"/>
                    <a:pt x="125" y="383"/>
                    <a:pt x="127" y="383"/>
                  </a:cubicBezTo>
                  <a:cubicBezTo>
                    <a:pt x="129" y="383"/>
                    <a:pt x="134" y="382"/>
                    <a:pt x="136" y="380"/>
                  </a:cubicBezTo>
                  <a:cubicBezTo>
                    <a:pt x="138" y="379"/>
                    <a:pt x="142" y="372"/>
                    <a:pt x="145" y="371"/>
                  </a:cubicBezTo>
                  <a:cubicBezTo>
                    <a:pt x="146" y="371"/>
                    <a:pt x="149" y="371"/>
                    <a:pt x="150" y="372"/>
                  </a:cubicBezTo>
                  <a:cubicBezTo>
                    <a:pt x="152" y="373"/>
                    <a:pt x="153" y="376"/>
                    <a:pt x="154" y="378"/>
                  </a:cubicBezTo>
                  <a:cubicBezTo>
                    <a:pt x="155" y="380"/>
                    <a:pt x="156" y="385"/>
                    <a:pt x="158" y="387"/>
                  </a:cubicBezTo>
                  <a:cubicBezTo>
                    <a:pt x="159" y="389"/>
                    <a:pt x="161" y="392"/>
                    <a:pt x="163" y="393"/>
                  </a:cubicBezTo>
                  <a:cubicBezTo>
                    <a:pt x="163" y="394"/>
                    <a:pt x="166" y="395"/>
                    <a:pt x="166" y="395"/>
                  </a:cubicBezTo>
                  <a:cubicBezTo>
                    <a:pt x="166" y="395"/>
                    <a:pt x="175" y="397"/>
                    <a:pt x="179" y="396"/>
                  </a:cubicBezTo>
                  <a:cubicBezTo>
                    <a:pt x="180" y="396"/>
                    <a:pt x="183" y="395"/>
                    <a:pt x="184" y="394"/>
                  </a:cubicBezTo>
                  <a:cubicBezTo>
                    <a:pt x="186" y="392"/>
                    <a:pt x="185" y="386"/>
                    <a:pt x="186" y="383"/>
                  </a:cubicBezTo>
                  <a:cubicBezTo>
                    <a:pt x="187" y="381"/>
                    <a:pt x="191" y="379"/>
                    <a:pt x="191" y="377"/>
                  </a:cubicBezTo>
                  <a:cubicBezTo>
                    <a:pt x="192" y="375"/>
                    <a:pt x="190" y="371"/>
                    <a:pt x="190" y="370"/>
                  </a:cubicBezTo>
                  <a:cubicBezTo>
                    <a:pt x="191" y="366"/>
                    <a:pt x="200" y="363"/>
                    <a:pt x="202" y="360"/>
                  </a:cubicBezTo>
                  <a:cubicBezTo>
                    <a:pt x="203" y="357"/>
                    <a:pt x="201" y="351"/>
                    <a:pt x="202" y="349"/>
                  </a:cubicBezTo>
                  <a:cubicBezTo>
                    <a:pt x="203" y="348"/>
                    <a:pt x="205" y="347"/>
                    <a:pt x="205" y="347"/>
                  </a:cubicBezTo>
                  <a:cubicBezTo>
                    <a:pt x="205" y="347"/>
                    <a:pt x="206" y="340"/>
                    <a:pt x="206" y="338"/>
                  </a:cubicBezTo>
                  <a:cubicBezTo>
                    <a:pt x="206" y="337"/>
                    <a:pt x="207" y="335"/>
                    <a:pt x="207" y="334"/>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3" name="Freeform 20">
              <a:extLst>
                <a:ext uri="{FF2B5EF4-FFF2-40B4-BE49-F238E27FC236}">
                  <a16:creationId xmlns:a16="http://schemas.microsoft.com/office/drawing/2014/main" id="{C5A5DE3A-8ECC-45F2-9CBB-896EF6AC3313}"/>
                </a:ext>
              </a:extLst>
            </p:cNvPr>
            <p:cNvSpPr>
              <a:spLocks/>
            </p:cNvSpPr>
            <p:nvPr/>
          </p:nvSpPr>
          <p:spPr bwMode="auto">
            <a:xfrm>
              <a:off x="4005263" y="3906838"/>
              <a:ext cx="615950" cy="641350"/>
            </a:xfrm>
            <a:custGeom>
              <a:avLst/>
              <a:gdLst/>
              <a:ahLst/>
              <a:cxnLst>
                <a:cxn ang="0">
                  <a:pos x="343" y="21"/>
                </a:cxn>
                <a:cxn ang="0">
                  <a:pos x="329" y="8"/>
                </a:cxn>
                <a:cxn ang="0">
                  <a:pos x="304" y="2"/>
                </a:cxn>
                <a:cxn ang="0">
                  <a:pos x="274" y="3"/>
                </a:cxn>
                <a:cxn ang="0">
                  <a:pos x="248" y="40"/>
                </a:cxn>
                <a:cxn ang="0">
                  <a:pos x="225" y="56"/>
                </a:cxn>
                <a:cxn ang="0">
                  <a:pos x="202" y="55"/>
                </a:cxn>
                <a:cxn ang="0">
                  <a:pos x="186" y="35"/>
                </a:cxn>
                <a:cxn ang="0">
                  <a:pos x="166" y="56"/>
                </a:cxn>
                <a:cxn ang="0">
                  <a:pos x="149" y="75"/>
                </a:cxn>
                <a:cxn ang="0">
                  <a:pos x="115" y="100"/>
                </a:cxn>
                <a:cxn ang="0">
                  <a:pos x="88" y="132"/>
                </a:cxn>
                <a:cxn ang="0">
                  <a:pos x="55" y="167"/>
                </a:cxn>
                <a:cxn ang="0">
                  <a:pos x="46" y="194"/>
                </a:cxn>
                <a:cxn ang="0">
                  <a:pos x="39" y="202"/>
                </a:cxn>
                <a:cxn ang="0">
                  <a:pos x="33" y="218"/>
                </a:cxn>
                <a:cxn ang="0">
                  <a:pos x="14" y="244"/>
                </a:cxn>
                <a:cxn ang="0">
                  <a:pos x="1" y="282"/>
                </a:cxn>
                <a:cxn ang="0">
                  <a:pos x="13" y="300"/>
                </a:cxn>
                <a:cxn ang="0">
                  <a:pos x="29" y="330"/>
                </a:cxn>
                <a:cxn ang="0">
                  <a:pos x="8" y="370"/>
                </a:cxn>
                <a:cxn ang="0">
                  <a:pos x="24" y="361"/>
                </a:cxn>
                <a:cxn ang="0">
                  <a:pos x="53" y="350"/>
                </a:cxn>
                <a:cxn ang="0">
                  <a:pos x="55" y="329"/>
                </a:cxn>
                <a:cxn ang="0">
                  <a:pos x="63" y="312"/>
                </a:cxn>
                <a:cxn ang="0">
                  <a:pos x="83" y="308"/>
                </a:cxn>
                <a:cxn ang="0">
                  <a:pos x="71" y="333"/>
                </a:cxn>
                <a:cxn ang="0">
                  <a:pos x="134" y="340"/>
                </a:cxn>
                <a:cxn ang="0">
                  <a:pos x="111" y="343"/>
                </a:cxn>
                <a:cxn ang="0">
                  <a:pos x="134" y="357"/>
                </a:cxn>
                <a:cxn ang="0">
                  <a:pos x="177" y="360"/>
                </a:cxn>
                <a:cxn ang="0">
                  <a:pos x="187" y="354"/>
                </a:cxn>
                <a:cxn ang="0">
                  <a:pos x="202" y="355"/>
                </a:cxn>
                <a:cxn ang="0">
                  <a:pos x="194" y="363"/>
                </a:cxn>
                <a:cxn ang="0">
                  <a:pos x="224" y="371"/>
                </a:cxn>
                <a:cxn ang="0">
                  <a:pos x="239" y="341"/>
                </a:cxn>
                <a:cxn ang="0">
                  <a:pos x="228" y="314"/>
                </a:cxn>
                <a:cxn ang="0">
                  <a:pos x="231" y="296"/>
                </a:cxn>
                <a:cxn ang="0">
                  <a:pos x="210" y="297"/>
                </a:cxn>
                <a:cxn ang="0">
                  <a:pos x="193" y="271"/>
                </a:cxn>
                <a:cxn ang="0">
                  <a:pos x="209" y="267"/>
                </a:cxn>
                <a:cxn ang="0">
                  <a:pos x="221" y="265"/>
                </a:cxn>
                <a:cxn ang="0">
                  <a:pos x="234" y="280"/>
                </a:cxn>
                <a:cxn ang="0">
                  <a:pos x="252" y="243"/>
                </a:cxn>
                <a:cxn ang="0">
                  <a:pos x="308" y="175"/>
                </a:cxn>
                <a:cxn ang="0">
                  <a:pos x="314" y="114"/>
                </a:cxn>
                <a:cxn ang="0">
                  <a:pos x="355" y="66"/>
                </a:cxn>
                <a:cxn ang="0">
                  <a:pos x="351" y="34"/>
                </a:cxn>
              </a:cxnLst>
              <a:rect l="0" t="0" r="r" b="b"/>
              <a:pathLst>
                <a:path w="362" h="378">
                  <a:moveTo>
                    <a:pt x="351" y="34"/>
                  </a:moveTo>
                  <a:cubicBezTo>
                    <a:pt x="352" y="33"/>
                    <a:pt x="357" y="33"/>
                    <a:pt x="358" y="31"/>
                  </a:cubicBezTo>
                  <a:cubicBezTo>
                    <a:pt x="358" y="30"/>
                    <a:pt x="358" y="27"/>
                    <a:pt x="357" y="26"/>
                  </a:cubicBezTo>
                  <a:cubicBezTo>
                    <a:pt x="355" y="23"/>
                    <a:pt x="346" y="23"/>
                    <a:pt x="343" y="21"/>
                  </a:cubicBezTo>
                  <a:cubicBezTo>
                    <a:pt x="342" y="20"/>
                    <a:pt x="342" y="16"/>
                    <a:pt x="341" y="15"/>
                  </a:cubicBezTo>
                  <a:cubicBezTo>
                    <a:pt x="339" y="14"/>
                    <a:pt x="335" y="16"/>
                    <a:pt x="333" y="15"/>
                  </a:cubicBezTo>
                  <a:cubicBezTo>
                    <a:pt x="331" y="15"/>
                    <a:pt x="329" y="13"/>
                    <a:pt x="328" y="12"/>
                  </a:cubicBezTo>
                  <a:cubicBezTo>
                    <a:pt x="328" y="11"/>
                    <a:pt x="329" y="9"/>
                    <a:pt x="329" y="8"/>
                  </a:cubicBezTo>
                  <a:cubicBezTo>
                    <a:pt x="329" y="7"/>
                    <a:pt x="328" y="4"/>
                    <a:pt x="327" y="4"/>
                  </a:cubicBezTo>
                  <a:cubicBezTo>
                    <a:pt x="324" y="3"/>
                    <a:pt x="320" y="7"/>
                    <a:pt x="318" y="7"/>
                  </a:cubicBezTo>
                  <a:cubicBezTo>
                    <a:pt x="316" y="8"/>
                    <a:pt x="312" y="7"/>
                    <a:pt x="310" y="6"/>
                  </a:cubicBezTo>
                  <a:cubicBezTo>
                    <a:pt x="309" y="5"/>
                    <a:pt x="306" y="2"/>
                    <a:pt x="304" y="2"/>
                  </a:cubicBezTo>
                  <a:cubicBezTo>
                    <a:pt x="301" y="2"/>
                    <a:pt x="297" y="5"/>
                    <a:pt x="294" y="4"/>
                  </a:cubicBezTo>
                  <a:cubicBezTo>
                    <a:pt x="292" y="4"/>
                    <a:pt x="289" y="0"/>
                    <a:pt x="287" y="0"/>
                  </a:cubicBezTo>
                  <a:cubicBezTo>
                    <a:pt x="285" y="0"/>
                    <a:pt x="282" y="4"/>
                    <a:pt x="280" y="5"/>
                  </a:cubicBezTo>
                  <a:cubicBezTo>
                    <a:pt x="278" y="5"/>
                    <a:pt x="275" y="2"/>
                    <a:pt x="274" y="3"/>
                  </a:cubicBezTo>
                  <a:cubicBezTo>
                    <a:pt x="270" y="5"/>
                    <a:pt x="270" y="15"/>
                    <a:pt x="267" y="18"/>
                  </a:cubicBezTo>
                  <a:cubicBezTo>
                    <a:pt x="266" y="19"/>
                    <a:pt x="262" y="19"/>
                    <a:pt x="261" y="20"/>
                  </a:cubicBezTo>
                  <a:cubicBezTo>
                    <a:pt x="259" y="22"/>
                    <a:pt x="259" y="27"/>
                    <a:pt x="258" y="30"/>
                  </a:cubicBezTo>
                  <a:cubicBezTo>
                    <a:pt x="256" y="33"/>
                    <a:pt x="251" y="39"/>
                    <a:pt x="248" y="40"/>
                  </a:cubicBezTo>
                  <a:cubicBezTo>
                    <a:pt x="247" y="41"/>
                    <a:pt x="244" y="40"/>
                    <a:pt x="242" y="40"/>
                  </a:cubicBezTo>
                  <a:cubicBezTo>
                    <a:pt x="241" y="40"/>
                    <a:pt x="237" y="41"/>
                    <a:pt x="236" y="42"/>
                  </a:cubicBezTo>
                  <a:cubicBezTo>
                    <a:pt x="235" y="43"/>
                    <a:pt x="234" y="47"/>
                    <a:pt x="233" y="48"/>
                  </a:cubicBezTo>
                  <a:cubicBezTo>
                    <a:pt x="231" y="51"/>
                    <a:pt x="227" y="55"/>
                    <a:pt x="225" y="56"/>
                  </a:cubicBezTo>
                  <a:cubicBezTo>
                    <a:pt x="223" y="57"/>
                    <a:pt x="220" y="58"/>
                    <a:pt x="218" y="57"/>
                  </a:cubicBezTo>
                  <a:cubicBezTo>
                    <a:pt x="217" y="57"/>
                    <a:pt x="215" y="56"/>
                    <a:pt x="214" y="56"/>
                  </a:cubicBezTo>
                  <a:cubicBezTo>
                    <a:pt x="212" y="55"/>
                    <a:pt x="207" y="58"/>
                    <a:pt x="205" y="58"/>
                  </a:cubicBezTo>
                  <a:cubicBezTo>
                    <a:pt x="204" y="57"/>
                    <a:pt x="202" y="56"/>
                    <a:pt x="202" y="55"/>
                  </a:cubicBezTo>
                  <a:cubicBezTo>
                    <a:pt x="201" y="53"/>
                    <a:pt x="202" y="48"/>
                    <a:pt x="201" y="46"/>
                  </a:cubicBezTo>
                  <a:cubicBezTo>
                    <a:pt x="201" y="45"/>
                    <a:pt x="199" y="44"/>
                    <a:pt x="199" y="43"/>
                  </a:cubicBezTo>
                  <a:cubicBezTo>
                    <a:pt x="197" y="43"/>
                    <a:pt x="193" y="43"/>
                    <a:pt x="192" y="42"/>
                  </a:cubicBezTo>
                  <a:cubicBezTo>
                    <a:pt x="190" y="41"/>
                    <a:pt x="186" y="35"/>
                    <a:pt x="186" y="35"/>
                  </a:cubicBezTo>
                  <a:cubicBezTo>
                    <a:pt x="186" y="35"/>
                    <a:pt x="178" y="45"/>
                    <a:pt x="174" y="47"/>
                  </a:cubicBezTo>
                  <a:cubicBezTo>
                    <a:pt x="172" y="47"/>
                    <a:pt x="167" y="46"/>
                    <a:pt x="165" y="47"/>
                  </a:cubicBezTo>
                  <a:cubicBezTo>
                    <a:pt x="163" y="48"/>
                    <a:pt x="159" y="52"/>
                    <a:pt x="160" y="54"/>
                  </a:cubicBezTo>
                  <a:cubicBezTo>
                    <a:pt x="161" y="56"/>
                    <a:pt x="165" y="55"/>
                    <a:pt x="166" y="56"/>
                  </a:cubicBezTo>
                  <a:cubicBezTo>
                    <a:pt x="167" y="56"/>
                    <a:pt x="168" y="57"/>
                    <a:pt x="168" y="58"/>
                  </a:cubicBezTo>
                  <a:cubicBezTo>
                    <a:pt x="168" y="59"/>
                    <a:pt x="168" y="63"/>
                    <a:pt x="167" y="65"/>
                  </a:cubicBezTo>
                  <a:cubicBezTo>
                    <a:pt x="166" y="67"/>
                    <a:pt x="162" y="69"/>
                    <a:pt x="160" y="71"/>
                  </a:cubicBezTo>
                  <a:cubicBezTo>
                    <a:pt x="158" y="72"/>
                    <a:pt x="152" y="75"/>
                    <a:pt x="149" y="75"/>
                  </a:cubicBezTo>
                  <a:cubicBezTo>
                    <a:pt x="145" y="76"/>
                    <a:pt x="138" y="72"/>
                    <a:pt x="134" y="72"/>
                  </a:cubicBezTo>
                  <a:cubicBezTo>
                    <a:pt x="133" y="72"/>
                    <a:pt x="130" y="73"/>
                    <a:pt x="129" y="73"/>
                  </a:cubicBezTo>
                  <a:cubicBezTo>
                    <a:pt x="127" y="74"/>
                    <a:pt x="123" y="75"/>
                    <a:pt x="122" y="77"/>
                  </a:cubicBezTo>
                  <a:cubicBezTo>
                    <a:pt x="118" y="82"/>
                    <a:pt x="117" y="95"/>
                    <a:pt x="115" y="100"/>
                  </a:cubicBezTo>
                  <a:cubicBezTo>
                    <a:pt x="114" y="103"/>
                    <a:pt x="112" y="109"/>
                    <a:pt x="110" y="111"/>
                  </a:cubicBezTo>
                  <a:cubicBezTo>
                    <a:pt x="109" y="113"/>
                    <a:pt x="104" y="114"/>
                    <a:pt x="103" y="115"/>
                  </a:cubicBezTo>
                  <a:cubicBezTo>
                    <a:pt x="102" y="116"/>
                    <a:pt x="102" y="120"/>
                    <a:pt x="101" y="121"/>
                  </a:cubicBezTo>
                  <a:cubicBezTo>
                    <a:pt x="99" y="125"/>
                    <a:pt x="90" y="128"/>
                    <a:pt x="88" y="132"/>
                  </a:cubicBezTo>
                  <a:cubicBezTo>
                    <a:pt x="87" y="134"/>
                    <a:pt x="88" y="137"/>
                    <a:pt x="88" y="139"/>
                  </a:cubicBezTo>
                  <a:cubicBezTo>
                    <a:pt x="86" y="145"/>
                    <a:pt x="78" y="156"/>
                    <a:pt x="73" y="161"/>
                  </a:cubicBezTo>
                  <a:cubicBezTo>
                    <a:pt x="72" y="162"/>
                    <a:pt x="68" y="165"/>
                    <a:pt x="65" y="165"/>
                  </a:cubicBezTo>
                  <a:cubicBezTo>
                    <a:pt x="63" y="166"/>
                    <a:pt x="55" y="167"/>
                    <a:pt x="55" y="167"/>
                  </a:cubicBezTo>
                  <a:cubicBezTo>
                    <a:pt x="55" y="167"/>
                    <a:pt x="53" y="177"/>
                    <a:pt x="53" y="180"/>
                  </a:cubicBezTo>
                  <a:cubicBezTo>
                    <a:pt x="53" y="182"/>
                    <a:pt x="54" y="184"/>
                    <a:pt x="54" y="185"/>
                  </a:cubicBezTo>
                  <a:cubicBezTo>
                    <a:pt x="53" y="187"/>
                    <a:pt x="51" y="188"/>
                    <a:pt x="50" y="190"/>
                  </a:cubicBezTo>
                  <a:cubicBezTo>
                    <a:pt x="49" y="191"/>
                    <a:pt x="47" y="193"/>
                    <a:pt x="46" y="194"/>
                  </a:cubicBezTo>
                  <a:cubicBezTo>
                    <a:pt x="44" y="194"/>
                    <a:pt x="41" y="193"/>
                    <a:pt x="40" y="193"/>
                  </a:cubicBezTo>
                  <a:cubicBezTo>
                    <a:pt x="39" y="194"/>
                    <a:pt x="38" y="194"/>
                    <a:pt x="38" y="195"/>
                  </a:cubicBezTo>
                  <a:cubicBezTo>
                    <a:pt x="37" y="195"/>
                    <a:pt x="37" y="196"/>
                    <a:pt x="37" y="197"/>
                  </a:cubicBezTo>
                  <a:cubicBezTo>
                    <a:pt x="37" y="198"/>
                    <a:pt x="38" y="201"/>
                    <a:pt x="39" y="202"/>
                  </a:cubicBezTo>
                  <a:cubicBezTo>
                    <a:pt x="39" y="202"/>
                    <a:pt x="39" y="204"/>
                    <a:pt x="39" y="204"/>
                  </a:cubicBezTo>
                  <a:cubicBezTo>
                    <a:pt x="38" y="207"/>
                    <a:pt x="36" y="211"/>
                    <a:pt x="35" y="213"/>
                  </a:cubicBezTo>
                  <a:cubicBezTo>
                    <a:pt x="35" y="214"/>
                    <a:pt x="35" y="215"/>
                    <a:pt x="35" y="216"/>
                  </a:cubicBezTo>
                  <a:cubicBezTo>
                    <a:pt x="34" y="216"/>
                    <a:pt x="33" y="217"/>
                    <a:pt x="33" y="218"/>
                  </a:cubicBezTo>
                  <a:cubicBezTo>
                    <a:pt x="30" y="220"/>
                    <a:pt x="22" y="223"/>
                    <a:pt x="19" y="226"/>
                  </a:cubicBezTo>
                  <a:cubicBezTo>
                    <a:pt x="19" y="227"/>
                    <a:pt x="17" y="229"/>
                    <a:pt x="16" y="231"/>
                  </a:cubicBezTo>
                  <a:cubicBezTo>
                    <a:pt x="16" y="232"/>
                    <a:pt x="15" y="234"/>
                    <a:pt x="15" y="235"/>
                  </a:cubicBezTo>
                  <a:cubicBezTo>
                    <a:pt x="15" y="237"/>
                    <a:pt x="14" y="244"/>
                    <a:pt x="14" y="244"/>
                  </a:cubicBezTo>
                  <a:cubicBezTo>
                    <a:pt x="14" y="244"/>
                    <a:pt x="18" y="256"/>
                    <a:pt x="17" y="260"/>
                  </a:cubicBezTo>
                  <a:cubicBezTo>
                    <a:pt x="16" y="263"/>
                    <a:pt x="13" y="268"/>
                    <a:pt x="11" y="270"/>
                  </a:cubicBezTo>
                  <a:cubicBezTo>
                    <a:pt x="9" y="271"/>
                    <a:pt x="4" y="272"/>
                    <a:pt x="3" y="274"/>
                  </a:cubicBezTo>
                  <a:cubicBezTo>
                    <a:pt x="2" y="276"/>
                    <a:pt x="0" y="280"/>
                    <a:pt x="1" y="282"/>
                  </a:cubicBezTo>
                  <a:cubicBezTo>
                    <a:pt x="1" y="284"/>
                    <a:pt x="3" y="286"/>
                    <a:pt x="4" y="287"/>
                  </a:cubicBezTo>
                  <a:cubicBezTo>
                    <a:pt x="7" y="288"/>
                    <a:pt x="12" y="284"/>
                    <a:pt x="14" y="285"/>
                  </a:cubicBezTo>
                  <a:cubicBezTo>
                    <a:pt x="16" y="286"/>
                    <a:pt x="17" y="291"/>
                    <a:pt x="17" y="293"/>
                  </a:cubicBezTo>
                  <a:cubicBezTo>
                    <a:pt x="16" y="295"/>
                    <a:pt x="13" y="298"/>
                    <a:pt x="13" y="300"/>
                  </a:cubicBezTo>
                  <a:cubicBezTo>
                    <a:pt x="13" y="302"/>
                    <a:pt x="13" y="306"/>
                    <a:pt x="14" y="307"/>
                  </a:cubicBezTo>
                  <a:cubicBezTo>
                    <a:pt x="15" y="309"/>
                    <a:pt x="20" y="311"/>
                    <a:pt x="21" y="313"/>
                  </a:cubicBezTo>
                  <a:cubicBezTo>
                    <a:pt x="21" y="315"/>
                    <a:pt x="21" y="318"/>
                    <a:pt x="21" y="320"/>
                  </a:cubicBezTo>
                  <a:cubicBezTo>
                    <a:pt x="23" y="323"/>
                    <a:pt x="28" y="327"/>
                    <a:pt x="29" y="330"/>
                  </a:cubicBezTo>
                  <a:cubicBezTo>
                    <a:pt x="29" y="332"/>
                    <a:pt x="29" y="336"/>
                    <a:pt x="29" y="338"/>
                  </a:cubicBezTo>
                  <a:cubicBezTo>
                    <a:pt x="28" y="341"/>
                    <a:pt x="24" y="345"/>
                    <a:pt x="23" y="347"/>
                  </a:cubicBezTo>
                  <a:cubicBezTo>
                    <a:pt x="22" y="350"/>
                    <a:pt x="22" y="355"/>
                    <a:pt x="21" y="357"/>
                  </a:cubicBezTo>
                  <a:cubicBezTo>
                    <a:pt x="19" y="361"/>
                    <a:pt x="10" y="366"/>
                    <a:pt x="8" y="370"/>
                  </a:cubicBezTo>
                  <a:cubicBezTo>
                    <a:pt x="8" y="371"/>
                    <a:pt x="7" y="373"/>
                    <a:pt x="8" y="374"/>
                  </a:cubicBezTo>
                  <a:cubicBezTo>
                    <a:pt x="8" y="375"/>
                    <a:pt x="9" y="377"/>
                    <a:pt x="11" y="377"/>
                  </a:cubicBezTo>
                  <a:cubicBezTo>
                    <a:pt x="13" y="378"/>
                    <a:pt x="18" y="374"/>
                    <a:pt x="19" y="372"/>
                  </a:cubicBezTo>
                  <a:cubicBezTo>
                    <a:pt x="21" y="370"/>
                    <a:pt x="22" y="363"/>
                    <a:pt x="24" y="361"/>
                  </a:cubicBezTo>
                  <a:cubicBezTo>
                    <a:pt x="26" y="359"/>
                    <a:pt x="30" y="359"/>
                    <a:pt x="32" y="358"/>
                  </a:cubicBezTo>
                  <a:cubicBezTo>
                    <a:pt x="34" y="356"/>
                    <a:pt x="37" y="352"/>
                    <a:pt x="40" y="351"/>
                  </a:cubicBezTo>
                  <a:cubicBezTo>
                    <a:pt x="42" y="350"/>
                    <a:pt x="46" y="352"/>
                    <a:pt x="48" y="352"/>
                  </a:cubicBezTo>
                  <a:cubicBezTo>
                    <a:pt x="49" y="352"/>
                    <a:pt x="52" y="351"/>
                    <a:pt x="53" y="350"/>
                  </a:cubicBezTo>
                  <a:cubicBezTo>
                    <a:pt x="54" y="349"/>
                    <a:pt x="55" y="345"/>
                    <a:pt x="55" y="344"/>
                  </a:cubicBezTo>
                  <a:cubicBezTo>
                    <a:pt x="56" y="342"/>
                    <a:pt x="53" y="338"/>
                    <a:pt x="53" y="336"/>
                  </a:cubicBezTo>
                  <a:cubicBezTo>
                    <a:pt x="53" y="334"/>
                    <a:pt x="56" y="333"/>
                    <a:pt x="56" y="332"/>
                  </a:cubicBezTo>
                  <a:cubicBezTo>
                    <a:pt x="56" y="331"/>
                    <a:pt x="56" y="330"/>
                    <a:pt x="55" y="329"/>
                  </a:cubicBezTo>
                  <a:cubicBezTo>
                    <a:pt x="54" y="329"/>
                    <a:pt x="51" y="331"/>
                    <a:pt x="50" y="330"/>
                  </a:cubicBezTo>
                  <a:cubicBezTo>
                    <a:pt x="50" y="330"/>
                    <a:pt x="49" y="329"/>
                    <a:pt x="49" y="328"/>
                  </a:cubicBezTo>
                  <a:cubicBezTo>
                    <a:pt x="50" y="325"/>
                    <a:pt x="58" y="322"/>
                    <a:pt x="60" y="319"/>
                  </a:cubicBezTo>
                  <a:cubicBezTo>
                    <a:pt x="61" y="318"/>
                    <a:pt x="62" y="313"/>
                    <a:pt x="63" y="312"/>
                  </a:cubicBezTo>
                  <a:cubicBezTo>
                    <a:pt x="66" y="310"/>
                    <a:pt x="73" y="310"/>
                    <a:pt x="75" y="308"/>
                  </a:cubicBezTo>
                  <a:cubicBezTo>
                    <a:pt x="77" y="307"/>
                    <a:pt x="79" y="302"/>
                    <a:pt x="81" y="300"/>
                  </a:cubicBezTo>
                  <a:cubicBezTo>
                    <a:pt x="81" y="299"/>
                    <a:pt x="83" y="297"/>
                    <a:pt x="84" y="298"/>
                  </a:cubicBezTo>
                  <a:cubicBezTo>
                    <a:pt x="86" y="299"/>
                    <a:pt x="84" y="306"/>
                    <a:pt x="83" y="308"/>
                  </a:cubicBezTo>
                  <a:cubicBezTo>
                    <a:pt x="82" y="311"/>
                    <a:pt x="78" y="314"/>
                    <a:pt x="76" y="316"/>
                  </a:cubicBezTo>
                  <a:cubicBezTo>
                    <a:pt x="74" y="318"/>
                    <a:pt x="70" y="321"/>
                    <a:pt x="69" y="323"/>
                  </a:cubicBezTo>
                  <a:cubicBezTo>
                    <a:pt x="68" y="324"/>
                    <a:pt x="67" y="327"/>
                    <a:pt x="67" y="328"/>
                  </a:cubicBezTo>
                  <a:cubicBezTo>
                    <a:pt x="67" y="330"/>
                    <a:pt x="70" y="332"/>
                    <a:pt x="71" y="333"/>
                  </a:cubicBezTo>
                  <a:cubicBezTo>
                    <a:pt x="73" y="334"/>
                    <a:pt x="78" y="332"/>
                    <a:pt x="80" y="331"/>
                  </a:cubicBezTo>
                  <a:cubicBezTo>
                    <a:pt x="85" y="330"/>
                    <a:pt x="97" y="329"/>
                    <a:pt x="102" y="329"/>
                  </a:cubicBezTo>
                  <a:cubicBezTo>
                    <a:pt x="107" y="329"/>
                    <a:pt x="117" y="331"/>
                    <a:pt x="122" y="332"/>
                  </a:cubicBezTo>
                  <a:cubicBezTo>
                    <a:pt x="125" y="334"/>
                    <a:pt x="132" y="337"/>
                    <a:pt x="134" y="340"/>
                  </a:cubicBezTo>
                  <a:cubicBezTo>
                    <a:pt x="135" y="341"/>
                    <a:pt x="136" y="344"/>
                    <a:pt x="135" y="345"/>
                  </a:cubicBezTo>
                  <a:cubicBezTo>
                    <a:pt x="134" y="346"/>
                    <a:pt x="131" y="345"/>
                    <a:pt x="130" y="344"/>
                  </a:cubicBezTo>
                  <a:cubicBezTo>
                    <a:pt x="127" y="344"/>
                    <a:pt x="123" y="342"/>
                    <a:pt x="120" y="342"/>
                  </a:cubicBezTo>
                  <a:cubicBezTo>
                    <a:pt x="118" y="342"/>
                    <a:pt x="113" y="341"/>
                    <a:pt x="111" y="343"/>
                  </a:cubicBezTo>
                  <a:cubicBezTo>
                    <a:pt x="111" y="343"/>
                    <a:pt x="111" y="345"/>
                    <a:pt x="111" y="345"/>
                  </a:cubicBezTo>
                  <a:cubicBezTo>
                    <a:pt x="112" y="347"/>
                    <a:pt x="117" y="347"/>
                    <a:pt x="119" y="347"/>
                  </a:cubicBezTo>
                  <a:cubicBezTo>
                    <a:pt x="120" y="348"/>
                    <a:pt x="124" y="349"/>
                    <a:pt x="125" y="350"/>
                  </a:cubicBezTo>
                  <a:cubicBezTo>
                    <a:pt x="128" y="351"/>
                    <a:pt x="132" y="355"/>
                    <a:pt x="134" y="357"/>
                  </a:cubicBezTo>
                  <a:cubicBezTo>
                    <a:pt x="137" y="359"/>
                    <a:pt x="141" y="366"/>
                    <a:pt x="145" y="367"/>
                  </a:cubicBezTo>
                  <a:cubicBezTo>
                    <a:pt x="147" y="368"/>
                    <a:pt x="151" y="368"/>
                    <a:pt x="153" y="368"/>
                  </a:cubicBezTo>
                  <a:cubicBezTo>
                    <a:pt x="155" y="367"/>
                    <a:pt x="158" y="365"/>
                    <a:pt x="160" y="365"/>
                  </a:cubicBezTo>
                  <a:cubicBezTo>
                    <a:pt x="164" y="363"/>
                    <a:pt x="173" y="361"/>
                    <a:pt x="177" y="360"/>
                  </a:cubicBezTo>
                  <a:cubicBezTo>
                    <a:pt x="179" y="359"/>
                    <a:pt x="183" y="359"/>
                    <a:pt x="185" y="359"/>
                  </a:cubicBezTo>
                  <a:cubicBezTo>
                    <a:pt x="187" y="358"/>
                    <a:pt x="191" y="358"/>
                    <a:pt x="192" y="357"/>
                  </a:cubicBezTo>
                  <a:cubicBezTo>
                    <a:pt x="192" y="356"/>
                    <a:pt x="191" y="355"/>
                    <a:pt x="191" y="354"/>
                  </a:cubicBezTo>
                  <a:cubicBezTo>
                    <a:pt x="190" y="354"/>
                    <a:pt x="188" y="354"/>
                    <a:pt x="187" y="354"/>
                  </a:cubicBezTo>
                  <a:cubicBezTo>
                    <a:pt x="187" y="352"/>
                    <a:pt x="188" y="349"/>
                    <a:pt x="189" y="348"/>
                  </a:cubicBezTo>
                  <a:cubicBezTo>
                    <a:pt x="190" y="348"/>
                    <a:pt x="192" y="348"/>
                    <a:pt x="192" y="348"/>
                  </a:cubicBezTo>
                  <a:cubicBezTo>
                    <a:pt x="194" y="349"/>
                    <a:pt x="195" y="352"/>
                    <a:pt x="196" y="353"/>
                  </a:cubicBezTo>
                  <a:cubicBezTo>
                    <a:pt x="197" y="354"/>
                    <a:pt x="200" y="354"/>
                    <a:pt x="202" y="355"/>
                  </a:cubicBezTo>
                  <a:cubicBezTo>
                    <a:pt x="203" y="356"/>
                    <a:pt x="206" y="357"/>
                    <a:pt x="206" y="359"/>
                  </a:cubicBezTo>
                  <a:cubicBezTo>
                    <a:pt x="206" y="360"/>
                    <a:pt x="206" y="361"/>
                    <a:pt x="205" y="362"/>
                  </a:cubicBezTo>
                  <a:cubicBezTo>
                    <a:pt x="203" y="363"/>
                    <a:pt x="200" y="361"/>
                    <a:pt x="199" y="361"/>
                  </a:cubicBezTo>
                  <a:cubicBezTo>
                    <a:pt x="197" y="361"/>
                    <a:pt x="194" y="362"/>
                    <a:pt x="194" y="363"/>
                  </a:cubicBezTo>
                  <a:cubicBezTo>
                    <a:pt x="193" y="363"/>
                    <a:pt x="194" y="365"/>
                    <a:pt x="194" y="365"/>
                  </a:cubicBezTo>
                  <a:cubicBezTo>
                    <a:pt x="197" y="367"/>
                    <a:pt x="205" y="366"/>
                    <a:pt x="209" y="367"/>
                  </a:cubicBezTo>
                  <a:cubicBezTo>
                    <a:pt x="212" y="368"/>
                    <a:pt x="216" y="373"/>
                    <a:pt x="219" y="373"/>
                  </a:cubicBezTo>
                  <a:cubicBezTo>
                    <a:pt x="221" y="373"/>
                    <a:pt x="223" y="372"/>
                    <a:pt x="224" y="371"/>
                  </a:cubicBezTo>
                  <a:cubicBezTo>
                    <a:pt x="225" y="369"/>
                    <a:pt x="226" y="365"/>
                    <a:pt x="227" y="364"/>
                  </a:cubicBezTo>
                  <a:cubicBezTo>
                    <a:pt x="229" y="361"/>
                    <a:pt x="234" y="357"/>
                    <a:pt x="236" y="354"/>
                  </a:cubicBezTo>
                  <a:cubicBezTo>
                    <a:pt x="237" y="353"/>
                    <a:pt x="239" y="351"/>
                    <a:pt x="240" y="350"/>
                  </a:cubicBezTo>
                  <a:cubicBezTo>
                    <a:pt x="240" y="348"/>
                    <a:pt x="240" y="343"/>
                    <a:pt x="239" y="341"/>
                  </a:cubicBezTo>
                  <a:cubicBezTo>
                    <a:pt x="239" y="339"/>
                    <a:pt x="237" y="337"/>
                    <a:pt x="235" y="336"/>
                  </a:cubicBezTo>
                  <a:cubicBezTo>
                    <a:pt x="234" y="335"/>
                    <a:pt x="230" y="335"/>
                    <a:pt x="229" y="333"/>
                  </a:cubicBezTo>
                  <a:cubicBezTo>
                    <a:pt x="228" y="332"/>
                    <a:pt x="228" y="328"/>
                    <a:pt x="228" y="327"/>
                  </a:cubicBezTo>
                  <a:cubicBezTo>
                    <a:pt x="228" y="323"/>
                    <a:pt x="227" y="317"/>
                    <a:pt x="228" y="314"/>
                  </a:cubicBezTo>
                  <a:cubicBezTo>
                    <a:pt x="229" y="312"/>
                    <a:pt x="232" y="307"/>
                    <a:pt x="233" y="305"/>
                  </a:cubicBezTo>
                  <a:cubicBezTo>
                    <a:pt x="234" y="301"/>
                    <a:pt x="237" y="295"/>
                    <a:pt x="236" y="292"/>
                  </a:cubicBezTo>
                  <a:cubicBezTo>
                    <a:pt x="236" y="291"/>
                    <a:pt x="235" y="290"/>
                    <a:pt x="234" y="290"/>
                  </a:cubicBezTo>
                  <a:cubicBezTo>
                    <a:pt x="232" y="291"/>
                    <a:pt x="232" y="295"/>
                    <a:pt x="231" y="296"/>
                  </a:cubicBezTo>
                  <a:cubicBezTo>
                    <a:pt x="229" y="298"/>
                    <a:pt x="225" y="299"/>
                    <a:pt x="223" y="300"/>
                  </a:cubicBezTo>
                  <a:cubicBezTo>
                    <a:pt x="222" y="301"/>
                    <a:pt x="220" y="306"/>
                    <a:pt x="218" y="307"/>
                  </a:cubicBezTo>
                  <a:cubicBezTo>
                    <a:pt x="217" y="307"/>
                    <a:pt x="215" y="308"/>
                    <a:pt x="214" y="307"/>
                  </a:cubicBezTo>
                  <a:cubicBezTo>
                    <a:pt x="212" y="306"/>
                    <a:pt x="210" y="299"/>
                    <a:pt x="210" y="297"/>
                  </a:cubicBezTo>
                  <a:cubicBezTo>
                    <a:pt x="210" y="295"/>
                    <a:pt x="212" y="292"/>
                    <a:pt x="212" y="291"/>
                  </a:cubicBezTo>
                  <a:cubicBezTo>
                    <a:pt x="213" y="289"/>
                    <a:pt x="212" y="285"/>
                    <a:pt x="211" y="283"/>
                  </a:cubicBezTo>
                  <a:cubicBezTo>
                    <a:pt x="210" y="281"/>
                    <a:pt x="204" y="279"/>
                    <a:pt x="201" y="278"/>
                  </a:cubicBezTo>
                  <a:cubicBezTo>
                    <a:pt x="199" y="276"/>
                    <a:pt x="194" y="273"/>
                    <a:pt x="193" y="271"/>
                  </a:cubicBezTo>
                  <a:cubicBezTo>
                    <a:pt x="192" y="269"/>
                    <a:pt x="193" y="266"/>
                    <a:pt x="194" y="265"/>
                  </a:cubicBezTo>
                  <a:cubicBezTo>
                    <a:pt x="196" y="263"/>
                    <a:pt x="201" y="261"/>
                    <a:pt x="203" y="261"/>
                  </a:cubicBezTo>
                  <a:cubicBezTo>
                    <a:pt x="205" y="260"/>
                    <a:pt x="209" y="260"/>
                    <a:pt x="210" y="262"/>
                  </a:cubicBezTo>
                  <a:cubicBezTo>
                    <a:pt x="211" y="263"/>
                    <a:pt x="210" y="266"/>
                    <a:pt x="209" y="267"/>
                  </a:cubicBezTo>
                  <a:cubicBezTo>
                    <a:pt x="209" y="267"/>
                    <a:pt x="207" y="268"/>
                    <a:pt x="207" y="269"/>
                  </a:cubicBezTo>
                  <a:cubicBezTo>
                    <a:pt x="207" y="270"/>
                    <a:pt x="209" y="273"/>
                    <a:pt x="210" y="274"/>
                  </a:cubicBezTo>
                  <a:cubicBezTo>
                    <a:pt x="212" y="274"/>
                    <a:pt x="215" y="271"/>
                    <a:pt x="216" y="271"/>
                  </a:cubicBezTo>
                  <a:cubicBezTo>
                    <a:pt x="217" y="269"/>
                    <a:pt x="220" y="266"/>
                    <a:pt x="221" y="265"/>
                  </a:cubicBezTo>
                  <a:cubicBezTo>
                    <a:pt x="222" y="265"/>
                    <a:pt x="224" y="265"/>
                    <a:pt x="225" y="266"/>
                  </a:cubicBezTo>
                  <a:cubicBezTo>
                    <a:pt x="226" y="267"/>
                    <a:pt x="227" y="270"/>
                    <a:pt x="227" y="271"/>
                  </a:cubicBezTo>
                  <a:cubicBezTo>
                    <a:pt x="227" y="272"/>
                    <a:pt x="226" y="275"/>
                    <a:pt x="227" y="276"/>
                  </a:cubicBezTo>
                  <a:cubicBezTo>
                    <a:pt x="228" y="278"/>
                    <a:pt x="232" y="280"/>
                    <a:pt x="234" y="280"/>
                  </a:cubicBezTo>
                  <a:cubicBezTo>
                    <a:pt x="237" y="280"/>
                    <a:pt x="241" y="278"/>
                    <a:pt x="242" y="276"/>
                  </a:cubicBezTo>
                  <a:cubicBezTo>
                    <a:pt x="244" y="274"/>
                    <a:pt x="242" y="267"/>
                    <a:pt x="242" y="264"/>
                  </a:cubicBezTo>
                  <a:cubicBezTo>
                    <a:pt x="243" y="261"/>
                    <a:pt x="248" y="256"/>
                    <a:pt x="249" y="253"/>
                  </a:cubicBezTo>
                  <a:cubicBezTo>
                    <a:pt x="250" y="250"/>
                    <a:pt x="250" y="245"/>
                    <a:pt x="252" y="243"/>
                  </a:cubicBezTo>
                  <a:cubicBezTo>
                    <a:pt x="253" y="239"/>
                    <a:pt x="259" y="232"/>
                    <a:pt x="262" y="229"/>
                  </a:cubicBezTo>
                  <a:cubicBezTo>
                    <a:pt x="271" y="219"/>
                    <a:pt x="294" y="204"/>
                    <a:pt x="300" y="192"/>
                  </a:cubicBezTo>
                  <a:cubicBezTo>
                    <a:pt x="301" y="191"/>
                    <a:pt x="300" y="187"/>
                    <a:pt x="301" y="186"/>
                  </a:cubicBezTo>
                  <a:cubicBezTo>
                    <a:pt x="302" y="183"/>
                    <a:pt x="306" y="178"/>
                    <a:pt x="308" y="175"/>
                  </a:cubicBezTo>
                  <a:cubicBezTo>
                    <a:pt x="311" y="172"/>
                    <a:pt x="319" y="166"/>
                    <a:pt x="321" y="161"/>
                  </a:cubicBezTo>
                  <a:cubicBezTo>
                    <a:pt x="322" y="159"/>
                    <a:pt x="323" y="153"/>
                    <a:pt x="324" y="150"/>
                  </a:cubicBezTo>
                  <a:cubicBezTo>
                    <a:pt x="324" y="146"/>
                    <a:pt x="323" y="139"/>
                    <a:pt x="322" y="135"/>
                  </a:cubicBezTo>
                  <a:cubicBezTo>
                    <a:pt x="321" y="130"/>
                    <a:pt x="314" y="120"/>
                    <a:pt x="314" y="114"/>
                  </a:cubicBezTo>
                  <a:cubicBezTo>
                    <a:pt x="315" y="109"/>
                    <a:pt x="324" y="102"/>
                    <a:pt x="325" y="97"/>
                  </a:cubicBezTo>
                  <a:cubicBezTo>
                    <a:pt x="325" y="95"/>
                    <a:pt x="325" y="92"/>
                    <a:pt x="325" y="90"/>
                  </a:cubicBezTo>
                  <a:cubicBezTo>
                    <a:pt x="327" y="86"/>
                    <a:pt x="333" y="79"/>
                    <a:pt x="337" y="76"/>
                  </a:cubicBezTo>
                  <a:cubicBezTo>
                    <a:pt x="341" y="73"/>
                    <a:pt x="351" y="69"/>
                    <a:pt x="355" y="66"/>
                  </a:cubicBezTo>
                  <a:cubicBezTo>
                    <a:pt x="356" y="65"/>
                    <a:pt x="359" y="62"/>
                    <a:pt x="360" y="60"/>
                  </a:cubicBezTo>
                  <a:cubicBezTo>
                    <a:pt x="361" y="57"/>
                    <a:pt x="362" y="47"/>
                    <a:pt x="362" y="47"/>
                  </a:cubicBezTo>
                  <a:cubicBezTo>
                    <a:pt x="362" y="47"/>
                    <a:pt x="349" y="41"/>
                    <a:pt x="348" y="37"/>
                  </a:cubicBezTo>
                  <a:cubicBezTo>
                    <a:pt x="348" y="36"/>
                    <a:pt x="350" y="35"/>
                    <a:pt x="351" y="34"/>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4" name="Freeform 21">
              <a:extLst>
                <a:ext uri="{FF2B5EF4-FFF2-40B4-BE49-F238E27FC236}">
                  <a16:creationId xmlns:a16="http://schemas.microsoft.com/office/drawing/2014/main" id="{4F31F486-39B2-476B-B806-6AE450722B2A}"/>
                </a:ext>
              </a:extLst>
            </p:cNvPr>
            <p:cNvSpPr>
              <a:spLocks/>
            </p:cNvSpPr>
            <p:nvPr/>
          </p:nvSpPr>
          <p:spPr bwMode="auto">
            <a:xfrm>
              <a:off x="4251325" y="3444875"/>
              <a:ext cx="488950" cy="560388"/>
            </a:xfrm>
            <a:custGeom>
              <a:avLst/>
              <a:gdLst/>
              <a:ahLst/>
              <a:cxnLst>
                <a:cxn ang="0">
                  <a:pos x="245" y="21"/>
                </a:cxn>
                <a:cxn ang="0">
                  <a:pos x="232" y="27"/>
                </a:cxn>
                <a:cxn ang="0">
                  <a:pos x="203" y="13"/>
                </a:cxn>
                <a:cxn ang="0">
                  <a:pos x="192" y="35"/>
                </a:cxn>
                <a:cxn ang="0">
                  <a:pos x="176" y="30"/>
                </a:cxn>
                <a:cxn ang="0">
                  <a:pos x="168" y="17"/>
                </a:cxn>
                <a:cxn ang="0">
                  <a:pos x="147" y="4"/>
                </a:cxn>
                <a:cxn ang="0">
                  <a:pos x="130" y="8"/>
                </a:cxn>
                <a:cxn ang="0">
                  <a:pos x="114" y="19"/>
                </a:cxn>
                <a:cxn ang="0">
                  <a:pos x="102" y="41"/>
                </a:cxn>
                <a:cxn ang="0">
                  <a:pos x="95" y="60"/>
                </a:cxn>
                <a:cxn ang="0">
                  <a:pos x="76" y="68"/>
                </a:cxn>
                <a:cxn ang="0">
                  <a:pos x="51" y="81"/>
                </a:cxn>
                <a:cxn ang="0">
                  <a:pos x="31" y="99"/>
                </a:cxn>
                <a:cxn ang="0">
                  <a:pos x="13" y="110"/>
                </a:cxn>
                <a:cxn ang="0">
                  <a:pos x="1" y="132"/>
                </a:cxn>
                <a:cxn ang="0">
                  <a:pos x="21" y="173"/>
                </a:cxn>
                <a:cxn ang="0">
                  <a:pos x="47" y="190"/>
                </a:cxn>
                <a:cxn ang="0">
                  <a:pos x="71" y="193"/>
                </a:cxn>
                <a:cxn ang="0">
                  <a:pos x="84" y="202"/>
                </a:cxn>
                <a:cxn ang="0">
                  <a:pos x="100" y="214"/>
                </a:cxn>
                <a:cxn ang="0">
                  <a:pos x="89" y="220"/>
                </a:cxn>
                <a:cxn ang="0">
                  <a:pos x="88" y="244"/>
                </a:cxn>
                <a:cxn ang="0">
                  <a:pos x="73" y="253"/>
                </a:cxn>
                <a:cxn ang="0">
                  <a:pos x="49" y="247"/>
                </a:cxn>
                <a:cxn ang="0">
                  <a:pos x="44" y="235"/>
                </a:cxn>
                <a:cxn ang="0">
                  <a:pos x="33" y="231"/>
                </a:cxn>
                <a:cxn ang="0">
                  <a:pos x="29" y="238"/>
                </a:cxn>
                <a:cxn ang="0">
                  <a:pos x="15" y="253"/>
                </a:cxn>
                <a:cxn ang="0">
                  <a:pos x="26" y="263"/>
                </a:cxn>
                <a:cxn ang="0">
                  <a:pos x="36" y="273"/>
                </a:cxn>
                <a:cxn ang="0">
                  <a:pos x="33" y="285"/>
                </a:cxn>
                <a:cxn ang="0">
                  <a:pos x="55" y="315"/>
                </a:cxn>
                <a:cxn ang="0">
                  <a:pos x="61" y="330"/>
                </a:cxn>
                <a:cxn ang="0">
                  <a:pos x="81" y="328"/>
                </a:cxn>
                <a:cxn ang="0">
                  <a:pos x="98" y="312"/>
                </a:cxn>
                <a:cxn ang="0">
                  <a:pos x="117" y="292"/>
                </a:cxn>
                <a:cxn ang="0">
                  <a:pos x="136" y="277"/>
                </a:cxn>
                <a:cxn ang="0">
                  <a:pos x="160" y="274"/>
                </a:cxn>
                <a:cxn ang="0">
                  <a:pos x="183" y="276"/>
                </a:cxn>
                <a:cxn ang="0">
                  <a:pos x="189" y="287"/>
                </a:cxn>
                <a:cxn ang="0">
                  <a:pos x="213" y="298"/>
                </a:cxn>
                <a:cxn ang="0">
                  <a:pos x="204" y="309"/>
                </a:cxn>
                <a:cxn ang="0">
                  <a:pos x="224" y="292"/>
                </a:cxn>
                <a:cxn ang="0">
                  <a:pos x="253" y="266"/>
                </a:cxn>
                <a:cxn ang="0">
                  <a:pos x="267" y="236"/>
                </a:cxn>
                <a:cxn ang="0">
                  <a:pos x="277" y="207"/>
                </a:cxn>
                <a:cxn ang="0">
                  <a:pos x="282" y="187"/>
                </a:cxn>
                <a:cxn ang="0">
                  <a:pos x="267" y="178"/>
                </a:cxn>
                <a:cxn ang="0">
                  <a:pos x="267" y="171"/>
                </a:cxn>
                <a:cxn ang="0">
                  <a:pos x="268" y="150"/>
                </a:cxn>
                <a:cxn ang="0">
                  <a:pos x="286" y="113"/>
                </a:cxn>
                <a:cxn ang="0">
                  <a:pos x="282" y="83"/>
                </a:cxn>
                <a:cxn ang="0">
                  <a:pos x="277" y="58"/>
                </a:cxn>
                <a:cxn ang="0">
                  <a:pos x="267" y="35"/>
                </a:cxn>
              </a:cxnLst>
              <a:rect l="0" t="0" r="r" b="b"/>
              <a:pathLst>
                <a:path w="288" h="330">
                  <a:moveTo>
                    <a:pt x="250" y="31"/>
                  </a:moveTo>
                  <a:cubicBezTo>
                    <a:pt x="249" y="30"/>
                    <a:pt x="249" y="26"/>
                    <a:pt x="248" y="24"/>
                  </a:cubicBezTo>
                  <a:cubicBezTo>
                    <a:pt x="248" y="23"/>
                    <a:pt x="246" y="21"/>
                    <a:pt x="245" y="21"/>
                  </a:cubicBezTo>
                  <a:cubicBezTo>
                    <a:pt x="243" y="21"/>
                    <a:pt x="241" y="23"/>
                    <a:pt x="240" y="23"/>
                  </a:cubicBezTo>
                  <a:cubicBezTo>
                    <a:pt x="239" y="24"/>
                    <a:pt x="235" y="23"/>
                    <a:pt x="234" y="23"/>
                  </a:cubicBezTo>
                  <a:cubicBezTo>
                    <a:pt x="233" y="24"/>
                    <a:pt x="233" y="27"/>
                    <a:pt x="232" y="27"/>
                  </a:cubicBezTo>
                  <a:cubicBezTo>
                    <a:pt x="230" y="29"/>
                    <a:pt x="225" y="29"/>
                    <a:pt x="223" y="29"/>
                  </a:cubicBezTo>
                  <a:cubicBezTo>
                    <a:pt x="220" y="29"/>
                    <a:pt x="215" y="28"/>
                    <a:pt x="213" y="26"/>
                  </a:cubicBezTo>
                  <a:cubicBezTo>
                    <a:pt x="210" y="24"/>
                    <a:pt x="207" y="15"/>
                    <a:pt x="203" y="13"/>
                  </a:cubicBezTo>
                  <a:cubicBezTo>
                    <a:pt x="202" y="13"/>
                    <a:pt x="200" y="13"/>
                    <a:pt x="199" y="14"/>
                  </a:cubicBezTo>
                  <a:cubicBezTo>
                    <a:pt x="196" y="17"/>
                    <a:pt x="197" y="25"/>
                    <a:pt x="195" y="29"/>
                  </a:cubicBezTo>
                  <a:cubicBezTo>
                    <a:pt x="195" y="31"/>
                    <a:pt x="194" y="34"/>
                    <a:pt x="192" y="35"/>
                  </a:cubicBezTo>
                  <a:cubicBezTo>
                    <a:pt x="192" y="36"/>
                    <a:pt x="190" y="37"/>
                    <a:pt x="189" y="37"/>
                  </a:cubicBezTo>
                  <a:cubicBezTo>
                    <a:pt x="188" y="37"/>
                    <a:pt x="184" y="35"/>
                    <a:pt x="183" y="34"/>
                  </a:cubicBezTo>
                  <a:cubicBezTo>
                    <a:pt x="181" y="33"/>
                    <a:pt x="177" y="31"/>
                    <a:pt x="176" y="30"/>
                  </a:cubicBezTo>
                  <a:cubicBezTo>
                    <a:pt x="175" y="27"/>
                    <a:pt x="178" y="20"/>
                    <a:pt x="177" y="17"/>
                  </a:cubicBezTo>
                  <a:cubicBezTo>
                    <a:pt x="176" y="16"/>
                    <a:pt x="175" y="15"/>
                    <a:pt x="175" y="15"/>
                  </a:cubicBezTo>
                  <a:cubicBezTo>
                    <a:pt x="173" y="15"/>
                    <a:pt x="170" y="18"/>
                    <a:pt x="168" y="17"/>
                  </a:cubicBezTo>
                  <a:cubicBezTo>
                    <a:pt x="165" y="16"/>
                    <a:pt x="164" y="9"/>
                    <a:pt x="162" y="6"/>
                  </a:cubicBezTo>
                  <a:cubicBezTo>
                    <a:pt x="161" y="5"/>
                    <a:pt x="159" y="2"/>
                    <a:pt x="158" y="2"/>
                  </a:cubicBezTo>
                  <a:cubicBezTo>
                    <a:pt x="155" y="1"/>
                    <a:pt x="149" y="4"/>
                    <a:pt x="147" y="4"/>
                  </a:cubicBezTo>
                  <a:cubicBezTo>
                    <a:pt x="145" y="3"/>
                    <a:pt x="141" y="0"/>
                    <a:pt x="141" y="0"/>
                  </a:cubicBezTo>
                  <a:cubicBezTo>
                    <a:pt x="141" y="0"/>
                    <a:pt x="134" y="3"/>
                    <a:pt x="132" y="5"/>
                  </a:cubicBezTo>
                  <a:cubicBezTo>
                    <a:pt x="131" y="5"/>
                    <a:pt x="130" y="7"/>
                    <a:pt x="130" y="8"/>
                  </a:cubicBezTo>
                  <a:cubicBezTo>
                    <a:pt x="130" y="9"/>
                    <a:pt x="132" y="12"/>
                    <a:pt x="132" y="14"/>
                  </a:cubicBezTo>
                  <a:cubicBezTo>
                    <a:pt x="132" y="16"/>
                    <a:pt x="127" y="22"/>
                    <a:pt x="124" y="22"/>
                  </a:cubicBezTo>
                  <a:cubicBezTo>
                    <a:pt x="122" y="23"/>
                    <a:pt x="117" y="18"/>
                    <a:pt x="114" y="19"/>
                  </a:cubicBezTo>
                  <a:cubicBezTo>
                    <a:pt x="112" y="20"/>
                    <a:pt x="110" y="23"/>
                    <a:pt x="110" y="25"/>
                  </a:cubicBezTo>
                  <a:cubicBezTo>
                    <a:pt x="110" y="27"/>
                    <a:pt x="115" y="32"/>
                    <a:pt x="114" y="35"/>
                  </a:cubicBezTo>
                  <a:cubicBezTo>
                    <a:pt x="113" y="38"/>
                    <a:pt x="104" y="38"/>
                    <a:pt x="102" y="41"/>
                  </a:cubicBezTo>
                  <a:cubicBezTo>
                    <a:pt x="101" y="42"/>
                    <a:pt x="98" y="45"/>
                    <a:pt x="98" y="46"/>
                  </a:cubicBezTo>
                  <a:cubicBezTo>
                    <a:pt x="98" y="49"/>
                    <a:pt x="104" y="53"/>
                    <a:pt x="103" y="55"/>
                  </a:cubicBezTo>
                  <a:cubicBezTo>
                    <a:pt x="103" y="57"/>
                    <a:pt x="96" y="58"/>
                    <a:pt x="95" y="60"/>
                  </a:cubicBezTo>
                  <a:cubicBezTo>
                    <a:pt x="93" y="62"/>
                    <a:pt x="94" y="67"/>
                    <a:pt x="92" y="69"/>
                  </a:cubicBezTo>
                  <a:cubicBezTo>
                    <a:pt x="90" y="71"/>
                    <a:pt x="85" y="72"/>
                    <a:pt x="83" y="72"/>
                  </a:cubicBezTo>
                  <a:cubicBezTo>
                    <a:pt x="81" y="72"/>
                    <a:pt x="78" y="67"/>
                    <a:pt x="76" y="68"/>
                  </a:cubicBezTo>
                  <a:cubicBezTo>
                    <a:pt x="73" y="68"/>
                    <a:pt x="70" y="74"/>
                    <a:pt x="68" y="75"/>
                  </a:cubicBezTo>
                  <a:cubicBezTo>
                    <a:pt x="65" y="77"/>
                    <a:pt x="60" y="75"/>
                    <a:pt x="57" y="76"/>
                  </a:cubicBezTo>
                  <a:cubicBezTo>
                    <a:pt x="55" y="77"/>
                    <a:pt x="53" y="80"/>
                    <a:pt x="51" y="81"/>
                  </a:cubicBezTo>
                  <a:cubicBezTo>
                    <a:pt x="49" y="82"/>
                    <a:pt x="44" y="81"/>
                    <a:pt x="41" y="81"/>
                  </a:cubicBezTo>
                  <a:cubicBezTo>
                    <a:pt x="39" y="82"/>
                    <a:pt x="35" y="85"/>
                    <a:pt x="34" y="87"/>
                  </a:cubicBezTo>
                  <a:cubicBezTo>
                    <a:pt x="32" y="89"/>
                    <a:pt x="33" y="96"/>
                    <a:pt x="31" y="99"/>
                  </a:cubicBezTo>
                  <a:cubicBezTo>
                    <a:pt x="30" y="101"/>
                    <a:pt x="26" y="105"/>
                    <a:pt x="24" y="106"/>
                  </a:cubicBezTo>
                  <a:cubicBezTo>
                    <a:pt x="23" y="107"/>
                    <a:pt x="19" y="106"/>
                    <a:pt x="18" y="107"/>
                  </a:cubicBezTo>
                  <a:cubicBezTo>
                    <a:pt x="16" y="107"/>
                    <a:pt x="14" y="109"/>
                    <a:pt x="13" y="110"/>
                  </a:cubicBezTo>
                  <a:cubicBezTo>
                    <a:pt x="12" y="112"/>
                    <a:pt x="14" y="115"/>
                    <a:pt x="13" y="116"/>
                  </a:cubicBezTo>
                  <a:cubicBezTo>
                    <a:pt x="12" y="118"/>
                    <a:pt x="8" y="118"/>
                    <a:pt x="6" y="120"/>
                  </a:cubicBezTo>
                  <a:cubicBezTo>
                    <a:pt x="4" y="122"/>
                    <a:pt x="0" y="129"/>
                    <a:pt x="1" y="132"/>
                  </a:cubicBezTo>
                  <a:cubicBezTo>
                    <a:pt x="2" y="136"/>
                    <a:pt x="10" y="139"/>
                    <a:pt x="12" y="142"/>
                  </a:cubicBezTo>
                  <a:cubicBezTo>
                    <a:pt x="15" y="145"/>
                    <a:pt x="18" y="154"/>
                    <a:pt x="19" y="159"/>
                  </a:cubicBezTo>
                  <a:cubicBezTo>
                    <a:pt x="20" y="163"/>
                    <a:pt x="21" y="173"/>
                    <a:pt x="21" y="173"/>
                  </a:cubicBezTo>
                  <a:cubicBezTo>
                    <a:pt x="21" y="173"/>
                    <a:pt x="22" y="176"/>
                    <a:pt x="23" y="176"/>
                  </a:cubicBezTo>
                  <a:cubicBezTo>
                    <a:pt x="27" y="179"/>
                    <a:pt x="36" y="178"/>
                    <a:pt x="40" y="180"/>
                  </a:cubicBezTo>
                  <a:cubicBezTo>
                    <a:pt x="42" y="182"/>
                    <a:pt x="44" y="189"/>
                    <a:pt x="47" y="190"/>
                  </a:cubicBezTo>
                  <a:cubicBezTo>
                    <a:pt x="48" y="190"/>
                    <a:pt x="51" y="187"/>
                    <a:pt x="52" y="187"/>
                  </a:cubicBezTo>
                  <a:cubicBezTo>
                    <a:pt x="56" y="187"/>
                    <a:pt x="65" y="188"/>
                    <a:pt x="69" y="191"/>
                  </a:cubicBezTo>
                  <a:cubicBezTo>
                    <a:pt x="69" y="191"/>
                    <a:pt x="71" y="192"/>
                    <a:pt x="71" y="193"/>
                  </a:cubicBezTo>
                  <a:cubicBezTo>
                    <a:pt x="71" y="195"/>
                    <a:pt x="67" y="199"/>
                    <a:pt x="68" y="201"/>
                  </a:cubicBezTo>
                  <a:cubicBezTo>
                    <a:pt x="70" y="205"/>
                    <a:pt x="80" y="208"/>
                    <a:pt x="84" y="206"/>
                  </a:cubicBezTo>
                  <a:cubicBezTo>
                    <a:pt x="84" y="205"/>
                    <a:pt x="84" y="203"/>
                    <a:pt x="84" y="202"/>
                  </a:cubicBezTo>
                  <a:cubicBezTo>
                    <a:pt x="85" y="201"/>
                    <a:pt x="86" y="199"/>
                    <a:pt x="87" y="199"/>
                  </a:cubicBezTo>
                  <a:cubicBezTo>
                    <a:pt x="90" y="199"/>
                    <a:pt x="97" y="203"/>
                    <a:pt x="99" y="206"/>
                  </a:cubicBezTo>
                  <a:cubicBezTo>
                    <a:pt x="100" y="208"/>
                    <a:pt x="100" y="212"/>
                    <a:pt x="100" y="214"/>
                  </a:cubicBezTo>
                  <a:cubicBezTo>
                    <a:pt x="99" y="215"/>
                    <a:pt x="97" y="217"/>
                    <a:pt x="96" y="218"/>
                  </a:cubicBezTo>
                  <a:cubicBezTo>
                    <a:pt x="95" y="218"/>
                    <a:pt x="93" y="217"/>
                    <a:pt x="92" y="217"/>
                  </a:cubicBezTo>
                  <a:cubicBezTo>
                    <a:pt x="91" y="218"/>
                    <a:pt x="89" y="219"/>
                    <a:pt x="89" y="220"/>
                  </a:cubicBezTo>
                  <a:cubicBezTo>
                    <a:pt x="86" y="224"/>
                    <a:pt x="83" y="233"/>
                    <a:pt x="84" y="237"/>
                  </a:cubicBezTo>
                  <a:cubicBezTo>
                    <a:pt x="84" y="238"/>
                    <a:pt x="86" y="240"/>
                    <a:pt x="87" y="241"/>
                  </a:cubicBezTo>
                  <a:cubicBezTo>
                    <a:pt x="87" y="242"/>
                    <a:pt x="88" y="243"/>
                    <a:pt x="88" y="244"/>
                  </a:cubicBezTo>
                  <a:cubicBezTo>
                    <a:pt x="88" y="244"/>
                    <a:pt x="88" y="246"/>
                    <a:pt x="87" y="246"/>
                  </a:cubicBezTo>
                  <a:cubicBezTo>
                    <a:pt x="84" y="248"/>
                    <a:pt x="77" y="243"/>
                    <a:pt x="75" y="245"/>
                  </a:cubicBezTo>
                  <a:cubicBezTo>
                    <a:pt x="73" y="246"/>
                    <a:pt x="74" y="251"/>
                    <a:pt x="73" y="253"/>
                  </a:cubicBezTo>
                  <a:cubicBezTo>
                    <a:pt x="72" y="254"/>
                    <a:pt x="69" y="255"/>
                    <a:pt x="68" y="255"/>
                  </a:cubicBezTo>
                  <a:cubicBezTo>
                    <a:pt x="64" y="255"/>
                    <a:pt x="57" y="254"/>
                    <a:pt x="53" y="252"/>
                  </a:cubicBezTo>
                  <a:cubicBezTo>
                    <a:pt x="52" y="251"/>
                    <a:pt x="49" y="249"/>
                    <a:pt x="49" y="247"/>
                  </a:cubicBezTo>
                  <a:cubicBezTo>
                    <a:pt x="49" y="246"/>
                    <a:pt x="50" y="243"/>
                    <a:pt x="50" y="242"/>
                  </a:cubicBezTo>
                  <a:cubicBezTo>
                    <a:pt x="50" y="241"/>
                    <a:pt x="50" y="238"/>
                    <a:pt x="49" y="237"/>
                  </a:cubicBezTo>
                  <a:cubicBezTo>
                    <a:pt x="48" y="236"/>
                    <a:pt x="45" y="236"/>
                    <a:pt x="44" y="235"/>
                  </a:cubicBezTo>
                  <a:cubicBezTo>
                    <a:pt x="43" y="234"/>
                    <a:pt x="43" y="231"/>
                    <a:pt x="42" y="230"/>
                  </a:cubicBezTo>
                  <a:cubicBezTo>
                    <a:pt x="41" y="229"/>
                    <a:pt x="39" y="229"/>
                    <a:pt x="38" y="229"/>
                  </a:cubicBezTo>
                  <a:cubicBezTo>
                    <a:pt x="37" y="229"/>
                    <a:pt x="34" y="230"/>
                    <a:pt x="33" y="231"/>
                  </a:cubicBezTo>
                  <a:cubicBezTo>
                    <a:pt x="32" y="233"/>
                    <a:pt x="35" y="237"/>
                    <a:pt x="34" y="238"/>
                  </a:cubicBezTo>
                  <a:cubicBezTo>
                    <a:pt x="34" y="239"/>
                    <a:pt x="33" y="240"/>
                    <a:pt x="32" y="240"/>
                  </a:cubicBezTo>
                  <a:cubicBezTo>
                    <a:pt x="31" y="240"/>
                    <a:pt x="30" y="238"/>
                    <a:pt x="29" y="238"/>
                  </a:cubicBezTo>
                  <a:cubicBezTo>
                    <a:pt x="28" y="238"/>
                    <a:pt x="26" y="239"/>
                    <a:pt x="26" y="239"/>
                  </a:cubicBezTo>
                  <a:cubicBezTo>
                    <a:pt x="24" y="241"/>
                    <a:pt x="23" y="248"/>
                    <a:pt x="21" y="250"/>
                  </a:cubicBezTo>
                  <a:cubicBezTo>
                    <a:pt x="20" y="251"/>
                    <a:pt x="16" y="251"/>
                    <a:pt x="15" y="253"/>
                  </a:cubicBezTo>
                  <a:cubicBezTo>
                    <a:pt x="14" y="254"/>
                    <a:pt x="14" y="258"/>
                    <a:pt x="14" y="259"/>
                  </a:cubicBezTo>
                  <a:cubicBezTo>
                    <a:pt x="14" y="260"/>
                    <a:pt x="16" y="262"/>
                    <a:pt x="17" y="263"/>
                  </a:cubicBezTo>
                  <a:cubicBezTo>
                    <a:pt x="19" y="264"/>
                    <a:pt x="24" y="262"/>
                    <a:pt x="26" y="263"/>
                  </a:cubicBezTo>
                  <a:cubicBezTo>
                    <a:pt x="27" y="264"/>
                    <a:pt x="26" y="267"/>
                    <a:pt x="28" y="268"/>
                  </a:cubicBezTo>
                  <a:cubicBezTo>
                    <a:pt x="28" y="269"/>
                    <a:pt x="31" y="268"/>
                    <a:pt x="32" y="268"/>
                  </a:cubicBezTo>
                  <a:cubicBezTo>
                    <a:pt x="34" y="269"/>
                    <a:pt x="36" y="271"/>
                    <a:pt x="36" y="273"/>
                  </a:cubicBezTo>
                  <a:cubicBezTo>
                    <a:pt x="37" y="274"/>
                    <a:pt x="38" y="277"/>
                    <a:pt x="37" y="278"/>
                  </a:cubicBezTo>
                  <a:cubicBezTo>
                    <a:pt x="37" y="279"/>
                    <a:pt x="35" y="279"/>
                    <a:pt x="34" y="280"/>
                  </a:cubicBezTo>
                  <a:cubicBezTo>
                    <a:pt x="33" y="281"/>
                    <a:pt x="33" y="284"/>
                    <a:pt x="33" y="285"/>
                  </a:cubicBezTo>
                  <a:cubicBezTo>
                    <a:pt x="34" y="291"/>
                    <a:pt x="42" y="307"/>
                    <a:pt x="42" y="307"/>
                  </a:cubicBezTo>
                  <a:cubicBezTo>
                    <a:pt x="42" y="307"/>
                    <a:pt x="46" y="313"/>
                    <a:pt x="48" y="314"/>
                  </a:cubicBezTo>
                  <a:cubicBezTo>
                    <a:pt x="49" y="315"/>
                    <a:pt x="53" y="315"/>
                    <a:pt x="55" y="315"/>
                  </a:cubicBezTo>
                  <a:cubicBezTo>
                    <a:pt x="55" y="316"/>
                    <a:pt x="57" y="317"/>
                    <a:pt x="57" y="318"/>
                  </a:cubicBezTo>
                  <a:cubicBezTo>
                    <a:pt x="58" y="320"/>
                    <a:pt x="57" y="325"/>
                    <a:pt x="58" y="327"/>
                  </a:cubicBezTo>
                  <a:cubicBezTo>
                    <a:pt x="58" y="328"/>
                    <a:pt x="60" y="329"/>
                    <a:pt x="61" y="330"/>
                  </a:cubicBezTo>
                  <a:cubicBezTo>
                    <a:pt x="63" y="330"/>
                    <a:pt x="68" y="327"/>
                    <a:pt x="70" y="328"/>
                  </a:cubicBezTo>
                  <a:cubicBezTo>
                    <a:pt x="71" y="328"/>
                    <a:pt x="73" y="329"/>
                    <a:pt x="74" y="329"/>
                  </a:cubicBezTo>
                  <a:cubicBezTo>
                    <a:pt x="76" y="330"/>
                    <a:pt x="79" y="329"/>
                    <a:pt x="81" y="328"/>
                  </a:cubicBezTo>
                  <a:cubicBezTo>
                    <a:pt x="83" y="327"/>
                    <a:pt x="87" y="323"/>
                    <a:pt x="89" y="320"/>
                  </a:cubicBezTo>
                  <a:cubicBezTo>
                    <a:pt x="90" y="319"/>
                    <a:pt x="91" y="315"/>
                    <a:pt x="92" y="314"/>
                  </a:cubicBezTo>
                  <a:cubicBezTo>
                    <a:pt x="93" y="313"/>
                    <a:pt x="97" y="312"/>
                    <a:pt x="98" y="312"/>
                  </a:cubicBezTo>
                  <a:cubicBezTo>
                    <a:pt x="100" y="312"/>
                    <a:pt x="103" y="313"/>
                    <a:pt x="104" y="312"/>
                  </a:cubicBezTo>
                  <a:cubicBezTo>
                    <a:pt x="107" y="311"/>
                    <a:pt x="112" y="305"/>
                    <a:pt x="114" y="302"/>
                  </a:cubicBezTo>
                  <a:cubicBezTo>
                    <a:pt x="115" y="299"/>
                    <a:pt x="115" y="294"/>
                    <a:pt x="117" y="292"/>
                  </a:cubicBezTo>
                  <a:cubicBezTo>
                    <a:pt x="118" y="291"/>
                    <a:pt x="122" y="291"/>
                    <a:pt x="123" y="290"/>
                  </a:cubicBezTo>
                  <a:cubicBezTo>
                    <a:pt x="126" y="287"/>
                    <a:pt x="126" y="277"/>
                    <a:pt x="130" y="275"/>
                  </a:cubicBezTo>
                  <a:cubicBezTo>
                    <a:pt x="131" y="274"/>
                    <a:pt x="134" y="277"/>
                    <a:pt x="136" y="277"/>
                  </a:cubicBezTo>
                  <a:cubicBezTo>
                    <a:pt x="138" y="276"/>
                    <a:pt x="141" y="272"/>
                    <a:pt x="143" y="272"/>
                  </a:cubicBezTo>
                  <a:cubicBezTo>
                    <a:pt x="145" y="272"/>
                    <a:pt x="148" y="276"/>
                    <a:pt x="150" y="276"/>
                  </a:cubicBezTo>
                  <a:cubicBezTo>
                    <a:pt x="153" y="277"/>
                    <a:pt x="157" y="274"/>
                    <a:pt x="160" y="274"/>
                  </a:cubicBezTo>
                  <a:cubicBezTo>
                    <a:pt x="162" y="274"/>
                    <a:pt x="165" y="277"/>
                    <a:pt x="166" y="278"/>
                  </a:cubicBezTo>
                  <a:cubicBezTo>
                    <a:pt x="168" y="279"/>
                    <a:pt x="172" y="280"/>
                    <a:pt x="174" y="279"/>
                  </a:cubicBezTo>
                  <a:cubicBezTo>
                    <a:pt x="176" y="279"/>
                    <a:pt x="180" y="275"/>
                    <a:pt x="183" y="276"/>
                  </a:cubicBezTo>
                  <a:cubicBezTo>
                    <a:pt x="184" y="276"/>
                    <a:pt x="185" y="279"/>
                    <a:pt x="185" y="280"/>
                  </a:cubicBezTo>
                  <a:cubicBezTo>
                    <a:pt x="185" y="281"/>
                    <a:pt x="184" y="283"/>
                    <a:pt x="184" y="284"/>
                  </a:cubicBezTo>
                  <a:cubicBezTo>
                    <a:pt x="185" y="285"/>
                    <a:pt x="187" y="287"/>
                    <a:pt x="189" y="287"/>
                  </a:cubicBezTo>
                  <a:cubicBezTo>
                    <a:pt x="191" y="288"/>
                    <a:pt x="195" y="286"/>
                    <a:pt x="197" y="287"/>
                  </a:cubicBezTo>
                  <a:cubicBezTo>
                    <a:pt x="198" y="288"/>
                    <a:pt x="198" y="292"/>
                    <a:pt x="199" y="293"/>
                  </a:cubicBezTo>
                  <a:cubicBezTo>
                    <a:pt x="202" y="295"/>
                    <a:pt x="211" y="295"/>
                    <a:pt x="213" y="298"/>
                  </a:cubicBezTo>
                  <a:cubicBezTo>
                    <a:pt x="214" y="299"/>
                    <a:pt x="214" y="302"/>
                    <a:pt x="214" y="303"/>
                  </a:cubicBezTo>
                  <a:cubicBezTo>
                    <a:pt x="213" y="305"/>
                    <a:pt x="208" y="305"/>
                    <a:pt x="207" y="306"/>
                  </a:cubicBezTo>
                  <a:cubicBezTo>
                    <a:pt x="206" y="307"/>
                    <a:pt x="204" y="308"/>
                    <a:pt x="204" y="309"/>
                  </a:cubicBezTo>
                  <a:cubicBezTo>
                    <a:pt x="205" y="313"/>
                    <a:pt x="218" y="319"/>
                    <a:pt x="218" y="319"/>
                  </a:cubicBezTo>
                  <a:cubicBezTo>
                    <a:pt x="218" y="319"/>
                    <a:pt x="217" y="311"/>
                    <a:pt x="217" y="309"/>
                  </a:cubicBezTo>
                  <a:cubicBezTo>
                    <a:pt x="218" y="304"/>
                    <a:pt x="221" y="296"/>
                    <a:pt x="224" y="292"/>
                  </a:cubicBezTo>
                  <a:cubicBezTo>
                    <a:pt x="227" y="288"/>
                    <a:pt x="237" y="280"/>
                    <a:pt x="242" y="277"/>
                  </a:cubicBezTo>
                  <a:cubicBezTo>
                    <a:pt x="244" y="275"/>
                    <a:pt x="251" y="274"/>
                    <a:pt x="252" y="272"/>
                  </a:cubicBezTo>
                  <a:cubicBezTo>
                    <a:pt x="253" y="271"/>
                    <a:pt x="253" y="268"/>
                    <a:pt x="253" y="266"/>
                  </a:cubicBezTo>
                  <a:cubicBezTo>
                    <a:pt x="253" y="265"/>
                    <a:pt x="252" y="261"/>
                    <a:pt x="252" y="260"/>
                  </a:cubicBezTo>
                  <a:cubicBezTo>
                    <a:pt x="252" y="258"/>
                    <a:pt x="252" y="253"/>
                    <a:pt x="253" y="251"/>
                  </a:cubicBezTo>
                  <a:cubicBezTo>
                    <a:pt x="255" y="246"/>
                    <a:pt x="264" y="240"/>
                    <a:pt x="267" y="236"/>
                  </a:cubicBezTo>
                  <a:cubicBezTo>
                    <a:pt x="267" y="236"/>
                    <a:pt x="269" y="234"/>
                    <a:pt x="269" y="233"/>
                  </a:cubicBezTo>
                  <a:cubicBezTo>
                    <a:pt x="270" y="230"/>
                    <a:pt x="266" y="223"/>
                    <a:pt x="267" y="220"/>
                  </a:cubicBezTo>
                  <a:cubicBezTo>
                    <a:pt x="268" y="216"/>
                    <a:pt x="276" y="211"/>
                    <a:pt x="277" y="207"/>
                  </a:cubicBezTo>
                  <a:cubicBezTo>
                    <a:pt x="278" y="205"/>
                    <a:pt x="278" y="201"/>
                    <a:pt x="278" y="199"/>
                  </a:cubicBezTo>
                  <a:cubicBezTo>
                    <a:pt x="279" y="197"/>
                    <a:pt x="283" y="194"/>
                    <a:pt x="283" y="192"/>
                  </a:cubicBezTo>
                  <a:cubicBezTo>
                    <a:pt x="284" y="191"/>
                    <a:pt x="283" y="188"/>
                    <a:pt x="282" y="187"/>
                  </a:cubicBezTo>
                  <a:cubicBezTo>
                    <a:pt x="280" y="185"/>
                    <a:pt x="275" y="186"/>
                    <a:pt x="273" y="184"/>
                  </a:cubicBezTo>
                  <a:cubicBezTo>
                    <a:pt x="271" y="183"/>
                    <a:pt x="271" y="175"/>
                    <a:pt x="269" y="175"/>
                  </a:cubicBezTo>
                  <a:cubicBezTo>
                    <a:pt x="268" y="175"/>
                    <a:pt x="268" y="178"/>
                    <a:pt x="267" y="178"/>
                  </a:cubicBezTo>
                  <a:cubicBezTo>
                    <a:pt x="266" y="178"/>
                    <a:pt x="265" y="178"/>
                    <a:pt x="264" y="177"/>
                  </a:cubicBezTo>
                  <a:cubicBezTo>
                    <a:pt x="263" y="176"/>
                    <a:pt x="263" y="173"/>
                    <a:pt x="263" y="172"/>
                  </a:cubicBezTo>
                  <a:cubicBezTo>
                    <a:pt x="264" y="171"/>
                    <a:pt x="266" y="170"/>
                    <a:pt x="267" y="171"/>
                  </a:cubicBezTo>
                  <a:cubicBezTo>
                    <a:pt x="268" y="171"/>
                    <a:pt x="269" y="174"/>
                    <a:pt x="270" y="174"/>
                  </a:cubicBezTo>
                  <a:cubicBezTo>
                    <a:pt x="271" y="173"/>
                    <a:pt x="268" y="170"/>
                    <a:pt x="268" y="169"/>
                  </a:cubicBezTo>
                  <a:cubicBezTo>
                    <a:pt x="268" y="165"/>
                    <a:pt x="267" y="155"/>
                    <a:pt x="268" y="150"/>
                  </a:cubicBezTo>
                  <a:cubicBezTo>
                    <a:pt x="269" y="147"/>
                    <a:pt x="275" y="142"/>
                    <a:pt x="276" y="139"/>
                  </a:cubicBezTo>
                  <a:cubicBezTo>
                    <a:pt x="278" y="135"/>
                    <a:pt x="277" y="126"/>
                    <a:pt x="279" y="123"/>
                  </a:cubicBezTo>
                  <a:cubicBezTo>
                    <a:pt x="280" y="120"/>
                    <a:pt x="285" y="116"/>
                    <a:pt x="286" y="113"/>
                  </a:cubicBezTo>
                  <a:cubicBezTo>
                    <a:pt x="287" y="110"/>
                    <a:pt x="288" y="103"/>
                    <a:pt x="287" y="100"/>
                  </a:cubicBezTo>
                  <a:cubicBezTo>
                    <a:pt x="287" y="98"/>
                    <a:pt x="285" y="94"/>
                    <a:pt x="284" y="92"/>
                  </a:cubicBezTo>
                  <a:cubicBezTo>
                    <a:pt x="283" y="89"/>
                    <a:pt x="282" y="85"/>
                    <a:pt x="282" y="83"/>
                  </a:cubicBezTo>
                  <a:cubicBezTo>
                    <a:pt x="283" y="80"/>
                    <a:pt x="286" y="75"/>
                    <a:pt x="286" y="72"/>
                  </a:cubicBezTo>
                  <a:cubicBezTo>
                    <a:pt x="286" y="70"/>
                    <a:pt x="286" y="66"/>
                    <a:pt x="285" y="64"/>
                  </a:cubicBezTo>
                  <a:cubicBezTo>
                    <a:pt x="283" y="62"/>
                    <a:pt x="278" y="60"/>
                    <a:pt x="277" y="58"/>
                  </a:cubicBezTo>
                  <a:cubicBezTo>
                    <a:pt x="275" y="54"/>
                    <a:pt x="275" y="45"/>
                    <a:pt x="275" y="41"/>
                  </a:cubicBezTo>
                  <a:cubicBezTo>
                    <a:pt x="276" y="38"/>
                    <a:pt x="280" y="28"/>
                    <a:pt x="280" y="28"/>
                  </a:cubicBezTo>
                  <a:cubicBezTo>
                    <a:pt x="280" y="28"/>
                    <a:pt x="270" y="34"/>
                    <a:pt x="267" y="35"/>
                  </a:cubicBezTo>
                  <a:cubicBezTo>
                    <a:pt x="263" y="35"/>
                    <a:pt x="253" y="34"/>
                    <a:pt x="250" y="31"/>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5" name="Freeform 22">
              <a:extLst>
                <a:ext uri="{FF2B5EF4-FFF2-40B4-BE49-F238E27FC236}">
                  <a16:creationId xmlns:a16="http://schemas.microsoft.com/office/drawing/2014/main" id="{F95D8D9D-868A-496B-94E6-50A72E617461}"/>
                </a:ext>
              </a:extLst>
            </p:cNvPr>
            <p:cNvSpPr>
              <a:spLocks/>
            </p:cNvSpPr>
            <p:nvPr/>
          </p:nvSpPr>
          <p:spPr bwMode="auto">
            <a:xfrm>
              <a:off x="4806950" y="3221038"/>
              <a:ext cx="22225" cy="19050"/>
            </a:xfrm>
            <a:custGeom>
              <a:avLst/>
              <a:gdLst/>
              <a:ahLst/>
              <a:cxnLst>
                <a:cxn ang="0">
                  <a:pos x="9" y="0"/>
                </a:cxn>
                <a:cxn ang="0">
                  <a:pos x="6" y="6"/>
                </a:cxn>
                <a:cxn ang="0">
                  <a:pos x="3" y="3"/>
                </a:cxn>
                <a:cxn ang="0">
                  <a:pos x="0" y="6"/>
                </a:cxn>
                <a:cxn ang="0">
                  <a:pos x="3" y="11"/>
                </a:cxn>
                <a:cxn ang="0">
                  <a:pos x="8" y="11"/>
                </a:cxn>
                <a:cxn ang="0">
                  <a:pos x="12" y="9"/>
                </a:cxn>
                <a:cxn ang="0">
                  <a:pos x="10" y="7"/>
                </a:cxn>
                <a:cxn ang="0">
                  <a:pos x="12" y="3"/>
                </a:cxn>
                <a:cxn ang="0">
                  <a:pos x="9" y="0"/>
                </a:cxn>
              </a:cxnLst>
              <a:rect l="0" t="0" r="r" b="b"/>
              <a:pathLst>
                <a:path w="13" h="11">
                  <a:moveTo>
                    <a:pt x="9" y="0"/>
                  </a:moveTo>
                  <a:cubicBezTo>
                    <a:pt x="7" y="1"/>
                    <a:pt x="8" y="5"/>
                    <a:pt x="6" y="6"/>
                  </a:cubicBezTo>
                  <a:cubicBezTo>
                    <a:pt x="5" y="6"/>
                    <a:pt x="4" y="3"/>
                    <a:pt x="3" y="3"/>
                  </a:cubicBezTo>
                  <a:cubicBezTo>
                    <a:pt x="2" y="3"/>
                    <a:pt x="0" y="5"/>
                    <a:pt x="0" y="6"/>
                  </a:cubicBezTo>
                  <a:cubicBezTo>
                    <a:pt x="0" y="8"/>
                    <a:pt x="2" y="10"/>
                    <a:pt x="3" y="11"/>
                  </a:cubicBezTo>
                  <a:cubicBezTo>
                    <a:pt x="4" y="11"/>
                    <a:pt x="7" y="11"/>
                    <a:pt x="8" y="11"/>
                  </a:cubicBezTo>
                  <a:cubicBezTo>
                    <a:pt x="9" y="10"/>
                    <a:pt x="11" y="10"/>
                    <a:pt x="12" y="9"/>
                  </a:cubicBezTo>
                  <a:cubicBezTo>
                    <a:pt x="12" y="8"/>
                    <a:pt x="10" y="7"/>
                    <a:pt x="10" y="7"/>
                  </a:cubicBezTo>
                  <a:cubicBezTo>
                    <a:pt x="10" y="5"/>
                    <a:pt x="13" y="4"/>
                    <a:pt x="12" y="3"/>
                  </a:cubicBezTo>
                  <a:cubicBezTo>
                    <a:pt x="12" y="2"/>
                    <a:pt x="10" y="0"/>
                    <a:pt x="9" y="0"/>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6" name="Freeform 23">
              <a:extLst>
                <a:ext uri="{FF2B5EF4-FFF2-40B4-BE49-F238E27FC236}">
                  <a16:creationId xmlns:a16="http://schemas.microsoft.com/office/drawing/2014/main" id="{92CFA81C-7C52-4BD8-A245-C150CBBB2BD5}"/>
                </a:ext>
              </a:extLst>
            </p:cNvPr>
            <p:cNvSpPr>
              <a:spLocks/>
            </p:cNvSpPr>
            <p:nvPr/>
          </p:nvSpPr>
          <p:spPr bwMode="auto">
            <a:xfrm>
              <a:off x="4457700" y="3062288"/>
              <a:ext cx="336550" cy="444500"/>
            </a:xfrm>
            <a:custGeom>
              <a:avLst/>
              <a:gdLst/>
              <a:ahLst/>
              <a:cxnLst>
                <a:cxn ang="0">
                  <a:pos x="110" y="24"/>
                </a:cxn>
                <a:cxn ang="0">
                  <a:pos x="89" y="26"/>
                </a:cxn>
                <a:cxn ang="0">
                  <a:pos x="81" y="48"/>
                </a:cxn>
                <a:cxn ang="0">
                  <a:pos x="95" y="72"/>
                </a:cxn>
                <a:cxn ang="0">
                  <a:pos x="92" y="85"/>
                </a:cxn>
                <a:cxn ang="0">
                  <a:pos x="62" y="98"/>
                </a:cxn>
                <a:cxn ang="0">
                  <a:pos x="44" y="128"/>
                </a:cxn>
                <a:cxn ang="0">
                  <a:pos x="26" y="144"/>
                </a:cxn>
                <a:cxn ang="0">
                  <a:pos x="23" y="166"/>
                </a:cxn>
                <a:cxn ang="0">
                  <a:pos x="6" y="173"/>
                </a:cxn>
                <a:cxn ang="0">
                  <a:pos x="8" y="184"/>
                </a:cxn>
                <a:cxn ang="0">
                  <a:pos x="13" y="202"/>
                </a:cxn>
                <a:cxn ang="0">
                  <a:pos x="22" y="220"/>
                </a:cxn>
                <a:cxn ang="0">
                  <a:pos x="36" y="227"/>
                </a:cxn>
                <a:cxn ang="0">
                  <a:pos x="53" y="240"/>
                </a:cxn>
                <a:cxn ang="0">
                  <a:pos x="61" y="259"/>
                </a:cxn>
                <a:cxn ang="0">
                  <a:pos x="73" y="254"/>
                </a:cxn>
                <a:cxn ang="0">
                  <a:pos x="91" y="251"/>
                </a:cxn>
                <a:cxn ang="0">
                  <a:pos x="112" y="248"/>
                </a:cxn>
                <a:cxn ang="0">
                  <a:pos x="126" y="249"/>
                </a:cxn>
                <a:cxn ang="0">
                  <a:pos x="158" y="253"/>
                </a:cxn>
                <a:cxn ang="0">
                  <a:pos x="151" y="219"/>
                </a:cxn>
                <a:cxn ang="0">
                  <a:pos x="148" y="197"/>
                </a:cxn>
                <a:cxn ang="0">
                  <a:pos x="145" y="192"/>
                </a:cxn>
                <a:cxn ang="0">
                  <a:pos x="132" y="185"/>
                </a:cxn>
                <a:cxn ang="0">
                  <a:pos x="144" y="180"/>
                </a:cxn>
                <a:cxn ang="0">
                  <a:pos x="126" y="179"/>
                </a:cxn>
                <a:cxn ang="0">
                  <a:pos x="130" y="176"/>
                </a:cxn>
                <a:cxn ang="0">
                  <a:pos x="124" y="170"/>
                </a:cxn>
                <a:cxn ang="0">
                  <a:pos x="141" y="168"/>
                </a:cxn>
                <a:cxn ang="0">
                  <a:pos x="157" y="166"/>
                </a:cxn>
                <a:cxn ang="0">
                  <a:pos x="155" y="164"/>
                </a:cxn>
                <a:cxn ang="0">
                  <a:pos x="153" y="161"/>
                </a:cxn>
                <a:cxn ang="0">
                  <a:pos x="168" y="167"/>
                </a:cxn>
                <a:cxn ang="0">
                  <a:pos x="183" y="179"/>
                </a:cxn>
                <a:cxn ang="0">
                  <a:pos x="191" y="174"/>
                </a:cxn>
                <a:cxn ang="0">
                  <a:pos x="180" y="155"/>
                </a:cxn>
                <a:cxn ang="0">
                  <a:pos x="166" y="144"/>
                </a:cxn>
                <a:cxn ang="0">
                  <a:pos x="173" y="146"/>
                </a:cxn>
                <a:cxn ang="0">
                  <a:pos x="170" y="127"/>
                </a:cxn>
                <a:cxn ang="0">
                  <a:pos x="143" y="109"/>
                </a:cxn>
                <a:cxn ang="0">
                  <a:pos x="162" y="108"/>
                </a:cxn>
                <a:cxn ang="0">
                  <a:pos x="168" y="104"/>
                </a:cxn>
                <a:cxn ang="0">
                  <a:pos x="167" y="118"/>
                </a:cxn>
                <a:cxn ang="0">
                  <a:pos x="180" y="102"/>
                </a:cxn>
                <a:cxn ang="0">
                  <a:pos x="180" y="94"/>
                </a:cxn>
                <a:cxn ang="0">
                  <a:pos x="177" y="87"/>
                </a:cxn>
                <a:cxn ang="0">
                  <a:pos x="154" y="86"/>
                </a:cxn>
                <a:cxn ang="0">
                  <a:pos x="174" y="77"/>
                </a:cxn>
                <a:cxn ang="0">
                  <a:pos x="193" y="76"/>
                </a:cxn>
                <a:cxn ang="0">
                  <a:pos x="197" y="70"/>
                </a:cxn>
                <a:cxn ang="0">
                  <a:pos x="195" y="54"/>
                </a:cxn>
                <a:cxn ang="0">
                  <a:pos x="179" y="37"/>
                </a:cxn>
                <a:cxn ang="0">
                  <a:pos x="167" y="24"/>
                </a:cxn>
                <a:cxn ang="0">
                  <a:pos x="155" y="4"/>
                </a:cxn>
              </a:cxnLst>
              <a:rect l="0" t="0" r="r" b="b"/>
              <a:pathLst>
                <a:path w="198" h="262">
                  <a:moveTo>
                    <a:pt x="137" y="6"/>
                  </a:moveTo>
                  <a:cubicBezTo>
                    <a:pt x="136" y="8"/>
                    <a:pt x="137" y="15"/>
                    <a:pt x="135" y="17"/>
                  </a:cubicBezTo>
                  <a:cubicBezTo>
                    <a:pt x="131" y="22"/>
                    <a:pt x="116" y="26"/>
                    <a:pt x="110" y="24"/>
                  </a:cubicBezTo>
                  <a:cubicBezTo>
                    <a:pt x="108" y="23"/>
                    <a:pt x="106" y="17"/>
                    <a:pt x="104" y="15"/>
                  </a:cubicBezTo>
                  <a:cubicBezTo>
                    <a:pt x="102" y="14"/>
                    <a:pt x="95" y="13"/>
                    <a:pt x="93" y="14"/>
                  </a:cubicBezTo>
                  <a:cubicBezTo>
                    <a:pt x="90" y="16"/>
                    <a:pt x="91" y="24"/>
                    <a:pt x="89" y="26"/>
                  </a:cubicBezTo>
                  <a:cubicBezTo>
                    <a:pt x="86" y="28"/>
                    <a:pt x="76" y="24"/>
                    <a:pt x="74" y="27"/>
                  </a:cubicBezTo>
                  <a:cubicBezTo>
                    <a:pt x="72" y="30"/>
                    <a:pt x="75" y="37"/>
                    <a:pt x="76" y="40"/>
                  </a:cubicBezTo>
                  <a:cubicBezTo>
                    <a:pt x="77" y="42"/>
                    <a:pt x="79" y="47"/>
                    <a:pt x="81" y="48"/>
                  </a:cubicBezTo>
                  <a:cubicBezTo>
                    <a:pt x="83" y="50"/>
                    <a:pt x="90" y="52"/>
                    <a:pt x="92" y="54"/>
                  </a:cubicBezTo>
                  <a:cubicBezTo>
                    <a:pt x="93" y="57"/>
                    <a:pt x="91" y="63"/>
                    <a:pt x="92" y="67"/>
                  </a:cubicBezTo>
                  <a:cubicBezTo>
                    <a:pt x="92" y="68"/>
                    <a:pt x="93" y="71"/>
                    <a:pt x="95" y="72"/>
                  </a:cubicBezTo>
                  <a:cubicBezTo>
                    <a:pt x="96" y="73"/>
                    <a:pt x="102" y="73"/>
                    <a:pt x="102" y="75"/>
                  </a:cubicBezTo>
                  <a:cubicBezTo>
                    <a:pt x="103" y="76"/>
                    <a:pt x="102" y="79"/>
                    <a:pt x="101" y="80"/>
                  </a:cubicBezTo>
                  <a:cubicBezTo>
                    <a:pt x="99" y="82"/>
                    <a:pt x="94" y="83"/>
                    <a:pt x="92" y="85"/>
                  </a:cubicBezTo>
                  <a:cubicBezTo>
                    <a:pt x="90" y="87"/>
                    <a:pt x="87" y="92"/>
                    <a:pt x="85" y="94"/>
                  </a:cubicBezTo>
                  <a:cubicBezTo>
                    <a:pt x="83" y="95"/>
                    <a:pt x="79" y="96"/>
                    <a:pt x="77" y="97"/>
                  </a:cubicBezTo>
                  <a:cubicBezTo>
                    <a:pt x="74" y="98"/>
                    <a:pt x="65" y="95"/>
                    <a:pt x="62" y="98"/>
                  </a:cubicBezTo>
                  <a:cubicBezTo>
                    <a:pt x="58" y="100"/>
                    <a:pt x="58" y="110"/>
                    <a:pt x="55" y="114"/>
                  </a:cubicBezTo>
                  <a:cubicBezTo>
                    <a:pt x="54" y="115"/>
                    <a:pt x="50" y="117"/>
                    <a:pt x="48" y="118"/>
                  </a:cubicBezTo>
                  <a:cubicBezTo>
                    <a:pt x="47" y="120"/>
                    <a:pt x="46" y="126"/>
                    <a:pt x="44" y="128"/>
                  </a:cubicBezTo>
                  <a:cubicBezTo>
                    <a:pt x="42" y="129"/>
                    <a:pt x="35" y="130"/>
                    <a:pt x="35" y="130"/>
                  </a:cubicBezTo>
                  <a:cubicBezTo>
                    <a:pt x="35" y="130"/>
                    <a:pt x="33" y="141"/>
                    <a:pt x="31" y="143"/>
                  </a:cubicBezTo>
                  <a:cubicBezTo>
                    <a:pt x="30" y="144"/>
                    <a:pt x="27" y="143"/>
                    <a:pt x="26" y="144"/>
                  </a:cubicBezTo>
                  <a:cubicBezTo>
                    <a:pt x="23" y="147"/>
                    <a:pt x="22" y="156"/>
                    <a:pt x="22" y="160"/>
                  </a:cubicBezTo>
                  <a:cubicBezTo>
                    <a:pt x="22" y="161"/>
                    <a:pt x="25" y="162"/>
                    <a:pt x="25" y="163"/>
                  </a:cubicBezTo>
                  <a:cubicBezTo>
                    <a:pt x="25" y="164"/>
                    <a:pt x="24" y="165"/>
                    <a:pt x="23" y="166"/>
                  </a:cubicBezTo>
                  <a:cubicBezTo>
                    <a:pt x="22" y="167"/>
                    <a:pt x="18" y="169"/>
                    <a:pt x="17" y="169"/>
                  </a:cubicBezTo>
                  <a:cubicBezTo>
                    <a:pt x="15" y="170"/>
                    <a:pt x="12" y="169"/>
                    <a:pt x="11" y="170"/>
                  </a:cubicBezTo>
                  <a:cubicBezTo>
                    <a:pt x="9" y="170"/>
                    <a:pt x="7" y="172"/>
                    <a:pt x="6" y="173"/>
                  </a:cubicBezTo>
                  <a:cubicBezTo>
                    <a:pt x="5" y="175"/>
                    <a:pt x="2" y="180"/>
                    <a:pt x="3" y="182"/>
                  </a:cubicBezTo>
                  <a:cubicBezTo>
                    <a:pt x="4" y="182"/>
                    <a:pt x="6" y="182"/>
                    <a:pt x="7" y="182"/>
                  </a:cubicBezTo>
                  <a:cubicBezTo>
                    <a:pt x="7" y="182"/>
                    <a:pt x="8" y="183"/>
                    <a:pt x="8" y="184"/>
                  </a:cubicBezTo>
                  <a:cubicBezTo>
                    <a:pt x="8" y="187"/>
                    <a:pt x="0" y="191"/>
                    <a:pt x="1" y="194"/>
                  </a:cubicBezTo>
                  <a:cubicBezTo>
                    <a:pt x="2" y="197"/>
                    <a:pt x="9" y="197"/>
                    <a:pt x="11" y="199"/>
                  </a:cubicBezTo>
                  <a:cubicBezTo>
                    <a:pt x="12" y="199"/>
                    <a:pt x="13" y="201"/>
                    <a:pt x="13" y="202"/>
                  </a:cubicBezTo>
                  <a:cubicBezTo>
                    <a:pt x="12" y="205"/>
                    <a:pt x="5" y="205"/>
                    <a:pt x="5" y="208"/>
                  </a:cubicBezTo>
                  <a:cubicBezTo>
                    <a:pt x="5" y="212"/>
                    <a:pt x="17" y="214"/>
                    <a:pt x="20" y="217"/>
                  </a:cubicBezTo>
                  <a:cubicBezTo>
                    <a:pt x="21" y="218"/>
                    <a:pt x="22" y="220"/>
                    <a:pt x="22" y="220"/>
                  </a:cubicBezTo>
                  <a:cubicBezTo>
                    <a:pt x="22" y="222"/>
                    <a:pt x="19" y="225"/>
                    <a:pt x="19" y="225"/>
                  </a:cubicBezTo>
                  <a:cubicBezTo>
                    <a:pt x="19" y="225"/>
                    <a:pt x="23" y="228"/>
                    <a:pt x="25" y="229"/>
                  </a:cubicBezTo>
                  <a:cubicBezTo>
                    <a:pt x="27" y="229"/>
                    <a:pt x="33" y="226"/>
                    <a:pt x="36" y="227"/>
                  </a:cubicBezTo>
                  <a:cubicBezTo>
                    <a:pt x="37" y="227"/>
                    <a:pt x="39" y="230"/>
                    <a:pt x="40" y="231"/>
                  </a:cubicBezTo>
                  <a:cubicBezTo>
                    <a:pt x="42" y="234"/>
                    <a:pt x="43" y="241"/>
                    <a:pt x="46" y="242"/>
                  </a:cubicBezTo>
                  <a:cubicBezTo>
                    <a:pt x="48" y="243"/>
                    <a:pt x="51" y="240"/>
                    <a:pt x="53" y="240"/>
                  </a:cubicBezTo>
                  <a:cubicBezTo>
                    <a:pt x="53" y="240"/>
                    <a:pt x="54" y="241"/>
                    <a:pt x="55" y="242"/>
                  </a:cubicBezTo>
                  <a:cubicBezTo>
                    <a:pt x="56" y="245"/>
                    <a:pt x="53" y="252"/>
                    <a:pt x="54" y="255"/>
                  </a:cubicBezTo>
                  <a:cubicBezTo>
                    <a:pt x="55" y="256"/>
                    <a:pt x="59" y="258"/>
                    <a:pt x="61" y="259"/>
                  </a:cubicBezTo>
                  <a:cubicBezTo>
                    <a:pt x="62" y="260"/>
                    <a:pt x="66" y="262"/>
                    <a:pt x="67" y="262"/>
                  </a:cubicBezTo>
                  <a:cubicBezTo>
                    <a:pt x="68" y="262"/>
                    <a:pt x="70" y="261"/>
                    <a:pt x="70" y="260"/>
                  </a:cubicBezTo>
                  <a:cubicBezTo>
                    <a:pt x="72" y="259"/>
                    <a:pt x="73" y="256"/>
                    <a:pt x="73" y="254"/>
                  </a:cubicBezTo>
                  <a:cubicBezTo>
                    <a:pt x="75" y="250"/>
                    <a:pt x="74" y="242"/>
                    <a:pt x="77" y="239"/>
                  </a:cubicBezTo>
                  <a:cubicBezTo>
                    <a:pt x="78" y="238"/>
                    <a:pt x="80" y="238"/>
                    <a:pt x="81" y="238"/>
                  </a:cubicBezTo>
                  <a:cubicBezTo>
                    <a:pt x="85" y="240"/>
                    <a:pt x="88" y="249"/>
                    <a:pt x="91" y="251"/>
                  </a:cubicBezTo>
                  <a:cubicBezTo>
                    <a:pt x="93" y="253"/>
                    <a:pt x="98" y="254"/>
                    <a:pt x="101" y="254"/>
                  </a:cubicBezTo>
                  <a:cubicBezTo>
                    <a:pt x="103" y="254"/>
                    <a:pt x="108" y="254"/>
                    <a:pt x="110" y="252"/>
                  </a:cubicBezTo>
                  <a:cubicBezTo>
                    <a:pt x="111" y="252"/>
                    <a:pt x="111" y="249"/>
                    <a:pt x="112" y="248"/>
                  </a:cubicBezTo>
                  <a:cubicBezTo>
                    <a:pt x="113" y="248"/>
                    <a:pt x="117" y="249"/>
                    <a:pt x="118" y="248"/>
                  </a:cubicBezTo>
                  <a:cubicBezTo>
                    <a:pt x="119" y="248"/>
                    <a:pt x="121" y="246"/>
                    <a:pt x="123" y="246"/>
                  </a:cubicBezTo>
                  <a:cubicBezTo>
                    <a:pt x="124" y="246"/>
                    <a:pt x="126" y="248"/>
                    <a:pt x="126" y="249"/>
                  </a:cubicBezTo>
                  <a:cubicBezTo>
                    <a:pt x="127" y="251"/>
                    <a:pt x="127" y="255"/>
                    <a:pt x="128" y="256"/>
                  </a:cubicBezTo>
                  <a:cubicBezTo>
                    <a:pt x="131" y="259"/>
                    <a:pt x="141" y="260"/>
                    <a:pt x="145" y="260"/>
                  </a:cubicBezTo>
                  <a:cubicBezTo>
                    <a:pt x="148" y="259"/>
                    <a:pt x="155" y="255"/>
                    <a:pt x="158" y="253"/>
                  </a:cubicBezTo>
                  <a:cubicBezTo>
                    <a:pt x="160" y="251"/>
                    <a:pt x="163" y="248"/>
                    <a:pt x="164" y="245"/>
                  </a:cubicBezTo>
                  <a:cubicBezTo>
                    <a:pt x="165" y="243"/>
                    <a:pt x="164" y="239"/>
                    <a:pt x="163" y="237"/>
                  </a:cubicBezTo>
                  <a:cubicBezTo>
                    <a:pt x="161" y="232"/>
                    <a:pt x="153" y="224"/>
                    <a:pt x="151" y="219"/>
                  </a:cubicBezTo>
                  <a:cubicBezTo>
                    <a:pt x="149" y="216"/>
                    <a:pt x="144" y="209"/>
                    <a:pt x="146" y="205"/>
                  </a:cubicBezTo>
                  <a:cubicBezTo>
                    <a:pt x="146" y="204"/>
                    <a:pt x="149" y="204"/>
                    <a:pt x="150" y="203"/>
                  </a:cubicBezTo>
                  <a:cubicBezTo>
                    <a:pt x="150" y="201"/>
                    <a:pt x="149" y="198"/>
                    <a:pt x="148" y="197"/>
                  </a:cubicBezTo>
                  <a:cubicBezTo>
                    <a:pt x="147" y="197"/>
                    <a:pt x="145" y="197"/>
                    <a:pt x="144" y="196"/>
                  </a:cubicBezTo>
                  <a:cubicBezTo>
                    <a:pt x="144" y="196"/>
                    <a:pt x="143" y="194"/>
                    <a:pt x="143" y="193"/>
                  </a:cubicBezTo>
                  <a:cubicBezTo>
                    <a:pt x="143" y="193"/>
                    <a:pt x="145" y="192"/>
                    <a:pt x="145" y="192"/>
                  </a:cubicBezTo>
                  <a:cubicBezTo>
                    <a:pt x="144" y="190"/>
                    <a:pt x="139" y="192"/>
                    <a:pt x="137" y="190"/>
                  </a:cubicBezTo>
                  <a:cubicBezTo>
                    <a:pt x="136" y="190"/>
                    <a:pt x="135" y="186"/>
                    <a:pt x="134" y="185"/>
                  </a:cubicBezTo>
                  <a:cubicBezTo>
                    <a:pt x="133" y="185"/>
                    <a:pt x="132" y="185"/>
                    <a:pt x="132" y="185"/>
                  </a:cubicBezTo>
                  <a:cubicBezTo>
                    <a:pt x="131" y="185"/>
                    <a:pt x="130" y="184"/>
                    <a:pt x="130" y="183"/>
                  </a:cubicBezTo>
                  <a:cubicBezTo>
                    <a:pt x="130" y="182"/>
                    <a:pt x="132" y="181"/>
                    <a:pt x="133" y="180"/>
                  </a:cubicBezTo>
                  <a:cubicBezTo>
                    <a:pt x="135" y="179"/>
                    <a:pt x="142" y="181"/>
                    <a:pt x="144" y="180"/>
                  </a:cubicBezTo>
                  <a:cubicBezTo>
                    <a:pt x="144" y="180"/>
                    <a:pt x="145" y="179"/>
                    <a:pt x="145" y="179"/>
                  </a:cubicBezTo>
                  <a:cubicBezTo>
                    <a:pt x="144" y="176"/>
                    <a:pt x="137" y="178"/>
                    <a:pt x="134" y="178"/>
                  </a:cubicBezTo>
                  <a:cubicBezTo>
                    <a:pt x="132" y="178"/>
                    <a:pt x="128" y="179"/>
                    <a:pt x="126" y="179"/>
                  </a:cubicBezTo>
                  <a:cubicBezTo>
                    <a:pt x="125" y="178"/>
                    <a:pt x="122" y="177"/>
                    <a:pt x="122" y="176"/>
                  </a:cubicBezTo>
                  <a:cubicBezTo>
                    <a:pt x="122" y="175"/>
                    <a:pt x="127" y="174"/>
                    <a:pt x="128" y="174"/>
                  </a:cubicBezTo>
                  <a:cubicBezTo>
                    <a:pt x="129" y="175"/>
                    <a:pt x="130" y="176"/>
                    <a:pt x="130" y="176"/>
                  </a:cubicBezTo>
                  <a:cubicBezTo>
                    <a:pt x="131" y="176"/>
                    <a:pt x="133" y="174"/>
                    <a:pt x="133" y="173"/>
                  </a:cubicBezTo>
                  <a:cubicBezTo>
                    <a:pt x="133" y="172"/>
                    <a:pt x="131" y="170"/>
                    <a:pt x="130" y="170"/>
                  </a:cubicBezTo>
                  <a:cubicBezTo>
                    <a:pt x="129" y="169"/>
                    <a:pt x="125" y="171"/>
                    <a:pt x="124" y="170"/>
                  </a:cubicBezTo>
                  <a:cubicBezTo>
                    <a:pt x="124" y="169"/>
                    <a:pt x="124" y="167"/>
                    <a:pt x="125" y="167"/>
                  </a:cubicBezTo>
                  <a:cubicBezTo>
                    <a:pt x="126" y="165"/>
                    <a:pt x="131" y="163"/>
                    <a:pt x="133" y="164"/>
                  </a:cubicBezTo>
                  <a:cubicBezTo>
                    <a:pt x="135" y="164"/>
                    <a:pt x="140" y="166"/>
                    <a:pt x="141" y="168"/>
                  </a:cubicBezTo>
                  <a:cubicBezTo>
                    <a:pt x="142" y="168"/>
                    <a:pt x="141" y="170"/>
                    <a:pt x="142" y="170"/>
                  </a:cubicBezTo>
                  <a:cubicBezTo>
                    <a:pt x="142" y="172"/>
                    <a:pt x="145" y="175"/>
                    <a:pt x="147" y="175"/>
                  </a:cubicBezTo>
                  <a:cubicBezTo>
                    <a:pt x="151" y="175"/>
                    <a:pt x="154" y="168"/>
                    <a:pt x="157" y="166"/>
                  </a:cubicBezTo>
                  <a:cubicBezTo>
                    <a:pt x="158" y="166"/>
                    <a:pt x="162" y="167"/>
                    <a:pt x="163" y="166"/>
                  </a:cubicBezTo>
                  <a:cubicBezTo>
                    <a:pt x="163" y="165"/>
                    <a:pt x="163" y="164"/>
                    <a:pt x="162" y="164"/>
                  </a:cubicBezTo>
                  <a:cubicBezTo>
                    <a:pt x="161" y="163"/>
                    <a:pt x="157" y="163"/>
                    <a:pt x="155" y="164"/>
                  </a:cubicBezTo>
                  <a:cubicBezTo>
                    <a:pt x="152" y="166"/>
                    <a:pt x="150" y="173"/>
                    <a:pt x="147" y="173"/>
                  </a:cubicBezTo>
                  <a:cubicBezTo>
                    <a:pt x="146" y="173"/>
                    <a:pt x="145" y="172"/>
                    <a:pt x="145" y="172"/>
                  </a:cubicBezTo>
                  <a:cubicBezTo>
                    <a:pt x="144" y="168"/>
                    <a:pt x="150" y="163"/>
                    <a:pt x="153" y="161"/>
                  </a:cubicBezTo>
                  <a:cubicBezTo>
                    <a:pt x="154" y="160"/>
                    <a:pt x="158" y="161"/>
                    <a:pt x="159" y="161"/>
                  </a:cubicBezTo>
                  <a:cubicBezTo>
                    <a:pt x="162" y="161"/>
                    <a:pt x="167" y="161"/>
                    <a:pt x="169" y="163"/>
                  </a:cubicBezTo>
                  <a:cubicBezTo>
                    <a:pt x="169" y="164"/>
                    <a:pt x="168" y="166"/>
                    <a:pt x="168" y="167"/>
                  </a:cubicBezTo>
                  <a:cubicBezTo>
                    <a:pt x="169" y="169"/>
                    <a:pt x="171" y="174"/>
                    <a:pt x="173" y="175"/>
                  </a:cubicBezTo>
                  <a:cubicBezTo>
                    <a:pt x="175" y="175"/>
                    <a:pt x="178" y="174"/>
                    <a:pt x="179" y="175"/>
                  </a:cubicBezTo>
                  <a:cubicBezTo>
                    <a:pt x="181" y="175"/>
                    <a:pt x="182" y="178"/>
                    <a:pt x="183" y="179"/>
                  </a:cubicBezTo>
                  <a:cubicBezTo>
                    <a:pt x="185" y="179"/>
                    <a:pt x="187" y="177"/>
                    <a:pt x="188" y="177"/>
                  </a:cubicBezTo>
                  <a:cubicBezTo>
                    <a:pt x="189" y="177"/>
                    <a:pt x="191" y="179"/>
                    <a:pt x="192" y="178"/>
                  </a:cubicBezTo>
                  <a:cubicBezTo>
                    <a:pt x="193" y="177"/>
                    <a:pt x="191" y="175"/>
                    <a:pt x="191" y="174"/>
                  </a:cubicBezTo>
                  <a:cubicBezTo>
                    <a:pt x="192" y="172"/>
                    <a:pt x="196" y="169"/>
                    <a:pt x="196" y="167"/>
                  </a:cubicBezTo>
                  <a:cubicBezTo>
                    <a:pt x="196" y="165"/>
                    <a:pt x="193" y="162"/>
                    <a:pt x="192" y="161"/>
                  </a:cubicBezTo>
                  <a:cubicBezTo>
                    <a:pt x="189" y="159"/>
                    <a:pt x="183" y="155"/>
                    <a:pt x="180" y="155"/>
                  </a:cubicBezTo>
                  <a:cubicBezTo>
                    <a:pt x="178" y="154"/>
                    <a:pt x="174" y="157"/>
                    <a:pt x="172" y="156"/>
                  </a:cubicBezTo>
                  <a:cubicBezTo>
                    <a:pt x="171" y="156"/>
                    <a:pt x="169" y="153"/>
                    <a:pt x="168" y="152"/>
                  </a:cubicBezTo>
                  <a:cubicBezTo>
                    <a:pt x="167" y="150"/>
                    <a:pt x="168" y="145"/>
                    <a:pt x="166" y="144"/>
                  </a:cubicBezTo>
                  <a:cubicBezTo>
                    <a:pt x="166" y="143"/>
                    <a:pt x="164" y="144"/>
                    <a:pt x="164" y="143"/>
                  </a:cubicBezTo>
                  <a:cubicBezTo>
                    <a:pt x="163" y="142"/>
                    <a:pt x="165" y="140"/>
                    <a:pt x="166" y="140"/>
                  </a:cubicBezTo>
                  <a:cubicBezTo>
                    <a:pt x="169" y="140"/>
                    <a:pt x="171" y="146"/>
                    <a:pt x="173" y="146"/>
                  </a:cubicBezTo>
                  <a:cubicBezTo>
                    <a:pt x="174" y="147"/>
                    <a:pt x="175" y="145"/>
                    <a:pt x="175" y="145"/>
                  </a:cubicBezTo>
                  <a:cubicBezTo>
                    <a:pt x="175" y="142"/>
                    <a:pt x="170" y="138"/>
                    <a:pt x="169" y="135"/>
                  </a:cubicBezTo>
                  <a:cubicBezTo>
                    <a:pt x="169" y="133"/>
                    <a:pt x="171" y="129"/>
                    <a:pt x="170" y="127"/>
                  </a:cubicBezTo>
                  <a:cubicBezTo>
                    <a:pt x="170" y="125"/>
                    <a:pt x="168" y="122"/>
                    <a:pt x="166" y="122"/>
                  </a:cubicBezTo>
                  <a:cubicBezTo>
                    <a:pt x="164" y="121"/>
                    <a:pt x="160" y="122"/>
                    <a:pt x="158" y="121"/>
                  </a:cubicBezTo>
                  <a:cubicBezTo>
                    <a:pt x="153" y="120"/>
                    <a:pt x="142" y="114"/>
                    <a:pt x="143" y="109"/>
                  </a:cubicBezTo>
                  <a:cubicBezTo>
                    <a:pt x="143" y="108"/>
                    <a:pt x="147" y="108"/>
                    <a:pt x="149" y="108"/>
                  </a:cubicBezTo>
                  <a:cubicBezTo>
                    <a:pt x="150" y="108"/>
                    <a:pt x="154" y="109"/>
                    <a:pt x="156" y="109"/>
                  </a:cubicBezTo>
                  <a:cubicBezTo>
                    <a:pt x="157" y="109"/>
                    <a:pt x="162" y="110"/>
                    <a:pt x="162" y="108"/>
                  </a:cubicBezTo>
                  <a:cubicBezTo>
                    <a:pt x="163" y="107"/>
                    <a:pt x="157" y="105"/>
                    <a:pt x="158" y="103"/>
                  </a:cubicBezTo>
                  <a:cubicBezTo>
                    <a:pt x="159" y="102"/>
                    <a:pt x="163" y="107"/>
                    <a:pt x="165" y="106"/>
                  </a:cubicBezTo>
                  <a:cubicBezTo>
                    <a:pt x="166" y="106"/>
                    <a:pt x="167" y="104"/>
                    <a:pt x="168" y="104"/>
                  </a:cubicBezTo>
                  <a:cubicBezTo>
                    <a:pt x="169" y="103"/>
                    <a:pt x="171" y="105"/>
                    <a:pt x="171" y="106"/>
                  </a:cubicBezTo>
                  <a:cubicBezTo>
                    <a:pt x="171" y="108"/>
                    <a:pt x="168" y="109"/>
                    <a:pt x="168" y="110"/>
                  </a:cubicBezTo>
                  <a:cubicBezTo>
                    <a:pt x="167" y="112"/>
                    <a:pt x="166" y="116"/>
                    <a:pt x="167" y="118"/>
                  </a:cubicBezTo>
                  <a:cubicBezTo>
                    <a:pt x="167" y="118"/>
                    <a:pt x="169" y="119"/>
                    <a:pt x="170" y="119"/>
                  </a:cubicBezTo>
                  <a:cubicBezTo>
                    <a:pt x="171" y="118"/>
                    <a:pt x="170" y="113"/>
                    <a:pt x="171" y="112"/>
                  </a:cubicBezTo>
                  <a:cubicBezTo>
                    <a:pt x="172" y="109"/>
                    <a:pt x="177" y="104"/>
                    <a:pt x="180" y="102"/>
                  </a:cubicBezTo>
                  <a:cubicBezTo>
                    <a:pt x="181" y="101"/>
                    <a:pt x="184" y="101"/>
                    <a:pt x="185" y="100"/>
                  </a:cubicBezTo>
                  <a:cubicBezTo>
                    <a:pt x="185" y="99"/>
                    <a:pt x="186" y="97"/>
                    <a:pt x="186" y="96"/>
                  </a:cubicBezTo>
                  <a:cubicBezTo>
                    <a:pt x="185" y="95"/>
                    <a:pt x="181" y="95"/>
                    <a:pt x="180" y="94"/>
                  </a:cubicBezTo>
                  <a:cubicBezTo>
                    <a:pt x="179" y="92"/>
                    <a:pt x="182" y="88"/>
                    <a:pt x="181" y="86"/>
                  </a:cubicBezTo>
                  <a:cubicBezTo>
                    <a:pt x="181" y="85"/>
                    <a:pt x="180" y="84"/>
                    <a:pt x="179" y="84"/>
                  </a:cubicBezTo>
                  <a:cubicBezTo>
                    <a:pt x="178" y="84"/>
                    <a:pt x="178" y="86"/>
                    <a:pt x="177" y="87"/>
                  </a:cubicBezTo>
                  <a:cubicBezTo>
                    <a:pt x="175" y="87"/>
                    <a:pt x="173" y="84"/>
                    <a:pt x="171" y="84"/>
                  </a:cubicBezTo>
                  <a:cubicBezTo>
                    <a:pt x="169" y="84"/>
                    <a:pt x="165" y="87"/>
                    <a:pt x="163" y="88"/>
                  </a:cubicBezTo>
                  <a:cubicBezTo>
                    <a:pt x="161" y="88"/>
                    <a:pt x="155" y="88"/>
                    <a:pt x="154" y="86"/>
                  </a:cubicBezTo>
                  <a:cubicBezTo>
                    <a:pt x="154" y="83"/>
                    <a:pt x="161" y="82"/>
                    <a:pt x="164" y="81"/>
                  </a:cubicBezTo>
                  <a:cubicBezTo>
                    <a:pt x="165" y="81"/>
                    <a:pt x="168" y="83"/>
                    <a:pt x="170" y="82"/>
                  </a:cubicBezTo>
                  <a:cubicBezTo>
                    <a:pt x="171" y="82"/>
                    <a:pt x="172" y="77"/>
                    <a:pt x="174" y="77"/>
                  </a:cubicBezTo>
                  <a:cubicBezTo>
                    <a:pt x="176" y="76"/>
                    <a:pt x="179" y="80"/>
                    <a:pt x="182" y="80"/>
                  </a:cubicBezTo>
                  <a:cubicBezTo>
                    <a:pt x="184" y="81"/>
                    <a:pt x="188" y="78"/>
                    <a:pt x="190" y="77"/>
                  </a:cubicBezTo>
                  <a:cubicBezTo>
                    <a:pt x="191" y="77"/>
                    <a:pt x="192" y="76"/>
                    <a:pt x="193" y="76"/>
                  </a:cubicBezTo>
                  <a:cubicBezTo>
                    <a:pt x="194" y="76"/>
                    <a:pt x="196" y="77"/>
                    <a:pt x="197" y="76"/>
                  </a:cubicBezTo>
                  <a:cubicBezTo>
                    <a:pt x="198" y="75"/>
                    <a:pt x="195" y="72"/>
                    <a:pt x="195" y="71"/>
                  </a:cubicBezTo>
                  <a:cubicBezTo>
                    <a:pt x="195" y="70"/>
                    <a:pt x="197" y="70"/>
                    <a:pt x="197" y="70"/>
                  </a:cubicBezTo>
                  <a:cubicBezTo>
                    <a:pt x="197" y="69"/>
                    <a:pt x="195" y="68"/>
                    <a:pt x="195" y="67"/>
                  </a:cubicBezTo>
                  <a:cubicBezTo>
                    <a:pt x="195" y="66"/>
                    <a:pt x="196" y="64"/>
                    <a:pt x="196" y="63"/>
                  </a:cubicBezTo>
                  <a:cubicBezTo>
                    <a:pt x="196" y="60"/>
                    <a:pt x="196" y="56"/>
                    <a:pt x="195" y="54"/>
                  </a:cubicBezTo>
                  <a:cubicBezTo>
                    <a:pt x="194" y="51"/>
                    <a:pt x="189" y="46"/>
                    <a:pt x="188" y="42"/>
                  </a:cubicBezTo>
                  <a:cubicBezTo>
                    <a:pt x="187" y="42"/>
                    <a:pt x="188" y="40"/>
                    <a:pt x="187" y="39"/>
                  </a:cubicBezTo>
                  <a:cubicBezTo>
                    <a:pt x="186" y="37"/>
                    <a:pt x="181" y="38"/>
                    <a:pt x="179" y="37"/>
                  </a:cubicBezTo>
                  <a:cubicBezTo>
                    <a:pt x="178" y="36"/>
                    <a:pt x="175" y="35"/>
                    <a:pt x="174" y="34"/>
                  </a:cubicBezTo>
                  <a:cubicBezTo>
                    <a:pt x="173" y="33"/>
                    <a:pt x="173" y="29"/>
                    <a:pt x="172" y="28"/>
                  </a:cubicBezTo>
                  <a:cubicBezTo>
                    <a:pt x="171" y="27"/>
                    <a:pt x="167" y="25"/>
                    <a:pt x="167" y="24"/>
                  </a:cubicBezTo>
                  <a:cubicBezTo>
                    <a:pt x="166" y="22"/>
                    <a:pt x="169" y="18"/>
                    <a:pt x="168" y="16"/>
                  </a:cubicBezTo>
                  <a:cubicBezTo>
                    <a:pt x="168" y="14"/>
                    <a:pt x="163" y="11"/>
                    <a:pt x="162" y="10"/>
                  </a:cubicBezTo>
                  <a:cubicBezTo>
                    <a:pt x="160" y="8"/>
                    <a:pt x="157" y="5"/>
                    <a:pt x="155" y="4"/>
                  </a:cubicBezTo>
                  <a:cubicBezTo>
                    <a:pt x="152" y="3"/>
                    <a:pt x="146" y="0"/>
                    <a:pt x="143" y="1"/>
                  </a:cubicBezTo>
                  <a:cubicBezTo>
                    <a:pt x="141" y="1"/>
                    <a:pt x="138" y="4"/>
                    <a:pt x="137" y="6"/>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7" name="Freeform 24">
              <a:extLst>
                <a:ext uri="{FF2B5EF4-FFF2-40B4-BE49-F238E27FC236}">
                  <a16:creationId xmlns:a16="http://schemas.microsoft.com/office/drawing/2014/main" id="{0CF83ACB-73DB-4054-AA51-020349AA1987}"/>
                </a:ext>
              </a:extLst>
            </p:cNvPr>
            <p:cNvSpPr>
              <a:spLocks/>
            </p:cNvSpPr>
            <p:nvPr/>
          </p:nvSpPr>
          <p:spPr bwMode="auto">
            <a:xfrm>
              <a:off x="4475163" y="2552700"/>
              <a:ext cx="387350" cy="438150"/>
            </a:xfrm>
            <a:custGeom>
              <a:avLst/>
              <a:gdLst/>
              <a:ahLst/>
              <a:cxnLst>
                <a:cxn ang="0">
                  <a:pos x="221" y="78"/>
                </a:cxn>
                <a:cxn ang="0">
                  <a:pos x="219" y="74"/>
                </a:cxn>
                <a:cxn ang="0">
                  <a:pos x="213" y="67"/>
                </a:cxn>
                <a:cxn ang="0">
                  <a:pos x="197" y="58"/>
                </a:cxn>
                <a:cxn ang="0">
                  <a:pos x="194" y="45"/>
                </a:cxn>
                <a:cxn ang="0">
                  <a:pos x="181" y="34"/>
                </a:cxn>
                <a:cxn ang="0">
                  <a:pos x="173" y="15"/>
                </a:cxn>
                <a:cxn ang="0">
                  <a:pos x="154" y="9"/>
                </a:cxn>
                <a:cxn ang="0">
                  <a:pos x="141" y="0"/>
                </a:cxn>
                <a:cxn ang="0">
                  <a:pos x="133" y="15"/>
                </a:cxn>
                <a:cxn ang="0">
                  <a:pos x="134" y="26"/>
                </a:cxn>
                <a:cxn ang="0">
                  <a:pos x="115" y="28"/>
                </a:cxn>
                <a:cxn ang="0">
                  <a:pos x="96" y="18"/>
                </a:cxn>
                <a:cxn ang="0">
                  <a:pos x="75" y="25"/>
                </a:cxn>
                <a:cxn ang="0">
                  <a:pos x="54" y="20"/>
                </a:cxn>
                <a:cxn ang="0">
                  <a:pos x="57" y="29"/>
                </a:cxn>
                <a:cxn ang="0">
                  <a:pos x="61" y="43"/>
                </a:cxn>
                <a:cxn ang="0">
                  <a:pos x="56" y="68"/>
                </a:cxn>
                <a:cxn ang="0">
                  <a:pos x="52" y="77"/>
                </a:cxn>
                <a:cxn ang="0">
                  <a:pos x="39" y="66"/>
                </a:cxn>
                <a:cxn ang="0">
                  <a:pos x="31" y="67"/>
                </a:cxn>
                <a:cxn ang="0">
                  <a:pos x="21" y="83"/>
                </a:cxn>
                <a:cxn ang="0">
                  <a:pos x="27" y="93"/>
                </a:cxn>
                <a:cxn ang="0">
                  <a:pos x="18" y="105"/>
                </a:cxn>
                <a:cxn ang="0">
                  <a:pos x="4" y="105"/>
                </a:cxn>
                <a:cxn ang="0">
                  <a:pos x="31" y="136"/>
                </a:cxn>
                <a:cxn ang="0">
                  <a:pos x="35" y="163"/>
                </a:cxn>
                <a:cxn ang="0">
                  <a:pos x="39" y="182"/>
                </a:cxn>
                <a:cxn ang="0">
                  <a:pos x="45" y="197"/>
                </a:cxn>
                <a:cxn ang="0">
                  <a:pos x="68" y="201"/>
                </a:cxn>
                <a:cxn ang="0">
                  <a:pos x="73" y="213"/>
                </a:cxn>
                <a:cxn ang="0">
                  <a:pos x="60" y="223"/>
                </a:cxn>
                <a:cxn ang="0">
                  <a:pos x="68" y="245"/>
                </a:cxn>
                <a:cxn ang="0">
                  <a:pos x="86" y="245"/>
                </a:cxn>
                <a:cxn ang="0">
                  <a:pos x="110" y="258"/>
                </a:cxn>
                <a:cxn ang="0">
                  <a:pos x="128" y="252"/>
                </a:cxn>
                <a:cxn ang="0">
                  <a:pos x="139" y="249"/>
                </a:cxn>
                <a:cxn ang="0">
                  <a:pos x="151" y="219"/>
                </a:cxn>
                <a:cxn ang="0">
                  <a:pos x="156" y="204"/>
                </a:cxn>
                <a:cxn ang="0">
                  <a:pos x="142" y="196"/>
                </a:cxn>
                <a:cxn ang="0">
                  <a:pos x="154" y="177"/>
                </a:cxn>
                <a:cxn ang="0">
                  <a:pos x="162" y="161"/>
                </a:cxn>
                <a:cxn ang="0">
                  <a:pos x="144" y="153"/>
                </a:cxn>
                <a:cxn ang="0">
                  <a:pos x="126" y="148"/>
                </a:cxn>
                <a:cxn ang="0">
                  <a:pos x="123" y="139"/>
                </a:cxn>
                <a:cxn ang="0">
                  <a:pos x="113" y="118"/>
                </a:cxn>
                <a:cxn ang="0">
                  <a:pos x="122" y="99"/>
                </a:cxn>
                <a:cxn ang="0">
                  <a:pos x="132" y="84"/>
                </a:cxn>
                <a:cxn ang="0">
                  <a:pos x="134" y="68"/>
                </a:cxn>
                <a:cxn ang="0">
                  <a:pos x="128" y="62"/>
                </a:cxn>
                <a:cxn ang="0">
                  <a:pos x="123" y="56"/>
                </a:cxn>
                <a:cxn ang="0">
                  <a:pos x="131" y="58"/>
                </a:cxn>
                <a:cxn ang="0">
                  <a:pos x="135" y="59"/>
                </a:cxn>
                <a:cxn ang="0">
                  <a:pos x="137" y="64"/>
                </a:cxn>
                <a:cxn ang="0">
                  <a:pos x="156" y="75"/>
                </a:cxn>
                <a:cxn ang="0">
                  <a:pos x="181" y="92"/>
                </a:cxn>
                <a:cxn ang="0">
                  <a:pos x="213" y="96"/>
                </a:cxn>
                <a:cxn ang="0">
                  <a:pos x="227" y="84"/>
                </a:cxn>
              </a:cxnLst>
              <a:rect l="0" t="0" r="r" b="b"/>
              <a:pathLst>
                <a:path w="228" h="258">
                  <a:moveTo>
                    <a:pt x="222" y="80"/>
                  </a:moveTo>
                  <a:cubicBezTo>
                    <a:pt x="222" y="79"/>
                    <a:pt x="221" y="78"/>
                    <a:pt x="221" y="78"/>
                  </a:cubicBezTo>
                  <a:cubicBezTo>
                    <a:pt x="221" y="76"/>
                    <a:pt x="223" y="72"/>
                    <a:pt x="221" y="71"/>
                  </a:cubicBezTo>
                  <a:cubicBezTo>
                    <a:pt x="220" y="71"/>
                    <a:pt x="220" y="74"/>
                    <a:pt x="219" y="74"/>
                  </a:cubicBezTo>
                  <a:cubicBezTo>
                    <a:pt x="217" y="75"/>
                    <a:pt x="214" y="72"/>
                    <a:pt x="214" y="70"/>
                  </a:cubicBezTo>
                  <a:cubicBezTo>
                    <a:pt x="213" y="70"/>
                    <a:pt x="213" y="67"/>
                    <a:pt x="213" y="67"/>
                  </a:cubicBezTo>
                  <a:cubicBezTo>
                    <a:pt x="212" y="65"/>
                    <a:pt x="209" y="63"/>
                    <a:pt x="208" y="62"/>
                  </a:cubicBezTo>
                  <a:cubicBezTo>
                    <a:pt x="205" y="61"/>
                    <a:pt x="199" y="60"/>
                    <a:pt x="197" y="58"/>
                  </a:cubicBezTo>
                  <a:cubicBezTo>
                    <a:pt x="195" y="57"/>
                    <a:pt x="193" y="53"/>
                    <a:pt x="193" y="51"/>
                  </a:cubicBezTo>
                  <a:cubicBezTo>
                    <a:pt x="192" y="49"/>
                    <a:pt x="194" y="46"/>
                    <a:pt x="194" y="45"/>
                  </a:cubicBezTo>
                  <a:cubicBezTo>
                    <a:pt x="193" y="43"/>
                    <a:pt x="192" y="42"/>
                    <a:pt x="191" y="41"/>
                  </a:cubicBezTo>
                  <a:cubicBezTo>
                    <a:pt x="189" y="39"/>
                    <a:pt x="183" y="36"/>
                    <a:pt x="181" y="34"/>
                  </a:cubicBezTo>
                  <a:cubicBezTo>
                    <a:pt x="179" y="32"/>
                    <a:pt x="177" y="28"/>
                    <a:pt x="176" y="26"/>
                  </a:cubicBezTo>
                  <a:cubicBezTo>
                    <a:pt x="175" y="23"/>
                    <a:pt x="175" y="17"/>
                    <a:pt x="173" y="15"/>
                  </a:cubicBezTo>
                  <a:cubicBezTo>
                    <a:pt x="171" y="13"/>
                    <a:pt x="162" y="16"/>
                    <a:pt x="159" y="15"/>
                  </a:cubicBezTo>
                  <a:cubicBezTo>
                    <a:pt x="157" y="14"/>
                    <a:pt x="155" y="11"/>
                    <a:pt x="154" y="9"/>
                  </a:cubicBezTo>
                  <a:cubicBezTo>
                    <a:pt x="153" y="8"/>
                    <a:pt x="152" y="4"/>
                    <a:pt x="151" y="2"/>
                  </a:cubicBezTo>
                  <a:cubicBezTo>
                    <a:pt x="149" y="1"/>
                    <a:pt x="144" y="0"/>
                    <a:pt x="141" y="0"/>
                  </a:cubicBezTo>
                  <a:cubicBezTo>
                    <a:pt x="139" y="1"/>
                    <a:pt x="136" y="3"/>
                    <a:pt x="135" y="5"/>
                  </a:cubicBezTo>
                  <a:cubicBezTo>
                    <a:pt x="134" y="7"/>
                    <a:pt x="132" y="12"/>
                    <a:pt x="133" y="15"/>
                  </a:cubicBezTo>
                  <a:cubicBezTo>
                    <a:pt x="133" y="17"/>
                    <a:pt x="137" y="20"/>
                    <a:pt x="137" y="22"/>
                  </a:cubicBezTo>
                  <a:cubicBezTo>
                    <a:pt x="137" y="23"/>
                    <a:pt x="135" y="26"/>
                    <a:pt x="134" y="26"/>
                  </a:cubicBezTo>
                  <a:cubicBezTo>
                    <a:pt x="132" y="28"/>
                    <a:pt x="127" y="28"/>
                    <a:pt x="124" y="29"/>
                  </a:cubicBezTo>
                  <a:cubicBezTo>
                    <a:pt x="122" y="29"/>
                    <a:pt x="117" y="29"/>
                    <a:pt x="115" y="28"/>
                  </a:cubicBezTo>
                  <a:cubicBezTo>
                    <a:pt x="113" y="27"/>
                    <a:pt x="109" y="22"/>
                    <a:pt x="107" y="21"/>
                  </a:cubicBezTo>
                  <a:cubicBezTo>
                    <a:pt x="104" y="20"/>
                    <a:pt x="99" y="17"/>
                    <a:pt x="96" y="18"/>
                  </a:cubicBezTo>
                  <a:cubicBezTo>
                    <a:pt x="93" y="18"/>
                    <a:pt x="89" y="23"/>
                    <a:pt x="86" y="24"/>
                  </a:cubicBezTo>
                  <a:cubicBezTo>
                    <a:pt x="84" y="25"/>
                    <a:pt x="78" y="25"/>
                    <a:pt x="75" y="25"/>
                  </a:cubicBezTo>
                  <a:cubicBezTo>
                    <a:pt x="72" y="24"/>
                    <a:pt x="65" y="20"/>
                    <a:pt x="61" y="19"/>
                  </a:cubicBezTo>
                  <a:cubicBezTo>
                    <a:pt x="60" y="19"/>
                    <a:pt x="56" y="18"/>
                    <a:pt x="54" y="20"/>
                  </a:cubicBezTo>
                  <a:cubicBezTo>
                    <a:pt x="54" y="20"/>
                    <a:pt x="53" y="23"/>
                    <a:pt x="53" y="23"/>
                  </a:cubicBezTo>
                  <a:cubicBezTo>
                    <a:pt x="53" y="23"/>
                    <a:pt x="56" y="27"/>
                    <a:pt x="57" y="29"/>
                  </a:cubicBezTo>
                  <a:cubicBezTo>
                    <a:pt x="57" y="31"/>
                    <a:pt x="55" y="35"/>
                    <a:pt x="56" y="37"/>
                  </a:cubicBezTo>
                  <a:cubicBezTo>
                    <a:pt x="56" y="39"/>
                    <a:pt x="60" y="41"/>
                    <a:pt x="61" y="43"/>
                  </a:cubicBezTo>
                  <a:cubicBezTo>
                    <a:pt x="62" y="46"/>
                    <a:pt x="63" y="53"/>
                    <a:pt x="62" y="57"/>
                  </a:cubicBezTo>
                  <a:cubicBezTo>
                    <a:pt x="61" y="60"/>
                    <a:pt x="57" y="65"/>
                    <a:pt x="56" y="68"/>
                  </a:cubicBezTo>
                  <a:cubicBezTo>
                    <a:pt x="56" y="69"/>
                    <a:pt x="58" y="73"/>
                    <a:pt x="57" y="75"/>
                  </a:cubicBezTo>
                  <a:cubicBezTo>
                    <a:pt x="56" y="76"/>
                    <a:pt x="53" y="77"/>
                    <a:pt x="52" y="77"/>
                  </a:cubicBezTo>
                  <a:cubicBezTo>
                    <a:pt x="50" y="77"/>
                    <a:pt x="46" y="77"/>
                    <a:pt x="45" y="76"/>
                  </a:cubicBezTo>
                  <a:cubicBezTo>
                    <a:pt x="43" y="74"/>
                    <a:pt x="41" y="68"/>
                    <a:pt x="39" y="66"/>
                  </a:cubicBezTo>
                  <a:cubicBezTo>
                    <a:pt x="38" y="66"/>
                    <a:pt x="36" y="65"/>
                    <a:pt x="35" y="65"/>
                  </a:cubicBezTo>
                  <a:cubicBezTo>
                    <a:pt x="34" y="66"/>
                    <a:pt x="32" y="66"/>
                    <a:pt x="31" y="67"/>
                  </a:cubicBezTo>
                  <a:cubicBezTo>
                    <a:pt x="29" y="69"/>
                    <a:pt x="27" y="75"/>
                    <a:pt x="26" y="77"/>
                  </a:cubicBezTo>
                  <a:cubicBezTo>
                    <a:pt x="25" y="78"/>
                    <a:pt x="21" y="81"/>
                    <a:pt x="21" y="83"/>
                  </a:cubicBezTo>
                  <a:cubicBezTo>
                    <a:pt x="21" y="84"/>
                    <a:pt x="21" y="87"/>
                    <a:pt x="22" y="89"/>
                  </a:cubicBezTo>
                  <a:cubicBezTo>
                    <a:pt x="23" y="90"/>
                    <a:pt x="26" y="92"/>
                    <a:pt x="27" y="93"/>
                  </a:cubicBezTo>
                  <a:cubicBezTo>
                    <a:pt x="27" y="94"/>
                    <a:pt x="28" y="95"/>
                    <a:pt x="28" y="96"/>
                  </a:cubicBezTo>
                  <a:cubicBezTo>
                    <a:pt x="27" y="99"/>
                    <a:pt x="21" y="104"/>
                    <a:pt x="18" y="105"/>
                  </a:cubicBezTo>
                  <a:cubicBezTo>
                    <a:pt x="16" y="106"/>
                    <a:pt x="11" y="106"/>
                    <a:pt x="9" y="106"/>
                  </a:cubicBezTo>
                  <a:cubicBezTo>
                    <a:pt x="8" y="106"/>
                    <a:pt x="5" y="105"/>
                    <a:pt x="4" y="105"/>
                  </a:cubicBezTo>
                  <a:cubicBezTo>
                    <a:pt x="3" y="105"/>
                    <a:pt x="0" y="108"/>
                    <a:pt x="0" y="108"/>
                  </a:cubicBezTo>
                  <a:cubicBezTo>
                    <a:pt x="0" y="108"/>
                    <a:pt x="27" y="127"/>
                    <a:pt x="31" y="136"/>
                  </a:cubicBezTo>
                  <a:cubicBezTo>
                    <a:pt x="33" y="141"/>
                    <a:pt x="28" y="153"/>
                    <a:pt x="30" y="158"/>
                  </a:cubicBezTo>
                  <a:cubicBezTo>
                    <a:pt x="31" y="160"/>
                    <a:pt x="35" y="161"/>
                    <a:pt x="35" y="163"/>
                  </a:cubicBezTo>
                  <a:cubicBezTo>
                    <a:pt x="36" y="165"/>
                    <a:pt x="33" y="170"/>
                    <a:pt x="33" y="172"/>
                  </a:cubicBezTo>
                  <a:cubicBezTo>
                    <a:pt x="33" y="175"/>
                    <a:pt x="39" y="179"/>
                    <a:pt x="39" y="182"/>
                  </a:cubicBezTo>
                  <a:cubicBezTo>
                    <a:pt x="39" y="183"/>
                    <a:pt x="38" y="186"/>
                    <a:pt x="38" y="187"/>
                  </a:cubicBezTo>
                  <a:cubicBezTo>
                    <a:pt x="39" y="190"/>
                    <a:pt x="43" y="195"/>
                    <a:pt x="45" y="197"/>
                  </a:cubicBezTo>
                  <a:cubicBezTo>
                    <a:pt x="46" y="198"/>
                    <a:pt x="50" y="201"/>
                    <a:pt x="53" y="202"/>
                  </a:cubicBezTo>
                  <a:cubicBezTo>
                    <a:pt x="56" y="203"/>
                    <a:pt x="65" y="200"/>
                    <a:pt x="68" y="201"/>
                  </a:cubicBezTo>
                  <a:cubicBezTo>
                    <a:pt x="70" y="202"/>
                    <a:pt x="72" y="206"/>
                    <a:pt x="73" y="208"/>
                  </a:cubicBezTo>
                  <a:cubicBezTo>
                    <a:pt x="73" y="209"/>
                    <a:pt x="74" y="212"/>
                    <a:pt x="73" y="213"/>
                  </a:cubicBezTo>
                  <a:cubicBezTo>
                    <a:pt x="72" y="215"/>
                    <a:pt x="66" y="216"/>
                    <a:pt x="64" y="218"/>
                  </a:cubicBezTo>
                  <a:cubicBezTo>
                    <a:pt x="63" y="219"/>
                    <a:pt x="60" y="221"/>
                    <a:pt x="60" y="223"/>
                  </a:cubicBezTo>
                  <a:cubicBezTo>
                    <a:pt x="59" y="225"/>
                    <a:pt x="58" y="231"/>
                    <a:pt x="59" y="234"/>
                  </a:cubicBezTo>
                  <a:cubicBezTo>
                    <a:pt x="60" y="237"/>
                    <a:pt x="65" y="243"/>
                    <a:pt x="68" y="245"/>
                  </a:cubicBezTo>
                  <a:cubicBezTo>
                    <a:pt x="69" y="246"/>
                    <a:pt x="72" y="246"/>
                    <a:pt x="74" y="247"/>
                  </a:cubicBezTo>
                  <a:cubicBezTo>
                    <a:pt x="77" y="247"/>
                    <a:pt x="83" y="245"/>
                    <a:pt x="86" y="245"/>
                  </a:cubicBezTo>
                  <a:cubicBezTo>
                    <a:pt x="88" y="246"/>
                    <a:pt x="92" y="248"/>
                    <a:pt x="94" y="249"/>
                  </a:cubicBezTo>
                  <a:cubicBezTo>
                    <a:pt x="98" y="251"/>
                    <a:pt x="106" y="257"/>
                    <a:pt x="110" y="258"/>
                  </a:cubicBezTo>
                  <a:cubicBezTo>
                    <a:pt x="112" y="258"/>
                    <a:pt x="117" y="257"/>
                    <a:pt x="119" y="257"/>
                  </a:cubicBezTo>
                  <a:cubicBezTo>
                    <a:pt x="121" y="256"/>
                    <a:pt x="126" y="253"/>
                    <a:pt x="128" y="252"/>
                  </a:cubicBezTo>
                  <a:cubicBezTo>
                    <a:pt x="129" y="252"/>
                    <a:pt x="132" y="252"/>
                    <a:pt x="132" y="252"/>
                  </a:cubicBezTo>
                  <a:cubicBezTo>
                    <a:pt x="132" y="252"/>
                    <a:pt x="138" y="251"/>
                    <a:pt x="139" y="249"/>
                  </a:cubicBezTo>
                  <a:cubicBezTo>
                    <a:pt x="140" y="247"/>
                    <a:pt x="138" y="241"/>
                    <a:pt x="139" y="238"/>
                  </a:cubicBezTo>
                  <a:cubicBezTo>
                    <a:pt x="141" y="233"/>
                    <a:pt x="148" y="224"/>
                    <a:pt x="151" y="219"/>
                  </a:cubicBezTo>
                  <a:cubicBezTo>
                    <a:pt x="153" y="216"/>
                    <a:pt x="158" y="210"/>
                    <a:pt x="158" y="207"/>
                  </a:cubicBezTo>
                  <a:cubicBezTo>
                    <a:pt x="158" y="206"/>
                    <a:pt x="157" y="204"/>
                    <a:pt x="156" y="204"/>
                  </a:cubicBezTo>
                  <a:cubicBezTo>
                    <a:pt x="154" y="202"/>
                    <a:pt x="147" y="204"/>
                    <a:pt x="144" y="202"/>
                  </a:cubicBezTo>
                  <a:cubicBezTo>
                    <a:pt x="143" y="201"/>
                    <a:pt x="142" y="198"/>
                    <a:pt x="142" y="196"/>
                  </a:cubicBezTo>
                  <a:cubicBezTo>
                    <a:pt x="141" y="194"/>
                    <a:pt x="141" y="190"/>
                    <a:pt x="142" y="188"/>
                  </a:cubicBezTo>
                  <a:cubicBezTo>
                    <a:pt x="144" y="184"/>
                    <a:pt x="152" y="180"/>
                    <a:pt x="154" y="177"/>
                  </a:cubicBezTo>
                  <a:cubicBezTo>
                    <a:pt x="157" y="175"/>
                    <a:pt x="162" y="168"/>
                    <a:pt x="162" y="165"/>
                  </a:cubicBezTo>
                  <a:cubicBezTo>
                    <a:pt x="163" y="164"/>
                    <a:pt x="162" y="162"/>
                    <a:pt x="162" y="161"/>
                  </a:cubicBezTo>
                  <a:cubicBezTo>
                    <a:pt x="160" y="159"/>
                    <a:pt x="155" y="156"/>
                    <a:pt x="153" y="155"/>
                  </a:cubicBezTo>
                  <a:cubicBezTo>
                    <a:pt x="151" y="154"/>
                    <a:pt x="146" y="154"/>
                    <a:pt x="144" y="153"/>
                  </a:cubicBezTo>
                  <a:cubicBezTo>
                    <a:pt x="142" y="152"/>
                    <a:pt x="139" y="149"/>
                    <a:pt x="137" y="148"/>
                  </a:cubicBezTo>
                  <a:cubicBezTo>
                    <a:pt x="135" y="147"/>
                    <a:pt x="128" y="149"/>
                    <a:pt x="126" y="148"/>
                  </a:cubicBezTo>
                  <a:cubicBezTo>
                    <a:pt x="125" y="147"/>
                    <a:pt x="123" y="145"/>
                    <a:pt x="123" y="144"/>
                  </a:cubicBezTo>
                  <a:cubicBezTo>
                    <a:pt x="122" y="143"/>
                    <a:pt x="124" y="140"/>
                    <a:pt x="123" y="139"/>
                  </a:cubicBezTo>
                  <a:cubicBezTo>
                    <a:pt x="123" y="136"/>
                    <a:pt x="121" y="131"/>
                    <a:pt x="120" y="129"/>
                  </a:cubicBezTo>
                  <a:cubicBezTo>
                    <a:pt x="118" y="126"/>
                    <a:pt x="114" y="121"/>
                    <a:pt x="113" y="118"/>
                  </a:cubicBezTo>
                  <a:cubicBezTo>
                    <a:pt x="113" y="116"/>
                    <a:pt x="112" y="111"/>
                    <a:pt x="113" y="109"/>
                  </a:cubicBezTo>
                  <a:cubicBezTo>
                    <a:pt x="114" y="106"/>
                    <a:pt x="120" y="102"/>
                    <a:pt x="122" y="99"/>
                  </a:cubicBezTo>
                  <a:cubicBezTo>
                    <a:pt x="123" y="97"/>
                    <a:pt x="124" y="92"/>
                    <a:pt x="126" y="90"/>
                  </a:cubicBezTo>
                  <a:cubicBezTo>
                    <a:pt x="127" y="88"/>
                    <a:pt x="131" y="86"/>
                    <a:pt x="132" y="84"/>
                  </a:cubicBezTo>
                  <a:cubicBezTo>
                    <a:pt x="134" y="82"/>
                    <a:pt x="135" y="77"/>
                    <a:pt x="135" y="75"/>
                  </a:cubicBezTo>
                  <a:cubicBezTo>
                    <a:pt x="136" y="73"/>
                    <a:pt x="135" y="69"/>
                    <a:pt x="134" y="68"/>
                  </a:cubicBezTo>
                  <a:cubicBezTo>
                    <a:pt x="133" y="67"/>
                    <a:pt x="130" y="69"/>
                    <a:pt x="129" y="68"/>
                  </a:cubicBezTo>
                  <a:cubicBezTo>
                    <a:pt x="127" y="67"/>
                    <a:pt x="129" y="63"/>
                    <a:pt x="128" y="62"/>
                  </a:cubicBezTo>
                  <a:cubicBezTo>
                    <a:pt x="127" y="62"/>
                    <a:pt x="125" y="62"/>
                    <a:pt x="125" y="61"/>
                  </a:cubicBezTo>
                  <a:cubicBezTo>
                    <a:pt x="124" y="60"/>
                    <a:pt x="122" y="57"/>
                    <a:pt x="123" y="56"/>
                  </a:cubicBezTo>
                  <a:cubicBezTo>
                    <a:pt x="124" y="55"/>
                    <a:pt x="126" y="59"/>
                    <a:pt x="127" y="59"/>
                  </a:cubicBezTo>
                  <a:cubicBezTo>
                    <a:pt x="128" y="59"/>
                    <a:pt x="130" y="59"/>
                    <a:pt x="131" y="58"/>
                  </a:cubicBezTo>
                  <a:cubicBezTo>
                    <a:pt x="132" y="56"/>
                    <a:pt x="129" y="52"/>
                    <a:pt x="131" y="52"/>
                  </a:cubicBezTo>
                  <a:cubicBezTo>
                    <a:pt x="133" y="51"/>
                    <a:pt x="135" y="57"/>
                    <a:pt x="135" y="59"/>
                  </a:cubicBezTo>
                  <a:cubicBezTo>
                    <a:pt x="135" y="59"/>
                    <a:pt x="133" y="61"/>
                    <a:pt x="134" y="62"/>
                  </a:cubicBezTo>
                  <a:cubicBezTo>
                    <a:pt x="134" y="63"/>
                    <a:pt x="136" y="64"/>
                    <a:pt x="137" y="64"/>
                  </a:cubicBezTo>
                  <a:cubicBezTo>
                    <a:pt x="139" y="64"/>
                    <a:pt x="142" y="63"/>
                    <a:pt x="143" y="64"/>
                  </a:cubicBezTo>
                  <a:cubicBezTo>
                    <a:pt x="147" y="65"/>
                    <a:pt x="153" y="72"/>
                    <a:pt x="156" y="75"/>
                  </a:cubicBezTo>
                  <a:cubicBezTo>
                    <a:pt x="160" y="79"/>
                    <a:pt x="167" y="87"/>
                    <a:pt x="172" y="89"/>
                  </a:cubicBezTo>
                  <a:cubicBezTo>
                    <a:pt x="174" y="90"/>
                    <a:pt x="179" y="91"/>
                    <a:pt x="181" y="92"/>
                  </a:cubicBezTo>
                  <a:cubicBezTo>
                    <a:pt x="184" y="93"/>
                    <a:pt x="191" y="97"/>
                    <a:pt x="194" y="98"/>
                  </a:cubicBezTo>
                  <a:cubicBezTo>
                    <a:pt x="199" y="99"/>
                    <a:pt x="209" y="98"/>
                    <a:pt x="213" y="96"/>
                  </a:cubicBezTo>
                  <a:cubicBezTo>
                    <a:pt x="217" y="95"/>
                    <a:pt x="225" y="91"/>
                    <a:pt x="227" y="88"/>
                  </a:cubicBezTo>
                  <a:cubicBezTo>
                    <a:pt x="228" y="87"/>
                    <a:pt x="228" y="85"/>
                    <a:pt x="227" y="84"/>
                  </a:cubicBezTo>
                  <a:cubicBezTo>
                    <a:pt x="227" y="82"/>
                    <a:pt x="224" y="81"/>
                    <a:pt x="222" y="80"/>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8" name="Freeform 25">
              <a:extLst>
                <a:ext uri="{FF2B5EF4-FFF2-40B4-BE49-F238E27FC236}">
                  <a16:creationId xmlns:a16="http://schemas.microsoft.com/office/drawing/2014/main" id="{78A398AE-596B-482F-A8E3-169A3DCF5F11}"/>
                </a:ext>
              </a:extLst>
            </p:cNvPr>
            <p:cNvSpPr>
              <a:spLocks/>
            </p:cNvSpPr>
            <p:nvPr/>
          </p:nvSpPr>
          <p:spPr bwMode="auto">
            <a:xfrm>
              <a:off x="1789113" y="4397375"/>
              <a:ext cx="14288" cy="19050"/>
            </a:xfrm>
            <a:custGeom>
              <a:avLst/>
              <a:gdLst/>
              <a:ahLst/>
              <a:cxnLst>
                <a:cxn ang="0">
                  <a:pos x="6" y="0"/>
                </a:cxn>
                <a:cxn ang="0">
                  <a:pos x="3" y="2"/>
                </a:cxn>
                <a:cxn ang="0">
                  <a:pos x="0" y="8"/>
                </a:cxn>
                <a:cxn ang="0">
                  <a:pos x="1" y="11"/>
                </a:cxn>
                <a:cxn ang="0">
                  <a:pos x="5" y="7"/>
                </a:cxn>
                <a:cxn ang="0">
                  <a:pos x="9" y="5"/>
                </a:cxn>
                <a:cxn ang="0">
                  <a:pos x="8" y="1"/>
                </a:cxn>
                <a:cxn ang="0">
                  <a:pos x="6" y="0"/>
                </a:cxn>
              </a:cxnLst>
              <a:rect l="0" t="0" r="r" b="b"/>
              <a:pathLst>
                <a:path w="9" h="11">
                  <a:moveTo>
                    <a:pt x="6" y="0"/>
                  </a:moveTo>
                  <a:cubicBezTo>
                    <a:pt x="5" y="0"/>
                    <a:pt x="3" y="2"/>
                    <a:pt x="3" y="2"/>
                  </a:cubicBezTo>
                  <a:cubicBezTo>
                    <a:pt x="2" y="4"/>
                    <a:pt x="1" y="6"/>
                    <a:pt x="0" y="8"/>
                  </a:cubicBezTo>
                  <a:cubicBezTo>
                    <a:pt x="0" y="9"/>
                    <a:pt x="1" y="10"/>
                    <a:pt x="1" y="11"/>
                  </a:cubicBezTo>
                  <a:cubicBezTo>
                    <a:pt x="3" y="11"/>
                    <a:pt x="4" y="8"/>
                    <a:pt x="5" y="7"/>
                  </a:cubicBezTo>
                  <a:cubicBezTo>
                    <a:pt x="5" y="6"/>
                    <a:pt x="8" y="6"/>
                    <a:pt x="9" y="5"/>
                  </a:cubicBezTo>
                  <a:cubicBezTo>
                    <a:pt x="9" y="4"/>
                    <a:pt x="9" y="2"/>
                    <a:pt x="8" y="1"/>
                  </a:cubicBezTo>
                  <a:cubicBezTo>
                    <a:pt x="8" y="0"/>
                    <a:pt x="6" y="0"/>
                    <a:pt x="6" y="0"/>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9" name="Freeform 26">
              <a:extLst>
                <a:ext uri="{FF2B5EF4-FFF2-40B4-BE49-F238E27FC236}">
                  <a16:creationId xmlns:a16="http://schemas.microsoft.com/office/drawing/2014/main" id="{42CBAD8D-C47E-4E16-93CE-4AE54E7B4E91}"/>
                </a:ext>
              </a:extLst>
            </p:cNvPr>
            <p:cNvSpPr>
              <a:spLocks/>
            </p:cNvSpPr>
            <p:nvPr/>
          </p:nvSpPr>
          <p:spPr bwMode="auto">
            <a:xfrm>
              <a:off x="1792288" y="4305300"/>
              <a:ext cx="82550" cy="44450"/>
            </a:xfrm>
            <a:custGeom>
              <a:avLst/>
              <a:gdLst/>
              <a:ahLst/>
              <a:cxnLst>
                <a:cxn ang="0">
                  <a:pos x="25" y="21"/>
                </a:cxn>
                <a:cxn ang="0">
                  <a:pos x="37" y="21"/>
                </a:cxn>
                <a:cxn ang="0">
                  <a:pos x="48" y="12"/>
                </a:cxn>
                <a:cxn ang="0">
                  <a:pos x="48" y="9"/>
                </a:cxn>
                <a:cxn ang="0">
                  <a:pos x="44" y="6"/>
                </a:cxn>
                <a:cxn ang="0">
                  <a:pos x="40" y="0"/>
                </a:cxn>
                <a:cxn ang="0">
                  <a:pos x="35" y="1"/>
                </a:cxn>
                <a:cxn ang="0">
                  <a:pos x="31" y="6"/>
                </a:cxn>
                <a:cxn ang="0">
                  <a:pos x="22" y="11"/>
                </a:cxn>
                <a:cxn ang="0">
                  <a:pos x="13" y="8"/>
                </a:cxn>
                <a:cxn ang="0">
                  <a:pos x="9" y="13"/>
                </a:cxn>
                <a:cxn ang="0">
                  <a:pos x="2" y="16"/>
                </a:cxn>
                <a:cxn ang="0">
                  <a:pos x="1" y="24"/>
                </a:cxn>
                <a:cxn ang="0">
                  <a:pos x="3" y="26"/>
                </a:cxn>
                <a:cxn ang="0">
                  <a:pos x="11" y="22"/>
                </a:cxn>
                <a:cxn ang="0">
                  <a:pos x="19" y="23"/>
                </a:cxn>
                <a:cxn ang="0">
                  <a:pos x="25" y="21"/>
                </a:cxn>
              </a:cxnLst>
              <a:rect l="0" t="0" r="r" b="b"/>
              <a:pathLst>
                <a:path w="49" h="26">
                  <a:moveTo>
                    <a:pt x="25" y="21"/>
                  </a:moveTo>
                  <a:cubicBezTo>
                    <a:pt x="28" y="20"/>
                    <a:pt x="34" y="22"/>
                    <a:pt x="37" y="21"/>
                  </a:cubicBezTo>
                  <a:cubicBezTo>
                    <a:pt x="40" y="20"/>
                    <a:pt x="47" y="16"/>
                    <a:pt x="48" y="12"/>
                  </a:cubicBezTo>
                  <a:cubicBezTo>
                    <a:pt x="49" y="12"/>
                    <a:pt x="48" y="9"/>
                    <a:pt x="48" y="9"/>
                  </a:cubicBezTo>
                  <a:cubicBezTo>
                    <a:pt x="47" y="8"/>
                    <a:pt x="45" y="7"/>
                    <a:pt x="44" y="6"/>
                  </a:cubicBezTo>
                  <a:cubicBezTo>
                    <a:pt x="43" y="5"/>
                    <a:pt x="42" y="1"/>
                    <a:pt x="40" y="0"/>
                  </a:cubicBezTo>
                  <a:cubicBezTo>
                    <a:pt x="39" y="0"/>
                    <a:pt x="36" y="0"/>
                    <a:pt x="35" y="1"/>
                  </a:cubicBezTo>
                  <a:cubicBezTo>
                    <a:pt x="33" y="2"/>
                    <a:pt x="32" y="5"/>
                    <a:pt x="31" y="6"/>
                  </a:cubicBezTo>
                  <a:cubicBezTo>
                    <a:pt x="29" y="8"/>
                    <a:pt x="25" y="11"/>
                    <a:pt x="22" y="11"/>
                  </a:cubicBezTo>
                  <a:cubicBezTo>
                    <a:pt x="20" y="11"/>
                    <a:pt x="16" y="8"/>
                    <a:pt x="13" y="8"/>
                  </a:cubicBezTo>
                  <a:cubicBezTo>
                    <a:pt x="12" y="9"/>
                    <a:pt x="10" y="12"/>
                    <a:pt x="9" y="13"/>
                  </a:cubicBezTo>
                  <a:cubicBezTo>
                    <a:pt x="8" y="14"/>
                    <a:pt x="3" y="15"/>
                    <a:pt x="2" y="16"/>
                  </a:cubicBezTo>
                  <a:cubicBezTo>
                    <a:pt x="1" y="18"/>
                    <a:pt x="0" y="22"/>
                    <a:pt x="1" y="24"/>
                  </a:cubicBezTo>
                  <a:cubicBezTo>
                    <a:pt x="1" y="25"/>
                    <a:pt x="2" y="26"/>
                    <a:pt x="3" y="26"/>
                  </a:cubicBezTo>
                  <a:cubicBezTo>
                    <a:pt x="5" y="26"/>
                    <a:pt x="9" y="22"/>
                    <a:pt x="11" y="22"/>
                  </a:cubicBezTo>
                  <a:cubicBezTo>
                    <a:pt x="13" y="21"/>
                    <a:pt x="17" y="23"/>
                    <a:pt x="19" y="23"/>
                  </a:cubicBezTo>
                  <a:cubicBezTo>
                    <a:pt x="21" y="23"/>
                    <a:pt x="23" y="21"/>
                    <a:pt x="25" y="21"/>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0" name="Freeform 27">
              <a:extLst>
                <a:ext uri="{FF2B5EF4-FFF2-40B4-BE49-F238E27FC236}">
                  <a16:creationId xmlns:a16="http://schemas.microsoft.com/office/drawing/2014/main" id="{46AE301B-45BA-41D8-96FA-F86A8879E4BE}"/>
                </a:ext>
              </a:extLst>
            </p:cNvPr>
            <p:cNvSpPr>
              <a:spLocks/>
            </p:cNvSpPr>
            <p:nvPr/>
          </p:nvSpPr>
          <p:spPr bwMode="auto">
            <a:xfrm>
              <a:off x="1752600" y="4100513"/>
              <a:ext cx="49213" cy="26988"/>
            </a:xfrm>
            <a:custGeom>
              <a:avLst/>
              <a:gdLst/>
              <a:ahLst/>
              <a:cxnLst>
                <a:cxn ang="0">
                  <a:pos x="29" y="5"/>
                </a:cxn>
                <a:cxn ang="0">
                  <a:pos x="28" y="1"/>
                </a:cxn>
                <a:cxn ang="0">
                  <a:pos x="22" y="4"/>
                </a:cxn>
                <a:cxn ang="0">
                  <a:pos x="12" y="6"/>
                </a:cxn>
                <a:cxn ang="0">
                  <a:pos x="6" y="9"/>
                </a:cxn>
                <a:cxn ang="0">
                  <a:pos x="1" y="14"/>
                </a:cxn>
                <a:cxn ang="0">
                  <a:pos x="8" y="13"/>
                </a:cxn>
                <a:cxn ang="0">
                  <a:pos x="12" y="10"/>
                </a:cxn>
                <a:cxn ang="0">
                  <a:pos x="23" y="9"/>
                </a:cxn>
                <a:cxn ang="0">
                  <a:pos x="29" y="5"/>
                </a:cxn>
              </a:cxnLst>
              <a:rect l="0" t="0" r="r" b="b"/>
              <a:pathLst>
                <a:path w="29" h="16">
                  <a:moveTo>
                    <a:pt x="29" y="5"/>
                  </a:moveTo>
                  <a:cubicBezTo>
                    <a:pt x="29" y="4"/>
                    <a:pt x="29" y="1"/>
                    <a:pt x="28" y="1"/>
                  </a:cubicBezTo>
                  <a:cubicBezTo>
                    <a:pt x="27" y="0"/>
                    <a:pt x="24" y="3"/>
                    <a:pt x="22" y="4"/>
                  </a:cubicBezTo>
                  <a:cubicBezTo>
                    <a:pt x="20" y="5"/>
                    <a:pt x="14" y="6"/>
                    <a:pt x="12" y="6"/>
                  </a:cubicBezTo>
                  <a:cubicBezTo>
                    <a:pt x="10" y="7"/>
                    <a:pt x="7" y="8"/>
                    <a:pt x="6" y="9"/>
                  </a:cubicBezTo>
                  <a:cubicBezTo>
                    <a:pt x="4" y="10"/>
                    <a:pt x="0" y="13"/>
                    <a:pt x="1" y="14"/>
                  </a:cubicBezTo>
                  <a:cubicBezTo>
                    <a:pt x="2" y="16"/>
                    <a:pt x="6" y="14"/>
                    <a:pt x="8" y="13"/>
                  </a:cubicBezTo>
                  <a:cubicBezTo>
                    <a:pt x="9" y="13"/>
                    <a:pt x="11" y="11"/>
                    <a:pt x="12" y="10"/>
                  </a:cubicBezTo>
                  <a:cubicBezTo>
                    <a:pt x="15" y="9"/>
                    <a:pt x="20" y="10"/>
                    <a:pt x="23" y="9"/>
                  </a:cubicBezTo>
                  <a:cubicBezTo>
                    <a:pt x="25" y="8"/>
                    <a:pt x="28" y="6"/>
                    <a:pt x="29" y="5"/>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1" name="Freeform 28">
              <a:extLst>
                <a:ext uri="{FF2B5EF4-FFF2-40B4-BE49-F238E27FC236}">
                  <a16:creationId xmlns:a16="http://schemas.microsoft.com/office/drawing/2014/main" id="{43651117-66C7-4D3E-83C1-29FD8F4CC0EE}"/>
                </a:ext>
              </a:extLst>
            </p:cNvPr>
            <p:cNvSpPr>
              <a:spLocks/>
            </p:cNvSpPr>
            <p:nvPr/>
          </p:nvSpPr>
          <p:spPr bwMode="auto">
            <a:xfrm>
              <a:off x="1809750" y="3776663"/>
              <a:ext cx="801688" cy="881063"/>
            </a:xfrm>
            <a:custGeom>
              <a:avLst/>
              <a:gdLst/>
              <a:ahLst/>
              <a:cxnLst>
                <a:cxn ang="0">
                  <a:pos x="167" y="516"/>
                </a:cxn>
                <a:cxn ang="0">
                  <a:pos x="231" y="497"/>
                </a:cxn>
                <a:cxn ang="0">
                  <a:pos x="290" y="482"/>
                </a:cxn>
                <a:cxn ang="0">
                  <a:pos x="344" y="465"/>
                </a:cxn>
                <a:cxn ang="0">
                  <a:pos x="401" y="419"/>
                </a:cxn>
                <a:cxn ang="0">
                  <a:pos x="465" y="372"/>
                </a:cxn>
                <a:cxn ang="0">
                  <a:pos x="451" y="323"/>
                </a:cxn>
                <a:cxn ang="0">
                  <a:pos x="440" y="235"/>
                </a:cxn>
                <a:cxn ang="0">
                  <a:pos x="471" y="208"/>
                </a:cxn>
                <a:cxn ang="0">
                  <a:pos x="447" y="147"/>
                </a:cxn>
                <a:cxn ang="0">
                  <a:pos x="456" y="81"/>
                </a:cxn>
                <a:cxn ang="0">
                  <a:pos x="451" y="23"/>
                </a:cxn>
                <a:cxn ang="0">
                  <a:pos x="416" y="25"/>
                </a:cxn>
                <a:cxn ang="0">
                  <a:pos x="345" y="11"/>
                </a:cxn>
                <a:cxn ang="0">
                  <a:pos x="350" y="59"/>
                </a:cxn>
                <a:cxn ang="0">
                  <a:pos x="251" y="49"/>
                </a:cxn>
                <a:cxn ang="0">
                  <a:pos x="265" y="80"/>
                </a:cxn>
                <a:cxn ang="0">
                  <a:pos x="264" y="126"/>
                </a:cxn>
                <a:cxn ang="0">
                  <a:pos x="254" y="134"/>
                </a:cxn>
                <a:cxn ang="0">
                  <a:pos x="245" y="143"/>
                </a:cxn>
                <a:cxn ang="0">
                  <a:pos x="273" y="164"/>
                </a:cxn>
                <a:cxn ang="0">
                  <a:pos x="251" y="152"/>
                </a:cxn>
                <a:cxn ang="0">
                  <a:pos x="185" y="130"/>
                </a:cxn>
                <a:cxn ang="0">
                  <a:pos x="168" y="116"/>
                </a:cxn>
                <a:cxn ang="0">
                  <a:pos x="133" y="152"/>
                </a:cxn>
                <a:cxn ang="0">
                  <a:pos x="120" y="136"/>
                </a:cxn>
                <a:cxn ang="0">
                  <a:pos x="97" y="119"/>
                </a:cxn>
                <a:cxn ang="0">
                  <a:pos x="47" y="137"/>
                </a:cxn>
                <a:cxn ang="0">
                  <a:pos x="36" y="148"/>
                </a:cxn>
                <a:cxn ang="0">
                  <a:pos x="12" y="159"/>
                </a:cxn>
                <a:cxn ang="0">
                  <a:pos x="4" y="189"/>
                </a:cxn>
                <a:cxn ang="0">
                  <a:pos x="46" y="201"/>
                </a:cxn>
                <a:cxn ang="0">
                  <a:pos x="68" y="208"/>
                </a:cxn>
                <a:cxn ang="0">
                  <a:pos x="81" y="201"/>
                </a:cxn>
                <a:cxn ang="0">
                  <a:pos x="106" y="221"/>
                </a:cxn>
                <a:cxn ang="0">
                  <a:pos x="181" y="225"/>
                </a:cxn>
                <a:cxn ang="0">
                  <a:pos x="199" y="229"/>
                </a:cxn>
                <a:cxn ang="0">
                  <a:pos x="271" y="228"/>
                </a:cxn>
                <a:cxn ang="0">
                  <a:pos x="254" y="251"/>
                </a:cxn>
                <a:cxn ang="0">
                  <a:pos x="217" y="242"/>
                </a:cxn>
                <a:cxn ang="0">
                  <a:pos x="199" y="275"/>
                </a:cxn>
                <a:cxn ang="0">
                  <a:pos x="186" y="264"/>
                </a:cxn>
                <a:cxn ang="0">
                  <a:pos x="168" y="275"/>
                </a:cxn>
                <a:cxn ang="0">
                  <a:pos x="80" y="289"/>
                </a:cxn>
                <a:cxn ang="0">
                  <a:pos x="35" y="305"/>
                </a:cxn>
                <a:cxn ang="0">
                  <a:pos x="59" y="316"/>
                </a:cxn>
                <a:cxn ang="0">
                  <a:pos x="52" y="330"/>
                </a:cxn>
                <a:cxn ang="0">
                  <a:pos x="4" y="337"/>
                </a:cxn>
                <a:cxn ang="0">
                  <a:pos x="15" y="368"/>
                </a:cxn>
                <a:cxn ang="0">
                  <a:pos x="33" y="398"/>
                </a:cxn>
                <a:cxn ang="0">
                  <a:pos x="68" y="398"/>
                </a:cxn>
                <a:cxn ang="0">
                  <a:pos x="60" y="424"/>
                </a:cxn>
                <a:cxn ang="0">
                  <a:pos x="85" y="448"/>
                </a:cxn>
                <a:cxn ang="0">
                  <a:pos x="149" y="432"/>
                </a:cxn>
                <a:cxn ang="0">
                  <a:pos x="176" y="429"/>
                </a:cxn>
                <a:cxn ang="0">
                  <a:pos x="190" y="428"/>
                </a:cxn>
                <a:cxn ang="0">
                  <a:pos x="244" y="414"/>
                </a:cxn>
                <a:cxn ang="0">
                  <a:pos x="243" y="423"/>
                </a:cxn>
                <a:cxn ang="0">
                  <a:pos x="202" y="469"/>
                </a:cxn>
                <a:cxn ang="0">
                  <a:pos x="176" y="469"/>
                </a:cxn>
              </a:cxnLst>
              <a:rect l="0" t="0" r="r" b="b"/>
              <a:pathLst>
                <a:path w="471" h="518">
                  <a:moveTo>
                    <a:pt x="173" y="486"/>
                  </a:moveTo>
                  <a:cubicBezTo>
                    <a:pt x="173" y="487"/>
                    <a:pt x="173" y="489"/>
                    <a:pt x="172" y="489"/>
                  </a:cubicBezTo>
                  <a:cubicBezTo>
                    <a:pt x="172" y="490"/>
                    <a:pt x="170" y="490"/>
                    <a:pt x="169" y="491"/>
                  </a:cubicBezTo>
                  <a:cubicBezTo>
                    <a:pt x="169" y="492"/>
                    <a:pt x="169" y="495"/>
                    <a:pt x="170" y="497"/>
                  </a:cubicBezTo>
                  <a:cubicBezTo>
                    <a:pt x="170" y="498"/>
                    <a:pt x="174" y="499"/>
                    <a:pt x="175" y="501"/>
                  </a:cubicBezTo>
                  <a:cubicBezTo>
                    <a:pt x="176" y="501"/>
                    <a:pt x="175" y="503"/>
                    <a:pt x="175" y="503"/>
                  </a:cubicBezTo>
                  <a:cubicBezTo>
                    <a:pt x="174" y="507"/>
                    <a:pt x="168" y="511"/>
                    <a:pt x="167" y="514"/>
                  </a:cubicBezTo>
                  <a:cubicBezTo>
                    <a:pt x="167" y="514"/>
                    <a:pt x="167" y="516"/>
                    <a:pt x="167" y="516"/>
                  </a:cubicBezTo>
                  <a:cubicBezTo>
                    <a:pt x="167" y="517"/>
                    <a:pt x="169" y="518"/>
                    <a:pt x="170" y="518"/>
                  </a:cubicBezTo>
                  <a:cubicBezTo>
                    <a:pt x="172" y="518"/>
                    <a:pt x="174" y="515"/>
                    <a:pt x="175" y="515"/>
                  </a:cubicBezTo>
                  <a:cubicBezTo>
                    <a:pt x="177" y="515"/>
                    <a:pt x="180" y="518"/>
                    <a:pt x="182" y="518"/>
                  </a:cubicBezTo>
                  <a:cubicBezTo>
                    <a:pt x="184" y="518"/>
                    <a:pt x="189" y="514"/>
                    <a:pt x="192" y="512"/>
                  </a:cubicBezTo>
                  <a:cubicBezTo>
                    <a:pt x="195" y="510"/>
                    <a:pt x="199" y="501"/>
                    <a:pt x="203" y="500"/>
                  </a:cubicBezTo>
                  <a:cubicBezTo>
                    <a:pt x="204" y="500"/>
                    <a:pt x="207" y="501"/>
                    <a:pt x="208" y="501"/>
                  </a:cubicBezTo>
                  <a:cubicBezTo>
                    <a:pt x="212" y="500"/>
                    <a:pt x="217" y="492"/>
                    <a:pt x="220" y="492"/>
                  </a:cubicBezTo>
                  <a:cubicBezTo>
                    <a:pt x="223" y="492"/>
                    <a:pt x="228" y="497"/>
                    <a:pt x="231" y="497"/>
                  </a:cubicBezTo>
                  <a:cubicBezTo>
                    <a:pt x="232" y="498"/>
                    <a:pt x="235" y="498"/>
                    <a:pt x="236" y="498"/>
                  </a:cubicBezTo>
                  <a:cubicBezTo>
                    <a:pt x="237" y="497"/>
                    <a:pt x="240" y="496"/>
                    <a:pt x="240" y="495"/>
                  </a:cubicBezTo>
                  <a:cubicBezTo>
                    <a:pt x="241" y="494"/>
                    <a:pt x="240" y="491"/>
                    <a:pt x="241" y="490"/>
                  </a:cubicBezTo>
                  <a:cubicBezTo>
                    <a:pt x="243" y="485"/>
                    <a:pt x="250" y="476"/>
                    <a:pt x="255" y="474"/>
                  </a:cubicBezTo>
                  <a:cubicBezTo>
                    <a:pt x="260" y="473"/>
                    <a:pt x="270" y="481"/>
                    <a:pt x="275" y="479"/>
                  </a:cubicBezTo>
                  <a:cubicBezTo>
                    <a:pt x="276" y="479"/>
                    <a:pt x="277" y="477"/>
                    <a:pt x="278" y="477"/>
                  </a:cubicBezTo>
                  <a:cubicBezTo>
                    <a:pt x="279" y="477"/>
                    <a:pt x="281" y="477"/>
                    <a:pt x="282" y="478"/>
                  </a:cubicBezTo>
                  <a:cubicBezTo>
                    <a:pt x="284" y="478"/>
                    <a:pt x="288" y="481"/>
                    <a:pt x="290" y="482"/>
                  </a:cubicBezTo>
                  <a:cubicBezTo>
                    <a:pt x="294" y="483"/>
                    <a:pt x="301" y="484"/>
                    <a:pt x="304" y="484"/>
                  </a:cubicBezTo>
                  <a:cubicBezTo>
                    <a:pt x="307" y="484"/>
                    <a:pt x="312" y="484"/>
                    <a:pt x="314" y="482"/>
                  </a:cubicBezTo>
                  <a:cubicBezTo>
                    <a:pt x="315" y="482"/>
                    <a:pt x="315" y="480"/>
                    <a:pt x="316" y="479"/>
                  </a:cubicBezTo>
                  <a:cubicBezTo>
                    <a:pt x="317" y="479"/>
                    <a:pt x="319" y="480"/>
                    <a:pt x="319" y="480"/>
                  </a:cubicBezTo>
                  <a:cubicBezTo>
                    <a:pt x="321" y="479"/>
                    <a:pt x="324" y="478"/>
                    <a:pt x="325" y="477"/>
                  </a:cubicBezTo>
                  <a:cubicBezTo>
                    <a:pt x="326" y="475"/>
                    <a:pt x="327" y="470"/>
                    <a:pt x="328" y="468"/>
                  </a:cubicBezTo>
                  <a:cubicBezTo>
                    <a:pt x="329" y="467"/>
                    <a:pt x="331" y="464"/>
                    <a:pt x="332" y="463"/>
                  </a:cubicBezTo>
                  <a:cubicBezTo>
                    <a:pt x="335" y="463"/>
                    <a:pt x="341" y="466"/>
                    <a:pt x="344" y="465"/>
                  </a:cubicBezTo>
                  <a:cubicBezTo>
                    <a:pt x="346" y="465"/>
                    <a:pt x="349" y="459"/>
                    <a:pt x="352" y="459"/>
                  </a:cubicBezTo>
                  <a:cubicBezTo>
                    <a:pt x="354" y="459"/>
                    <a:pt x="358" y="464"/>
                    <a:pt x="360" y="464"/>
                  </a:cubicBezTo>
                  <a:cubicBezTo>
                    <a:pt x="365" y="464"/>
                    <a:pt x="374" y="458"/>
                    <a:pt x="378" y="456"/>
                  </a:cubicBezTo>
                  <a:cubicBezTo>
                    <a:pt x="381" y="454"/>
                    <a:pt x="387" y="449"/>
                    <a:pt x="390" y="446"/>
                  </a:cubicBezTo>
                  <a:cubicBezTo>
                    <a:pt x="392" y="444"/>
                    <a:pt x="394" y="438"/>
                    <a:pt x="396" y="437"/>
                  </a:cubicBezTo>
                  <a:cubicBezTo>
                    <a:pt x="397" y="436"/>
                    <a:pt x="402" y="436"/>
                    <a:pt x="402" y="435"/>
                  </a:cubicBezTo>
                  <a:cubicBezTo>
                    <a:pt x="404" y="432"/>
                    <a:pt x="398" y="427"/>
                    <a:pt x="398" y="424"/>
                  </a:cubicBezTo>
                  <a:cubicBezTo>
                    <a:pt x="398" y="422"/>
                    <a:pt x="401" y="420"/>
                    <a:pt x="401" y="419"/>
                  </a:cubicBezTo>
                  <a:cubicBezTo>
                    <a:pt x="401" y="417"/>
                    <a:pt x="395" y="415"/>
                    <a:pt x="395" y="414"/>
                  </a:cubicBezTo>
                  <a:cubicBezTo>
                    <a:pt x="393" y="410"/>
                    <a:pt x="393" y="403"/>
                    <a:pt x="395" y="400"/>
                  </a:cubicBezTo>
                  <a:cubicBezTo>
                    <a:pt x="397" y="397"/>
                    <a:pt x="404" y="395"/>
                    <a:pt x="407" y="394"/>
                  </a:cubicBezTo>
                  <a:cubicBezTo>
                    <a:pt x="415" y="391"/>
                    <a:pt x="431" y="389"/>
                    <a:pt x="439" y="389"/>
                  </a:cubicBezTo>
                  <a:cubicBezTo>
                    <a:pt x="445" y="389"/>
                    <a:pt x="456" y="394"/>
                    <a:pt x="462" y="392"/>
                  </a:cubicBezTo>
                  <a:cubicBezTo>
                    <a:pt x="464" y="391"/>
                    <a:pt x="466" y="387"/>
                    <a:pt x="467" y="385"/>
                  </a:cubicBezTo>
                  <a:cubicBezTo>
                    <a:pt x="468" y="383"/>
                    <a:pt x="471" y="379"/>
                    <a:pt x="471" y="377"/>
                  </a:cubicBezTo>
                  <a:cubicBezTo>
                    <a:pt x="470" y="375"/>
                    <a:pt x="467" y="373"/>
                    <a:pt x="465" y="372"/>
                  </a:cubicBezTo>
                  <a:cubicBezTo>
                    <a:pt x="462" y="370"/>
                    <a:pt x="455" y="369"/>
                    <a:pt x="453" y="366"/>
                  </a:cubicBezTo>
                  <a:cubicBezTo>
                    <a:pt x="451" y="364"/>
                    <a:pt x="452" y="360"/>
                    <a:pt x="451" y="358"/>
                  </a:cubicBezTo>
                  <a:cubicBezTo>
                    <a:pt x="449" y="357"/>
                    <a:pt x="444" y="358"/>
                    <a:pt x="443" y="357"/>
                  </a:cubicBezTo>
                  <a:cubicBezTo>
                    <a:pt x="441" y="355"/>
                    <a:pt x="440" y="350"/>
                    <a:pt x="440" y="347"/>
                  </a:cubicBezTo>
                  <a:cubicBezTo>
                    <a:pt x="440" y="343"/>
                    <a:pt x="443" y="334"/>
                    <a:pt x="446" y="332"/>
                  </a:cubicBezTo>
                  <a:cubicBezTo>
                    <a:pt x="447" y="331"/>
                    <a:pt x="450" y="332"/>
                    <a:pt x="451" y="331"/>
                  </a:cubicBezTo>
                  <a:cubicBezTo>
                    <a:pt x="452" y="330"/>
                    <a:pt x="454" y="327"/>
                    <a:pt x="454" y="326"/>
                  </a:cubicBezTo>
                  <a:cubicBezTo>
                    <a:pt x="454" y="325"/>
                    <a:pt x="452" y="324"/>
                    <a:pt x="451" y="323"/>
                  </a:cubicBezTo>
                  <a:cubicBezTo>
                    <a:pt x="450" y="319"/>
                    <a:pt x="451" y="310"/>
                    <a:pt x="450" y="306"/>
                  </a:cubicBezTo>
                  <a:cubicBezTo>
                    <a:pt x="449" y="302"/>
                    <a:pt x="445" y="295"/>
                    <a:pt x="444" y="292"/>
                  </a:cubicBezTo>
                  <a:cubicBezTo>
                    <a:pt x="444" y="289"/>
                    <a:pt x="445" y="284"/>
                    <a:pt x="446" y="282"/>
                  </a:cubicBezTo>
                  <a:cubicBezTo>
                    <a:pt x="447" y="278"/>
                    <a:pt x="452" y="272"/>
                    <a:pt x="451" y="269"/>
                  </a:cubicBezTo>
                  <a:cubicBezTo>
                    <a:pt x="451" y="268"/>
                    <a:pt x="447" y="268"/>
                    <a:pt x="447" y="267"/>
                  </a:cubicBezTo>
                  <a:cubicBezTo>
                    <a:pt x="445" y="265"/>
                    <a:pt x="445" y="260"/>
                    <a:pt x="445" y="258"/>
                  </a:cubicBezTo>
                  <a:cubicBezTo>
                    <a:pt x="445" y="256"/>
                    <a:pt x="447" y="251"/>
                    <a:pt x="446" y="249"/>
                  </a:cubicBezTo>
                  <a:cubicBezTo>
                    <a:pt x="446" y="245"/>
                    <a:pt x="441" y="239"/>
                    <a:pt x="440" y="235"/>
                  </a:cubicBezTo>
                  <a:cubicBezTo>
                    <a:pt x="440" y="232"/>
                    <a:pt x="441" y="227"/>
                    <a:pt x="442" y="224"/>
                  </a:cubicBezTo>
                  <a:cubicBezTo>
                    <a:pt x="443" y="223"/>
                    <a:pt x="444" y="220"/>
                    <a:pt x="445" y="219"/>
                  </a:cubicBezTo>
                  <a:cubicBezTo>
                    <a:pt x="446" y="218"/>
                    <a:pt x="449" y="219"/>
                    <a:pt x="450" y="219"/>
                  </a:cubicBezTo>
                  <a:cubicBezTo>
                    <a:pt x="451" y="218"/>
                    <a:pt x="453" y="216"/>
                    <a:pt x="454" y="215"/>
                  </a:cubicBezTo>
                  <a:cubicBezTo>
                    <a:pt x="454" y="213"/>
                    <a:pt x="454" y="210"/>
                    <a:pt x="454" y="209"/>
                  </a:cubicBezTo>
                  <a:cubicBezTo>
                    <a:pt x="455" y="208"/>
                    <a:pt x="458" y="206"/>
                    <a:pt x="459" y="205"/>
                  </a:cubicBezTo>
                  <a:cubicBezTo>
                    <a:pt x="460" y="205"/>
                    <a:pt x="463" y="208"/>
                    <a:pt x="464" y="208"/>
                  </a:cubicBezTo>
                  <a:cubicBezTo>
                    <a:pt x="466" y="208"/>
                    <a:pt x="471" y="208"/>
                    <a:pt x="471" y="208"/>
                  </a:cubicBezTo>
                  <a:cubicBezTo>
                    <a:pt x="471" y="208"/>
                    <a:pt x="466" y="204"/>
                    <a:pt x="466" y="202"/>
                  </a:cubicBezTo>
                  <a:cubicBezTo>
                    <a:pt x="465" y="200"/>
                    <a:pt x="467" y="197"/>
                    <a:pt x="467" y="196"/>
                  </a:cubicBezTo>
                  <a:cubicBezTo>
                    <a:pt x="466" y="194"/>
                    <a:pt x="464" y="190"/>
                    <a:pt x="462" y="189"/>
                  </a:cubicBezTo>
                  <a:cubicBezTo>
                    <a:pt x="459" y="186"/>
                    <a:pt x="449" y="186"/>
                    <a:pt x="446" y="183"/>
                  </a:cubicBezTo>
                  <a:cubicBezTo>
                    <a:pt x="441" y="179"/>
                    <a:pt x="432" y="168"/>
                    <a:pt x="431" y="161"/>
                  </a:cubicBezTo>
                  <a:cubicBezTo>
                    <a:pt x="430" y="160"/>
                    <a:pt x="431" y="158"/>
                    <a:pt x="432" y="157"/>
                  </a:cubicBezTo>
                  <a:cubicBezTo>
                    <a:pt x="434" y="155"/>
                    <a:pt x="439" y="153"/>
                    <a:pt x="441" y="152"/>
                  </a:cubicBezTo>
                  <a:cubicBezTo>
                    <a:pt x="443" y="151"/>
                    <a:pt x="446" y="149"/>
                    <a:pt x="447" y="147"/>
                  </a:cubicBezTo>
                  <a:cubicBezTo>
                    <a:pt x="448" y="146"/>
                    <a:pt x="448" y="142"/>
                    <a:pt x="448" y="140"/>
                  </a:cubicBezTo>
                  <a:cubicBezTo>
                    <a:pt x="447" y="136"/>
                    <a:pt x="441" y="128"/>
                    <a:pt x="442" y="124"/>
                  </a:cubicBezTo>
                  <a:cubicBezTo>
                    <a:pt x="444" y="120"/>
                    <a:pt x="454" y="117"/>
                    <a:pt x="455" y="113"/>
                  </a:cubicBezTo>
                  <a:cubicBezTo>
                    <a:pt x="456" y="112"/>
                    <a:pt x="455" y="109"/>
                    <a:pt x="454" y="108"/>
                  </a:cubicBezTo>
                  <a:cubicBezTo>
                    <a:pt x="453" y="106"/>
                    <a:pt x="450" y="106"/>
                    <a:pt x="449" y="105"/>
                  </a:cubicBezTo>
                  <a:cubicBezTo>
                    <a:pt x="447" y="101"/>
                    <a:pt x="445" y="91"/>
                    <a:pt x="447" y="87"/>
                  </a:cubicBezTo>
                  <a:cubicBezTo>
                    <a:pt x="448" y="86"/>
                    <a:pt x="451" y="87"/>
                    <a:pt x="452" y="86"/>
                  </a:cubicBezTo>
                  <a:cubicBezTo>
                    <a:pt x="453" y="85"/>
                    <a:pt x="455" y="82"/>
                    <a:pt x="456" y="81"/>
                  </a:cubicBezTo>
                  <a:cubicBezTo>
                    <a:pt x="457" y="79"/>
                    <a:pt x="462" y="75"/>
                    <a:pt x="463" y="73"/>
                  </a:cubicBezTo>
                  <a:cubicBezTo>
                    <a:pt x="464" y="71"/>
                    <a:pt x="466" y="65"/>
                    <a:pt x="465" y="63"/>
                  </a:cubicBezTo>
                  <a:cubicBezTo>
                    <a:pt x="465" y="61"/>
                    <a:pt x="463" y="57"/>
                    <a:pt x="461" y="56"/>
                  </a:cubicBezTo>
                  <a:cubicBezTo>
                    <a:pt x="460" y="55"/>
                    <a:pt x="456" y="56"/>
                    <a:pt x="455" y="55"/>
                  </a:cubicBezTo>
                  <a:cubicBezTo>
                    <a:pt x="453" y="54"/>
                    <a:pt x="451" y="49"/>
                    <a:pt x="452" y="47"/>
                  </a:cubicBezTo>
                  <a:cubicBezTo>
                    <a:pt x="452" y="45"/>
                    <a:pt x="456" y="41"/>
                    <a:pt x="457" y="39"/>
                  </a:cubicBezTo>
                  <a:cubicBezTo>
                    <a:pt x="457" y="38"/>
                    <a:pt x="456" y="34"/>
                    <a:pt x="456" y="33"/>
                  </a:cubicBezTo>
                  <a:cubicBezTo>
                    <a:pt x="455" y="30"/>
                    <a:pt x="453" y="25"/>
                    <a:pt x="451" y="23"/>
                  </a:cubicBezTo>
                  <a:cubicBezTo>
                    <a:pt x="449" y="21"/>
                    <a:pt x="445" y="20"/>
                    <a:pt x="443" y="19"/>
                  </a:cubicBezTo>
                  <a:cubicBezTo>
                    <a:pt x="438" y="18"/>
                    <a:pt x="425" y="16"/>
                    <a:pt x="421" y="19"/>
                  </a:cubicBezTo>
                  <a:cubicBezTo>
                    <a:pt x="420" y="20"/>
                    <a:pt x="420" y="22"/>
                    <a:pt x="420" y="22"/>
                  </a:cubicBezTo>
                  <a:cubicBezTo>
                    <a:pt x="421" y="23"/>
                    <a:pt x="423" y="24"/>
                    <a:pt x="424" y="25"/>
                  </a:cubicBezTo>
                  <a:cubicBezTo>
                    <a:pt x="424" y="28"/>
                    <a:pt x="422" y="33"/>
                    <a:pt x="419" y="34"/>
                  </a:cubicBezTo>
                  <a:cubicBezTo>
                    <a:pt x="419" y="35"/>
                    <a:pt x="417" y="35"/>
                    <a:pt x="416" y="34"/>
                  </a:cubicBezTo>
                  <a:cubicBezTo>
                    <a:pt x="415" y="33"/>
                    <a:pt x="414" y="30"/>
                    <a:pt x="414" y="28"/>
                  </a:cubicBezTo>
                  <a:cubicBezTo>
                    <a:pt x="414" y="27"/>
                    <a:pt x="416" y="26"/>
                    <a:pt x="416" y="25"/>
                  </a:cubicBezTo>
                  <a:cubicBezTo>
                    <a:pt x="415" y="22"/>
                    <a:pt x="410" y="18"/>
                    <a:pt x="407" y="16"/>
                  </a:cubicBezTo>
                  <a:cubicBezTo>
                    <a:pt x="405" y="15"/>
                    <a:pt x="401" y="13"/>
                    <a:pt x="398" y="13"/>
                  </a:cubicBezTo>
                  <a:cubicBezTo>
                    <a:pt x="395" y="12"/>
                    <a:pt x="387" y="14"/>
                    <a:pt x="384" y="12"/>
                  </a:cubicBezTo>
                  <a:cubicBezTo>
                    <a:pt x="382" y="11"/>
                    <a:pt x="380" y="7"/>
                    <a:pt x="378" y="5"/>
                  </a:cubicBezTo>
                  <a:cubicBezTo>
                    <a:pt x="376" y="4"/>
                    <a:pt x="373" y="2"/>
                    <a:pt x="371" y="1"/>
                  </a:cubicBezTo>
                  <a:cubicBezTo>
                    <a:pt x="369" y="1"/>
                    <a:pt x="364" y="0"/>
                    <a:pt x="362" y="1"/>
                  </a:cubicBezTo>
                  <a:cubicBezTo>
                    <a:pt x="360" y="2"/>
                    <a:pt x="357" y="8"/>
                    <a:pt x="354" y="9"/>
                  </a:cubicBezTo>
                  <a:cubicBezTo>
                    <a:pt x="352" y="10"/>
                    <a:pt x="347" y="10"/>
                    <a:pt x="345" y="11"/>
                  </a:cubicBezTo>
                  <a:cubicBezTo>
                    <a:pt x="344" y="12"/>
                    <a:pt x="341" y="16"/>
                    <a:pt x="341" y="17"/>
                  </a:cubicBezTo>
                  <a:cubicBezTo>
                    <a:pt x="340" y="20"/>
                    <a:pt x="341" y="27"/>
                    <a:pt x="340" y="30"/>
                  </a:cubicBezTo>
                  <a:cubicBezTo>
                    <a:pt x="340" y="32"/>
                    <a:pt x="337" y="35"/>
                    <a:pt x="336" y="37"/>
                  </a:cubicBezTo>
                  <a:cubicBezTo>
                    <a:pt x="335" y="38"/>
                    <a:pt x="334" y="40"/>
                    <a:pt x="334" y="41"/>
                  </a:cubicBezTo>
                  <a:cubicBezTo>
                    <a:pt x="335" y="43"/>
                    <a:pt x="342" y="42"/>
                    <a:pt x="343" y="44"/>
                  </a:cubicBezTo>
                  <a:cubicBezTo>
                    <a:pt x="345" y="45"/>
                    <a:pt x="344" y="50"/>
                    <a:pt x="345" y="51"/>
                  </a:cubicBezTo>
                  <a:cubicBezTo>
                    <a:pt x="346" y="52"/>
                    <a:pt x="348" y="52"/>
                    <a:pt x="348" y="52"/>
                  </a:cubicBezTo>
                  <a:cubicBezTo>
                    <a:pt x="349" y="54"/>
                    <a:pt x="351" y="58"/>
                    <a:pt x="350" y="59"/>
                  </a:cubicBezTo>
                  <a:cubicBezTo>
                    <a:pt x="347" y="61"/>
                    <a:pt x="343" y="54"/>
                    <a:pt x="340" y="53"/>
                  </a:cubicBezTo>
                  <a:cubicBezTo>
                    <a:pt x="339" y="52"/>
                    <a:pt x="335" y="50"/>
                    <a:pt x="333" y="50"/>
                  </a:cubicBezTo>
                  <a:cubicBezTo>
                    <a:pt x="330" y="50"/>
                    <a:pt x="325" y="50"/>
                    <a:pt x="322" y="51"/>
                  </a:cubicBezTo>
                  <a:cubicBezTo>
                    <a:pt x="320" y="51"/>
                    <a:pt x="315" y="53"/>
                    <a:pt x="313" y="55"/>
                  </a:cubicBezTo>
                  <a:cubicBezTo>
                    <a:pt x="311" y="56"/>
                    <a:pt x="306" y="60"/>
                    <a:pt x="303" y="61"/>
                  </a:cubicBezTo>
                  <a:cubicBezTo>
                    <a:pt x="296" y="63"/>
                    <a:pt x="281" y="65"/>
                    <a:pt x="273" y="63"/>
                  </a:cubicBezTo>
                  <a:cubicBezTo>
                    <a:pt x="269" y="62"/>
                    <a:pt x="262" y="57"/>
                    <a:pt x="259" y="55"/>
                  </a:cubicBezTo>
                  <a:cubicBezTo>
                    <a:pt x="257" y="54"/>
                    <a:pt x="253" y="50"/>
                    <a:pt x="251" y="49"/>
                  </a:cubicBezTo>
                  <a:cubicBezTo>
                    <a:pt x="248" y="48"/>
                    <a:pt x="242" y="51"/>
                    <a:pt x="239" y="50"/>
                  </a:cubicBezTo>
                  <a:cubicBezTo>
                    <a:pt x="238" y="50"/>
                    <a:pt x="237" y="47"/>
                    <a:pt x="235" y="48"/>
                  </a:cubicBezTo>
                  <a:cubicBezTo>
                    <a:pt x="234" y="48"/>
                    <a:pt x="232" y="51"/>
                    <a:pt x="232" y="52"/>
                  </a:cubicBezTo>
                  <a:cubicBezTo>
                    <a:pt x="231" y="54"/>
                    <a:pt x="230" y="58"/>
                    <a:pt x="230" y="59"/>
                  </a:cubicBezTo>
                  <a:cubicBezTo>
                    <a:pt x="231" y="62"/>
                    <a:pt x="235" y="66"/>
                    <a:pt x="237" y="68"/>
                  </a:cubicBezTo>
                  <a:cubicBezTo>
                    <a:pt x="239" y="68"/>
                    <a:pt x="242" y="68"/>
                    <a:pt x="243" y="68"/>
                  </a:cubicBezTo>
                  <a:cubicBezTo>
                    <a:pt x="247" y="70"/>
                    <a:pt x="252" y="76"/>
                    <a:pt x="256" y="78"/>
                  </a:cubicBezTo>
                  <a:cubicBezTo>
                    <a:pt x="258" y="79"/>
                    <a:pt x="263" y="78"/>
                    <a:pt x="265" y="80"/>
                  </a:cubicBezTo>
                  <a:cubicBezTo>
                    <a:pt x="266" y="81"/>
                    <a:pt x="267" y="84"/>
                    <a:pt x="267" y="85"/>
                  </a:cubicBezTo>
                  <a:cubicBezTo>
                    <a:pt x="267" y="88"/>
                    <a:pt x="267" y="95"/>
                    <a:pt x="266" y="98"/>
                  </a:cubicBezTo>
                  <a:cubicBezTo>
                    <a:pt x="265" y="102"/>
                    <a:pt x="260" y="107"/>
                    <a:pt x="259" y="111"/>
                  </a:cubicBezTo>
                  <a:cubicBezTo>
                    <a:pt x="258" y="113"/>
                    <a:pt x="257" y="117"/>
                    <a:pt x="257" y="120"/>
                  </a:cubicBezTo>
                  <a:cubicBezTo>
                    <a:pt x="257" y="120"/>
                    <a:pt x="258" y="121"/>
                    <a:pt x="259" y="122"/>
                  </a:cubicBezTo>
                  <a:cubicBezTo>
                    <a:pt x="260" y="122"/>
                    <a:pt x="262" y="118"/>
                    <a:pt x="263" y="118"/>
                  </a:cubicBezTo>
                  <a:cubicBezTo>
                    <a:pt x="264" y="119"/>
                    <a:pt x="264" y="120"/>
                    <a:pt x="265" y="121"/>
                  </a:cubicBezTo>
                  <a:cubicBezTo>
                    <a:pt x="265" y="122"/>
                    <a:pt x="265" y="125"/>
                    <a:pt x="264" y="126"/>
                  </a:cubicBezTo>
                  <a:cubicBezTo>
                    <a:pt x="263" y="126"/>
                    <a:pt x="260" y="123"/>
                    <a:pt x="259" y="124"/>
                  </a:cubicBezTo>
                  <a:cubicBezTo>
                    <a:pt x="258" y="124"/>
                    <a:pt x="256" y="126"/>
                    <a:pt x="255" y="126"/>
                  </a:cubicBezTo>
                  <a:cubicBezTo>
                    <a:pt x="254" y="126"/>
                    <a:pt x="254" y="124"/>
                    <a:pt x="253" y="124"/>
                  </a:cubicBezTo>
                  <a:cubicBezTo>
                    <a:pt x="252" y="124"/>
                    <a:pt x="251" y="126"/>
                    <a:pt x="251" y="127"/>
                  </a:cubicBezTo>
                  <a:cubicBezTo>
                    <a:pt x="252" y="128"/>
                    <a:pt x="254" y="130"/>
                    <a:pt x="256" y="131"/>
                  </a:cubicBezTo>
                  <a:cubicBezTo>
                    <a:pt x="257" y="131"/>
                    <a:pt x="262" y="131"/>
                    <a:pt x="262" y="132"/>
                  </a:cubicBezTo>
                  <a:cubicBezTo>
                    <a:pt x="263" y="133"/>
                    <a:pt x="262" y="135"/>
                    <a:pt x="261" y="135"/>
                  </a:cubicBezTo>
                  <a:cubicBezTo>
                    <a:pt x="259" y="136"/>
                    <a:pt x="255" y="133"/>
                    <a:pt x="254" y="134"/>
                  </a:cubicBezTo>
                  <a:cubicBezTo>
                    <a:pt x="252" y="134"/>
                    <a:pt x="253" y="139"/>
                    <a:pt x="252" y="139"/>
                  </a:cubicBezTo>
                  <a:cubicBezTo>
                    <a:pt x="250" y="140"/>
                    <a:pt x="245" y="136"/>
                    <a:pt x="244" y="134"/>
                  </a:cubicBezTo>
                  <a:cubicBezTo>
                    <a:pt x="244" y="133"/>
                    <a:pt x="245" y="131"/>
                    <a:pt x="244" y="130"/>
                  </a:cubicBezTo>
                  <a:cubicBezTo>
                    <a:pt x="244" y="129"/>
                    <a:pt x="242" y="126"/>
                    <a:pt x="240" y="126"/>
                  </a:cubicBezTo>
                  <a:cubicBezTo>
                    <a:pt x="239" y="126"/>
                    <a:pt x="238" y="128"/>
                    <a:pt x="238" y="129"/>
                  </a:cubicBezTo>
                  <a:cubicBezTo>
                    <a:pt x="238" y="131"/>
                    <a:pt x="241" y="134"/>
                    <a:pt x="241" y="136"/>
                  </a:cubicBezTo>
                  <a:cubicBezTo>
                    <a:pt x="242" y="137"/>
                    <a:pt x="239" y="141"/>
                    <a:pt x="240" y="142"/>
                  </a:cubicBezTo>
                  <a:cubicBezTo>
                    <a:pt x="241" y="143"/>
                    <a:pt x="244" y="142"/>
                    <a:pt x="245" y="143"/>
                  </a:cubicBezTo>
                  <a:cubicBezTo>
                    <a:pt x="246" y="143"/>
                    <a:pt x="248" y="146"/>
                    <a:pt x="249" y="147"/>
                  </a:cubicBezTo>
                  <a:cubicBezTo>
                    <a:pt x="252" y="148"/>
                    <a:pt x="257" y="146"/>
                    <a:pt x="260" y="147"/>
                  </a:cubicBezTo>
                  <a:cubicBezTo>
                    <a:pt x="262" y="148"/>
                    <a:pt x="266" y="150"/>
                    <a:pt x="268" y="151"/>
                  </a:cubicBezTo>
                  <a:cubicBezTo>
                    <a:pt x="270" y="152"/>
                    <a:pt x="272" y="155"/>
                    <a:pt x="274" y="156"/>
                  </a:cubicBezTo>
                  <a:cubicBezTo>
                    <a:pt x="276" y="158"/>
                    <a:pt x="281" y="158"/>
                    <a:pt x="282" y="160"/>
                  </a:cubicBezTo>
                  <a:cubicBezTo>
                    <a:pt x="282" y="161"/>
                    <a:pt x="282" y="161"/>
                    <a:pt x="282" y="161"/>
                  </a:cubicBezTo>
                  <a:cubicBezTo>
                    <a:pt x="281" y="162"/>
                    <a:pt x="279" y="161"/>
                    <a:pt x="279" y="161"/>
                  </a:cubicBezTo>
                  <a:cubicBezTo>
                    <a:pt x="277" y="161"/>
                    <a:pt x="275" y="164"/>
                    <a:pt x="273" y="164"/>
                  </a:cubicBezTo>
                  <a:cubicBezTo>
                    <a:pt x="272" y="164"/>
                    <a:pt x="271" y="162"/>
                    <a:pt x="271" y="161"/>
                  </a:cubicBezTo>
                  <a:cubicBezTo>
                    <a:pt x="270" y="161"/>
                    <a:pt x="268" y="160"/>
                    <a:pt x="267" y="160"/>
                  </a:cubicBezTo>
                  <a:cubicBezTo>
                    <a:pt x="265" y="160"/>
                    <a:pt x="262" y="162"/>
                    <a:pt x="260" y="162"/>
                  </a:cubicBezTo>
                  <a:cubicBezTo>
                    <a:pt x="258" y="161"/>
                    <a:pt x="255" y="160"/>
                    <a:pt x="254" y="159"/>
                  </a:cubicBezTo>
                  <a:cubicBezTo>
                    <a:pt x="254" y="158"/>
                    <a:pt x="255" y="156"/>
                    <a:pt x="255" y="156"/>
                  </a:cubicBezTo>
                  <a:cubicBezTo>
                    <a:pt x="257" y="155"/>
                    <a:pt x="262" y="156"/>
                    <a:pt x="263" y="154"/>
                  </a:cubicBezTo>
                  <a:cubicBezTo>
                    <a:pt x="263" y="153"/>
                    <a:pt x="260" y="151"/>
                    <a:pt x="258" y="151"/>
                  </a:cubicBezTo>
                  <a:cubicBezTo>
                    <a:pt x="257" y="151"/>
                    <a:pt x="253" y="151"/>
                    <a:pt x="251" y="152"/>
                  </a:cubicBezTo>
                  <a:cubicBezTo>
                    <a:pt x="250" y="153"/>
                    <a:pt x="249" y="156"/>
                    <a:pt x="248" y="157"/>
                  </a:cubicBezTo>
                  <a:cubicBezTo>
                    <a:pt x="246" y="159"/>
                    <a:pt x="242" y="162"/>
                    <a:pt x="240" y="164"/>
                  </a:cubicBezTo>
                  <a:cubicBezTo>
                    <a:pt x="236" y="165"/>
                    <a:pt x="229" y="167"/>
                    <a:pt x="225" y="166"/>
                  </a:cubicBezTo>
                  <a:cubicBezTo>
                    <a:pt x="222" y="166"/>
                    <a:pt x="216" y="162"/>
                    <a:pt x="213" y="162"/>
                  </a:cubicBezTo>
                  <a:cubicBezTo>
                    <a:pt x="208" y="161"/>
                    <a:pt x="199" y="163"/>
                    <a:pt x="194" y="161"/>
                  </a:cubicBezTo>
                  <a:cubicBezTo>
                    <a:pt x="191" y="160"/>
                    <a:pt x="187" y="156"/>
                    <a:pt x="185" y="153"/>
                  </a:cubicBezTo>
                  <a:cubicBezTo>
                    <a:pt x="183" y="150"/>
                    <a:pt x="180" y="143"/>
                    <a:pt x="180" y="140"/>
                  </a:cubicBezTo>
                  <a:cubicBezTo>
                    <a:pt x="181" y="137"/>
                    <a:pt x="184" y="132"/>
                    <a:pt x="185" y="130"/>
                  </a:cubicBezTo>
                  <a:cubicBezTo>
                    <a:pt x="186" y="126"/>
                    <a:pt x="187" y="120"/>
                    <a:pt x="187" y="116"/>
                  </a:cubicBezTo>
                  <a:cubicBezTo>
                    <a:pt x="186" y="115"/>
                    <a:pt x="186" y="111"/>
                    <a:pt x="185" y="111"/>
                  </a:cubicBezTo>
                  <a:cubicBezTo>
                    <a:pt x="183" y="111"/>
                    <a:pt x="184" y="114"/>
                    <a:pt x="183" y="115"/>
                  </a:cubicBezTo>
                  <a:cubicBezTo>
                    <a:pt x="182" y="116"/>
                    <a:pt x="180" y="117"/>
                    <a:pt x="179" y="117"/>
                  </a:cubicBezTo>
                  <a:cubicBezTo>
                    <a:pt x="178" y="117"/>
                    <a:pt x="175" y="116"/>
                    <a:pt x="174" y="115"/>
                  </a:cubicBezTo>
                  <a:cubicBezTo>
                    <a:pt x="173" y="115"/>
                    <a:pt x="171" y="113"/>
                    <a:pt x="170" y="113"/>
                  </a:cubicBezTo>
                  <a:cubicBezTo>
                    <a:pt x="169" y="113"/>
                    <a:pt x="166" y="113"/>
                    <a:pt x="165" y="114"/>
                  </a:cubicBezTo>
                  <a:cubicBezTo>
                    <a:pt x="165" y="115"/>
                    <a:pt x="168" y="116"/>
                    <a:pt x="168" y="116"/>
                  </a:cubicBezTo>
                  <a:cubicBezTo>
                    <a:pt x="169" y="118"/>
                    <a:pt x="171" y="121"/>
                    <a:pt x="171" y="123"/>
                  </a:cubicBezTo>
                  <a:cubicBezTo>
                    <a:pt x="171" y="125"/>
                    <a:pt x="171" y="129"/>
                    <a:pt x="169" y="131"/>
                  </a:cubicBezTo>
                  <a:cubicBezTo>
                    <a:pt x="168" y="133"/>
                    <a:pt x="162" y="135"/>
                    <a:pt x="160" y="137"/>
                  </a:cubicBezTo>
                  <a:cubicBezTo>
                    <a:pt x="158" y="139"/>
                    <a:pt x="155" y="143"/>
                    <a:pt x="153" y="144"/>
                  </a:cubicBezTo>
                  <a:cubicBezTo>
                    <a:pt x="151" y="145"/>
                    <a:pt x="146" y="147"/>
                    <a:pt x="144" y="147"/>
                  </a:cubicBezTo>
                  <a:cubicBezTo>
                    <a:pt x="142" y="148"/>
                    <a:pt x="139" y="147"/>
                    <a:pt x="137" y="147"/>
                  </a:cubicBezTo>
                  <a:cubicBezTo>
                    <a:pt x="136" y="147"/>
                    <a:pt x="132" y="148"/>
                    <a:pt x="132" y="149"/>
                  </a:cubicBezTo>
                  <a:cubicBezTo>
                    <a:pt x="131" y="150"/>
                    <a:pt x="133" y="151"/>
                    <a:pt x="133" y="152"/>
                  </a:cubicBezTo>
                  <a:cubicBezTo>
                    <a:pt x="130" y="155"/>
                    <a:pt x="122" y="149"/>
                    <a:pt x="118" y="150"/>
                  </a:cubicBezTo>
                  <a:cubicBezTo>
                    <a:pt x="117" y="150"/>
                    <a:pt x="115" y="153"/>
                    <a:pt x="114" y="153"/>
                  </a:cubicBezTo>
                  <a:cubicBezTo>
                    <a:pt x="113" y="153"/>
                    <a:pt x="112" y="153"/>
                    <a:pt x="112" y="152"/>
                  </a:cubicBezTo>
                  <a:cubicBezTo>
                    <a:pt x="111" y="151"/>
                    <a:pt x="113" y="148"/>
                    <a:pt x="114" y="147"/>
                  </a:cubicBezTo>
                  <a:cubicBezTo>
                    <a:pt x="115" y="146"/>
                    <a:pt x="118" y="146"/>
                    <a:pt x="119" y="145"/>
                  </a:cubicBezTo>
                  <a:cubicBezTo>
                    <a:pt x="121" y="144"/>
                    <a:pt x="123" y="141"/>
                    <a:pt x="124" y="139"/>
                  </a:cubicBezTo>
                  <a:cubicBezTo>
                    <a:pt x="124" y="139"/>
                    <a:pt x="124" y="138"/>
                    <a:pt x="124" y="137"/>
                  </a:cubicBezTo>
                  <a:cubicBezTo>
                    <a:pt x="123" y="136"/>
                    <a:pt x="121" y="137"/>
                    <a:pt x="120" y="136"/>
                  </a:cubicBezTo>
                  <a:cubicBezTo>
                    <a:pt x="120" y="135"/>
                    <a:pt x="120" y="132"/>
                    <a:pt x="120" y="131"/>
                  </a:cubicBezTo>
                  <a:cubicBezTo>
                    <a:pt x="121" y="128"/>
                    <a:pt x="126" y="123"/>
                    <a:pt x="126" y="119"/>
                  </a:cubicBezTo>
                  <a:cubicBezTo>
                    <a:pt x="127" y="119"/>
                    <a:pt x="126" y="118"/>
                    <a:pt x="126" y="117"/>
                  </a:cubicBezTo>
                  <a:cubicBezTo>
                    <a:pt x="125" y="116"/>
                    <a:pt x="123" y="115"/>
                    <a:pt x="123" y="115"/>
                  </a:cubicBezTo>
                  <a:cubicBezTo>
                    <a:pt x="121" y="114"/>
                    <a:pt x="118" y="113"/>
                    <a:pt x="117" y="114"/>
                  </a:cubicBezTo>
                  <a:cubicBezTo>
                    <a:pt x="114" y="114"/>
                    <a:pt x="110" y="116"/>
                    <a:pt x="108" y="117"/>
                  </a:cubicBezTo>
                  <a:cubicBezTo>
                    <a:pt x="106" y="118"/>
                    <a:pt x="103" y="123"/>
                    <a:pt x="101" y="122"/>
                  </a:cubicBezTo>
                  <a:cubicBezTo>
                    <a:pt x="100" y="122"/>
                    <a:pt x="98" y="119"/>
                    <a:pt x="97" y="119"/>
                  </a:cubicBezTo>
                  <a:cubicBezTo>
                    <a:pt x="96" y="118"/>
                    <a:pt x="93" y="116"/>
                    <a:pt x="91" y="116"/>
                  </a:cubicBezTo>
                  <a:cubicBezTo>
                    <a:pt x="90" y="116"/>
                    <a:pt x="86" y="117"/>
                    <a:pt x="85" y="118"/>
                  </a:cubicBezTo>
                  <a:cubicBezTo>
                    <a:pt x="84" y="120"/>
                    <a:pt x="83" y="124"/>
                    <a:pt x="81" y="125"/>
                  </a:cubicBezTo>
                  <a:cubicBezTo>
                    <a:pt x="80" y="127"/>
                    <a:pt x="77" y="129"/>
                    <a:pt x="75" y="130"/>
                  </a:cubicBezTo>
                  <a:cubicBezTo>
                    <a:pt x="72" y="131"/>
                    <a:pt x="67" y="133"/>
                    <a:pt x="65" y="133"/>
                  </a:cubicBezTo>
                  <a:cubicBezTo>
                    <a:pt x="63" y="133"/>
                    <a:pt x="59" y="130"/>
                    <a:pt x="57" y="130"/>
                  </a:cubicBezTo>
                  <a:cubicBezTo>
                    <a:pt x="55" y="130"/>
                    <a:pt x="52" y="130"/>
                    <a:pt x="51" y="131"/>
                  </a:cubicBezTo>
                  <a:cubicBezTo>
                    <a:pt x="49" y="132"/>
                    <a:pt x="47" y="135"/>
                    <a:pt x="47" y="137"/>
                  </a:cubicBezTo>
                  <a:cubicBezTo>
                    <a:pt x="48" y="138"/>
                    <a:pt x="51" y="139"/>
                    <a:pt x="51" y="140"/>
                  </a:cubicBezTo>
                  <a:cubicBezTo>
                    <a:pt x="52" y="142"/>
                    <a:pt x="48" y="147"/>
                    <a:pt x="48" y="149"/>
                  </a:cubicBezTo>
                  <a:cubicBezTo>
                    <a:pt x="48" y="152"/>
                    <a:pt x="51" y="156"/>
                    <a:pt x="51" y="158"/>
                  </a:cubicBezTo>
                  <a:cubicBezTo>
                    <a:pt x="51" y="160"/>
                    <a:pt x="48" y="162"/>
                    <a:pt x="47" y="163"/>
                  </a:cubicBezTo>
                  <a:cubicBezTo>
                    <a:pt x="46" y="163"/>
                    <a:pt x="42" y="163"/>
                    <a:pt x="40" y="162"/>
                  </a:cubicBezTo>
                  <a:cubicBezTo>
                    <a:pt x="38" y="161"/>
                    <a:pt x="36" y="159"/>
                    <a:pt x="35" y="157"/>
                  </a:cubicBezTo>
                  <a:cubicBezTo>
                    <a:pt x="35" y="156"/>
                    <a:pt x="37" y="154"/>
                    <a:pt x="37" y="152"/>
                  </a:cubicBezTo>
                  <a:cubicBezTo>
                    <a:pt x="37" y="151"/>
                    <a:pt x="36" y="149"/>
                    <a:pt x="36" y="148"/>
                  </a:cubicBezTo>
                  <a:cubicBezTo>
                    <a:pt x="37" y="147"/>
                    <a:pt x="40" y="146"/>
                    <a:pt x="41" y="145"/>
                  </a:cubicBezTo>
                  <a:cubicBezTo>
                    <a:pt x="41" y="144"/>
                    <a:pt x="41" y="142"/>
                    <a:pt x="40" y="142"/>
                  </a:cubicBezTo>
                  <a:cubicBezTo>
                    <a:pt x="40" y="141"/>
                    <a:pt x="38" y="139"/>
                    <a:pt x="37" y="139"/>
                  </a:cubicBezTo>
                  <a:cubicBezTo>
                    <a:pt x="34" y="139"/>
                    <a:pt x="29" y="140"/>
                    <a:pt x="27" y="142"/>
                  </a:cubicBezTo>
                  <a:cubicBezTo>
                    <a:pt x="26" y="143"/>
                    <a:pt x="25" y="146"/>
                    <a:pt x="24" y="146"/>
                  </a:cubicBezTo>
                  <a:cubicBezTo>
                    <a:pt x="21" y="149"/>
                    <a:pt x="11" y="149"/>
                    <a:pt x="8" y="151"/>
                  </a:cubicBezTo>
                  <a:cubicBezTo>
                    <a:pt x="7" y="152"/>
                    <a:pt x="6" y="154"/>
                    <a:pt x="6" y="155"/>
                  </a:cubicBezTo>
                  <a:cubicBezTo>
                    <a:pt x="7" y="157"/>
                    <a:pt x="11" y="157"/>
                    <a:pt x="12" y="159"/>
                  </a:cubicBezTo>
                  <a:cubicBezTo>
                    <a:pt x="12" y="159"/>
                    <a:pt x="11" y="160"/>
                    <a:pt x="11" y="160"/>
                  </a:cubicBezTo>
                  <a:cubicBezTo>
                    <a:pt x="11" y="160"/>
                    <a:pt x="11" y="162"/>
                    <a:pt x="12" y="162"/>
                  </a:cubicBezTo>
                  <a:cubicBezTo>
                    <a:pt x="13" y="163"/>
                    <a:pt x="14" y="161"/>
                    <a:pt x="15" y="161"/>
                  </a:cubicBezTo>
                  <a:cubicBezTo>
                    <a:pt x="16" y="161"/>
                    <a:pt x="17" y="160"/>
                    <a:pt x="17" y="161"/>
                  </a:cubicBezTo>
                  <a:cubicBezTo>
                    <a:pt x="18" y="162"/>
                    <a:pt x="18" y="164"/>
                    <a:pt x="17" y="165"/>
                  </a:cubicBezTo>
                  <a:cubicBezTo>
                    <a:pt x="17" y="167"/>
                    <a:pt x="13" y="167"/>
                    <a:pt x="11" y="169"/>
                  </a:cubicBezTo>
                  <a:cubicBezTo>
                    <a:pt x="10" y="170"/>
                    <a:pt x="7" y="174"/>
                    <a:pt x="6" y="176"/>
                  </a:cubicBezTo>
                  <a:cubicBezTo>
                    <a:pt x="5" y="179"/>
                    <a:pt x="6" y="186"/>
                    <a:pt x="4" y="189"/>
                  </a:cubicBezTo>
                  <a:cubicBezTo>
                    <a:pt x="4" y="189"/>
                    <a:pt x="1" y="189"/>
                    <a:pt x="1" y="189"/>
                  </a:cubicBezTo>
                  <a:cubicBezTo>
                    <a:pt x="0" y="190"/>
                    <a:pt x="0" y="191"/>
                    <a:pt x="0" y="191"/>
                  </a:cubicBezTo>
                  <a:cubicBezTo>
                    <a:pt x="1" y="192"/>
                    <a:pt x="4" y="193"/>
                    <a:pt x="5" y="194"/>
                  </a:cubicBezTo>
                  <a:cubicBezTo>
                    <a:pt x="6" y="195"/>
                    <a:pt x="7" y="198"/>
                    <a:pt x="8" y="199"/>
                  </a:cubicBezTo>
                  <a:cubicBezTo>
                    <a:pt x="9" y="200"/>
                    <a:pt x="12" y="202"/>
                    <a:pt x="13" y="202"/>
                  </a:cubicBezTo>
                  <a:cubicBezTo>
                    <a:pt x="19" y="204"/>
                    <a:pt x="32" y="204"/>
                    <a:pt x="38" y="204"/>
                  </a:cubicBezTo>
                  <a:cubicBezTo>
                    <a:pt x="40" y="204"/>
                    <a:pt x="43" y="205"/>
                    <a:pt x="45" y="204"/>
                  </a:cubicBezTo>
                  <a:cubicBezTo>
                    <a:pt x="45" y="203"/>
                    <a:pt x="46" y="202"/>
                    <a:pt x="46" y="201"/>
                  </a:cubicBezTo>
                  <a:cubicBezTo>
                    <a:pt x="46" y="200"/>
                    <a:pt x="44" y="200"/>
                    <a:pt x="44" y="199"/>
                  </a:cubicBezTo>
                  <a:cubicBezTo>
                    <a:pt x="43" y="198"/>
                    <a:pt x="43" y="195"/>
                    <a:pt x="42" y="194"/>
                  </a:cubicBezTo>
                  <a:cubicBezTo>
                    <a:pt x="42" y="193"/>
                    <a:pt x="40" y="192"/>
                    <a:pt x="40" y="192"/>
                  </a:cubicBezTo>
                  <a:cubicBezTo>
                    <a:pt x="40" y="190"/>
                    <a:pt x="41" y="187"/>
                    <a:pt x="42" y="187"/>
                  </a:cubicBezTo>
                  <a:cubicBezTo>
                    <a:pt x="43" y="186"/>
                    <a:pt x="46" y="186"/>
                    <a:pt x="48" y="186"/>
                  </a:cubicBezTo>
                  <a:cubicBezTo>
                    <a:pt x="50" y="187"/>
                    <a:pt x="54" y="190"/>
                    <a:pt x="55" y="192"/>
                  </a:cubicBezTo>
                  <a:cubicBezTo>
                    <a:pt x="57" y="193"/>
                    <a:pt x="57" y="198"/>
                    <a:pt x="58" y="200"/>
                  </a:cubicBezTo>
                  <a:cubicBezTo>
                    <a:pt x="60" y="202"/>
                    <a:pt x="65" y="207"/>
                    <a:pt x="68" y="208"/>
                  </a:cubicBezTo>
                  <a:cubicBezTo>
                    <a:pt x="69" y="208"/>
                    <a:pt x="72" y="208"/>
                    <a:pt x="74" y="207"/>
                  </a:cubicBezTo>
                  <a:cubicBezTo>
                    <a:pt x="74" y="207"/>
                    <a:pt x="76" y="205"/>
                    <a:pt x="76" y="204"/>
                  </a:cubicBezTo>
                  <a:cubicBezTo>
                    <a:pt x="76" y="202"/>
                    <a:pt x="73" y="199"/>
                    <a:pt x="72" y="197"/>
                  </a:cubicBezTo>
                  <a:cubicBezTo>
                    <a:pt x="71" y="196"/>
                    <a:pt x="68" y="196"/>
                    <a:pt x="67" y="195"/>
                  </a:cubicBezTo>
                  <a:cubicBezTo>
                    <a:pt x="66" y="194"/>
                    <a:pt x="66" y="192"/>
                    <a:pt x="67" y="192"/>
                  </a:cubicBezTo>
                  <a:cubicBezTo>
                    <a:pt x="68" y="191"/>
                    <a:pt x="71" y="191"/>
                    <a:pt x="73" y="191"/>
                  </a:cubicBezTo>
                  <a:cubicBezTo>
                    <a:pt x="74" y="191"/>
                    <a:pt x="77" y="193"/>
                    <a:pt x="79" y="194"/>
                  </a:cubicBezTo>
                  <a:cubicBezTo>
                    <a:pt x="80" y="195"/>
                    <a:pt x="80" y="200"/>
                    <a:pt x="81" y="201"/>
                  </a:cubicBezTo>
                  <a:cubicBezTo>
                    <a:pt x="82" y="202"/>
                    <a:pt x="85" y="205"/>
                    <a:pt x="86" y="205"/>
                  </a:cubicBezTo>
                  <a:cubicBezTo>
                    <a:pt x="88" y="205"/>
                    <a:pt x="90" y="204"/>
                    <a:pt x="91" y="203"/>
                  </a:cubicBezTo>
                  <a:cubicBezTo>
                    <a:pt x="92" y="202"/>
                    <a:pt x="92" y="198"/>
                    <a:pt x="93" y="198"/>
                  </a:cubicBezTo>
                  <a:cubicBezTo>
                    <a:pt x="94" y="197"/>
                    <a:pt x="97" y="197"/>
                    <a:pt x="98" y="198"/>
                  </a:cubicBezTo>
                  <a:cubicBezTo>
                    <a:pt x="99" y="198"/>
                    <a:pt x="99" y="201"/>
                    <a:pt x="99" y="201"/>
                  </a:cubicBezTo>
                  <a:cubicBezTo>
                    <a:pt x="99" y="203"/>
                    <a:pt x="97" y="205"/>
                    <a:pt x="97" y="206"/>
                  </a:cubicBezTo>
                  <a:cubicBezTo>
                    <a:pt x="97" y="208"/>
                    <a:pt x="98" y="213"/>
                    <a:pt x="99" y="216"/>
                  </a:cubicBezTo>
                  <a:cubicBezTo>
                    <a:pt x="100" y="217"/>
                    <a:pt x="104" y="221"/>
                    <a:pt x="106" y="221"/>
                  </a:cubicBezTo>
                  <a:cubicBezTo>
                    <a:pt x="109" y="221"/>
                    <a:pt x="112" y="216"/>
                    <a:pt x="114" y="216"/>
                  </a:cubicBezTo>
                  <a:cubicBezTo>
                    <a:pt x="115" y="216"/>
                    <a:pt x="117" y="217"/>
                    <a:pt x="118" y="218"/>
                  </a:cubicBezTo>
                  <a:cubicBezTo>
                    <a:pt x="120" y="219"/>
                    <a:pt x="121" y="223"/>
                    <a:pt x="123" y="224"/>
                  </a:cubicBezTo>
                  <a:cubicBezTo>
                    <a:pt x="126" y="225"/>
                    <a:pt x="133" y="224"/>
                    <a:pt x="137" y="223"/>
                  </a:cubicBezTo>
                  <a:cubicBezTo>
                    <a:pt x="138" y="222"/>
                    <a:pt x="140" y="220"/>
                    <a:pt x="141" y="220"/>
                  </a:cubicBezTo>
                  <a:cubicBezTo>
                    <a:pt x="146" y="218"/>
                    <a:pt x="156" y="217"/>
                    <a:pt x="161" y="217"/>
                  </a:cubicBezTo>
                  <a:cubicBezTo>
                    <a:pt x="164" y="217"/>
                    <a:pt x="170" y="218"/>
                    <a:pt x="173" y="219"/>
                  </a:cubicBezTo>
                  <a:cubicBezTo>
                    <a:pt x="175" y="220"/>
                    <a:pt x="179" y="223"/>
                    <a:pt x="181" y="225"/>
                  </a:cubicBezTo>
                  <a:cubicBezTo>
                    <a:pt x="183" y="227"/>
                    <a:pt x="184" y="232"/>
                    <a:pt x="185" y="235"/>
                  </a:cubicBezTo>
                  <a:cubicBezTo>
                    <a:pt x="187" y="237"/>
                    <a:pt x="190" y="241"/>
                    <a:pt x="192" y="243"/>
                  </a:cubicBezTo>
                  <a:cubicBezTo>
                    <a:pt x="195" y="244"/>
                    <a:pt x="200" y="246"/>
                    <a:pt x="203" y="246"/>
                  </a:cubicBezTo>
                  <a:cubicBezTo>
                    <a:pt x="204" y="246"/>
                    <a:pt x="206" y="245"/>
                    <a:pt x="206" y="244"/>
                  </a:cubicBezTo>
                  <a:cubicBezTo>
                    <a:pt x="206" y="243"/>
                    <a:pt x="202" y="241"/>
                    <a:pt x="202" y="240"/>
                  </a:cubicBezTo>
                  <a:cubicBezTo>
                    <a:pt x="202" y="239"/>
                    <a:pt x="203" y="238"/>
                    <a:pt x="202" y="237"/>
                  </a:cubicBezTo>
                  <a:cubicBezTo>
                    <a:pt x="202" y="235"/>
                    <a:pt x="199" y="234"/>
                    <a:pt x="198" y="232"/>
                  </a:cubicBezTo>
                  <a:cubicBezTo>
                    <a:pt x="198" y="231"/>
                    <a:pt x="199" y="230"/>
                    <a:pt x="199" y="229"/>
                  </a:cubicBezTo>
                  <a:cubicBezTo>
                    <a:pt x="198" y="227"/>
                    <a:pt x="192" y="228"/>
                    <a:pt x="191" y="226"/>
                  </a:cubicBezTo>
                  <a:cubicBezTo>
                    <a:pt x="190" y="225"/>
                    <a:pt x="190" y="224"/>
                    <a:pt x="190" y="224"/>
                  </a:cubicBezTo>
                  <a:cubicBezTo>
                    <a:pt x="193" y="221"/>
                    <a:pt x="202" y="222"/>
                    <a:pt x="205" y="221"/>
                  </a:cubicBezTo>
                  <a:cubicBezTo>
                    <a:pt x="210" y="221"/>
                    <a:pt x="219" y="221"/>
                    <a:pt x="223" y="222"/>
                  </a:cubicBezTo>
                  <a:cubicBezTo>
                    <a:pt x="228" y="222"/>
                    <a:pt x="238" y="225"/>
                    <a:pt x="243" y="225"/>
                  </a:cubicBezTo>
                  <a:cubicBezTo>
                    <a:pt x="247" y="226"/>
                    <a:pt x="254" y="222"/>
                    <a:pt x="258" y="223"/>
                  </a:cubicBezTo>
                  <a:cubicBezTo>
                    <a:pt x="260" y="224"/>
                    <a:pt x="261" y="228"/>
                    <a:pt x="263" y="229"/>
                  </a:cubicBezTo>
                  <a:cubicBezTo>
                    <a:pt x="265" y="230"/>
                    <a:pt x="270" y="226"/>
                    <a:pt x="271" y="228"/>
                  </a:cubicBezTo>
                  <a:cubicBezTo>
                    <a:pt x="271" y="228"/>
                    <a:pt x="269" y="230"/>
                    <a:pt x="268" y="231"/>
                  </a:cubicBezTo>
                  <a:cubicBezTo>
                    <a:pt x="267" y="232"/>
                    <a:pt x="263" y="233"/>
                    <a:pt x="261" y="233"/>
                  </a:cubicBezTo>
                  <a:cubicBezTo>
                    <a:pt x="260" y="232"/>
                    <a:pt x="260" y="230"/>
                    <a:pt x="259" y="229"/>
                  </a:cubicBezTo>
                  <a:cubicBezTo>
                    <a:pt x="257" y="229"/>
                    <a:pt x="254" y="232"/>
                    <a:pt x="253" y="233"/>
                  </a:cubicBezTo>
                  <a:cubicBezTo>
                    <a:pt x="252" y="234"/>
                    <a:pt x="249" y="236"/>
                    <a:pt x="249" y="238"/>
                  </a:cubicBezTo>
                  <a:cubicBezTo>
                    <a:pt x="249" y="239"/>
                    <a:pt x="249" y="242"/>
                    <a:pt x="250" y="243"/>
                  </a:cubicBezTo>
                  <a:cubicBezTo>
                    <a:pt x="251" y="244"/>
                    <a:pt x="255" y="243"/>
                    <a:pt x="255" y="245"/>
                  </a:cubicBezTo>
                  <a:cubicBezTo>
                    <a:pt x="256" y="246"/>
                    <a:pt x="255" y="250"/>
                    <a:pt x="254" y="251"/>
                  </a:cubicBezTo>
                  <a:cubicBezTo>
                    <a:pt x="253" y="252"/>
                    <a:pt x="250" y="255"/>
                    <a:pt x="248" y="254"/>
                  </a:cubicBezTo>
                  <a:cubicBezTo>
                    <a:pt x="248" y="253"/>
                    <a:pt x="250" y="252"/>
                    <a:pt x="250" y="251"/>
                  </a:cubicBezTo>
                  <a:cubicBezTo>
                    <a:pt x="250" y="250"/>
                    <a:pt x="250" y="247"/>
                    <a:pt x="249" y="246"/>
                  </a:cubicBezTo>
                  <a:cubicBezTo>
                    <a:pt x="247" y="245"/>
                    <a:pt x="242" y="245"/>
                    <a:pt x="240" y="245"/>
                  </a:cubicBezTo>
                  <a:cubicBezTo>
                    <a:pt x="237" y="245"/>
                    <a:pt x="231" y="246"/>
                    <a:pt x="229" y="247"/>
                  </a:cubicBezTo>
                  <a:cubicBezTo>
                    <a:pt x="226" y="248"/>
                    <a:pt x="223" y="252"/>
                    <a:pt x="221" y="252"/>
                  </a:cubicBezTo>
                  <a:cubicBezTo>
                    <a:pt x="219" y="253"/>
                    <a:pt x="216" y="253"/>
                    <a:pt x="215" y="252"/>
                  </a:cubicBezTo>
                  <a:cubicBezTo>
                    <a:pt x="213" y="250"/>
                    <a:pt x="217" y="245"/>
                    <a:pt x="217" y="242"/>
                  </a:cubicBezTo>
                  <a:cubicBezTo>
                    <a:pt x="217" y="241"/>
                    <a:pt x="217" y="237"/>
                    <a:pt x="216" y="236"/>
                  </a:cubicBezTo>
                  <a:cubicBezTo>
                    <a:pt x="216" y="235"/>
                    <a:pt x="213" y="233"/>
                    <a:pt x="212" y="234"/>
                  </a:cubicBezTo>
                  <a:cubicBezTo>
                    <a:pt x="210" y="235"/>
                    <a:pt x="213" y="240"/>
                    <a:pt x="212" y="242"/>
                  </a:cubicBezTo>
                  <a:cubicBezTo>
                    <a:pt x="212" y="244"/>
                    <a:pt x="210" y="248"/>
                    <a:pt x="209" y="250"/>
                  </a:cubicBezTo>
                  <a:cubicBezTo>
                    <a:pt x="208" y="252"/>
                    <a:pt x="205" y="256"/>
                    <a:pt x="204" y="258"/>
                  </a:cubicBezTo>
                  <a:cubicBezTo>
                    <a:pt x="203" y="259"/>
                    <a:pt x="199" y="261"/>
                    <a:pt x="198" y="262"/>
                  </a:cubicBezTo>
                  <a:cubicBezTo>
                    <a:pt x="197" y="264"/>
                    <a:pt x="196" y="267"/>
                    <a:pt x="196" y="269"/>
                  </a:cubicBezTo>
                  <a:cubicBezTo>
                    <a:pt x="196" y="270"/>
                    <a:pt x="199" y="274"/>
                    <a:pt x="199" y="275"/>
                  </a:cubicBezTo>
                  <a:cubicBezTo>
                    <a:pt x="198" y="276"/>
                    <a:pt x="195" y="277"/>
                    <a:pt x="194" y="276"/>
                  </a:cubicBezTo>
                  <a:cubicBezTo>
                    <a:pt x="193" y="276"/>
                    <a:pt x="195" y="273"/>
                    <a:pt x="195" y="272"/>
                  </a:cubicBezTo>
                  <a:cubicBezTo>
                    <a:pt x="195" y="271"/>
                    <a:pt x="194" y="270"/>
                    <a:pt x="194" y="270"/>
                  </a:cubicBezTo>
                  <a:cubicBezTo>
                    <a:pt x="193" y="270"/>
                    <a:pt x="191" y="271"/>
                    <a:pt x="190" y="272"/>
                  </a:cubicBezTo>
                  <a:cubicBezTo>
                    <a:pt x="188" y="273"/>
                    <a:pt x="187" y="277"/>
                    <a:pt x="185" y="279"/>
                  </a:cubicBezTo>
                  <a:cubicBezTo>
                    <a:pt x="184" y="279"/>
                    <a:pt x="182" y="281"/>
                    <a:pt x="181" y="280"/>
                  </a:cubicBezTo>
                  <a:cubicBezTo>
                    <a:pt x="179" y="278"/>
                    <a:pt x="182" y="273"/>
                    <a:pt x="183" y="271"/>
                  </a:cubicBezTo>
                  <a:cubicBezTo>
                    <a:pt x="183" y="269"/>
                    <a:pt x="185" y="265"/>
                    <a:pt x="186" y="264"/>
                  </a:cubicBezTo>
                  <a:cubicBezTo>
                    <a:pt x="187" y="263"/>
                    <a:pt x="189" y="264"/>
                    <a:pt x="190" y="263"/>
                  </a:cubicBezTo>
                  <a:cubicBezTo>
                    <a:pt x="190" y="263"/>
                    <a:pt x="191" y="262"/>
                    <a:pt x="191" y="261"/>
                  </a:cubicBezTo>
                  <a:cubicBezTo>
                    <a:pt x="192" y="260"/>
                    <a:pt x="189" y="258"/>
                    <a:pt x="190" y="257"/>
                  </a:cubicBezTo>
                  <a:cubicBezTo>
                    <a:pt x="190" y="256"/>
                    <a:pt x="193" y="255"/>
                    <a:pt x="193" y="254"/>
                  </a:cubicBezTo>
                  <a:cubicBezTo>
                    <a:pt x="193" y="254"/>
                    <a:pt x="192" y="254"/>
                    <a:pt x="191" y="254"/>
                  </a:cubicBezTo>
                  <a:cubicBezTo>
                    <a:pt x="189" y="254"/>
                    <a:pt x="185" y="256"/>
                    <a:pt x="183" y="258"/>
                  </a:cubicBezTo>
                  <a:cubicBezTo>
                    <a:pt x="181" y="259"/>
                    <a:pt x="179" y="265"/>
                    <a:pt x="177" y="267"/>
                  </a:cubicBezTo>
                  <a:cubicBezTo>
                    <a:pt x="175" y="269"/>
                    <a:pt x="171" y="273"/>
                    <a:pt x="168" y="275"/>
                  </a:cubicBezTo>
                  <a:cubicBezTo>
                    <a:pt x="165" y="276"/>
                    <a:pt x="158" y="278"/>
                    <a:pt x="154" y="278"/>
                  </a:cubicBezTo>
                  <a:cubicBezTo>
                    <a:pt x="151" y="279"/>
                    <a:pt x="145" y="278"/>
                    <a:pt x="142" y="277"/>
                  </a:cubicBezTo>
                  <a:cubicBezTo>
                    <a:pt x="139" y="276"/>
                    <a:pt x="134" y="273"/>
                    <a:pt x="131" y="272"/>
                  </a:cubicBezTo>
                  <a:cubicBezTo>
                    <a:pt x="128" y="272"/>
                    <a:pt x="124" y="272"/>
                    <a:pt x="121" y="272"/>
                  </a:cubicBezTo>
                  <a:cubicBezTo>
                    <a:pt x="117" y="272"/>
                    <a:pt x="109" y="277"/>
                    <a:pt x="105" y="276"/>
                  </a:cubicBezTo>
                  <a:cubicBezTo>
                    <a:pt x="104" y="276"/>
                    <a:pt x="103" y="273"/>
                    <a:pt x="102" y="273"/>
                  </a:cubicBezTo>
                  <a:cubicBezTo>
                    <a:pt x="100" y="272"/>
                    <a:pt x="96" y="274"/>
                    <a:pt x="94" y="275"/>
                  </a:cubicBezTo>
                  <a:cubicBezTo>
                    <a:pt x="90" y="278"/>
                    <a:pt x="85" y="289"/>
                    <a:pt x="80" y="289"/>
                  </a:cubicBezTo>
                  <a:cubicBezTo>
                    <a:pt x="79" y="289"/>
                    <a:pt x="78" y="286"/>
                    <a:pt x="77" y="286"/>
                  </a:cubicBezTo>
                  <a:cubicBezTo>
                    <a:pt x="75" y="285"/>
                    <a:pt x="71" y="288"/>
                    <a:pt x="69" y="289"/>
                  </a:cubicBezTo>
                  <a:cubicBezTo>
                    <a:pt x="67" y="290"/>
                    <a:pt x="63" y="292"/>
                    <a:pt x="62" y="294"/>
                  </a:cubicBezTo>
                  <a:cubicBezTo>
                    <a:pt x="61" y="295"/>
                    <a:pt x="63" y="299"/>
                    <a:pt x="61" y="300"/>
                  </a:cubicBezTo>
                  <a:cubicBezTo>
                    <a:pt x="61" y="301"/>
                    <a:pt x="58" y="302"/>
                    <a:pt x="57" y="301"/>
                  </a:cubicBezTo>
                  <a:cubicBezTo>
                    <a:pt x="56" y="301"/>
                    <a:pt x="55" y="298"/>
                    <a:pt x="54" y="298"/>
                  </a:cubicBezTo>
                  <a:cubicBezTo>
                    <a:pt x="52" y="297"/>
                    <a:pt x="46" y="298"/>
                    <a:pt x="43" y="299"/>
                  </a:cubicBezTo>
                  <a:cubicBezTo>
                    <a:pt x="41" y="300"/>
                    <a:pt x="37" y="303"/>
                    <a:pt x="35" y="305"/>
                  </a:cubicBezTo>
                  <a:cubicBezTo>
                    <a:pt x="35" y="305"/>
                    <a:pt x="35" y="306"/>
                    <a:pt x="35" y="306"/>
                  </a:cubicBezTo>
                  <a:cubicBezTo>
                    <a:pt x="35" y="307"/>
                    <a:pt x="37" y="308"/>
                    <a:pt x="37" y="308"/>
                  </a:cubicBezTo>
                  <a:cubicBezTo>
                    <a:pt x="39" y="309"/>
                    <a:pt x="42" y="307"/>
                    <a:pt x="43" y="308"/>
                  </a:cubicBezTo>
                  <a:cubicBezTo>
                    <a:pt x="44" y="309"/>
                    <a:pt x="42" y="312"/>
                    <a:pt x="42" y="314"/>
                  </a:cubicBezTo>
                  <a:cubicBezTo>
                    <a:pt x="43" y="315"/>
                    <a:pt x="44" y="317"/>
                    <a:pt x="45" y="317"/>
                  </a:cubicBezTo>
                  <a:cubicBezTo>
                    <a:pt x="46" y="317"/>
                    <a:pt x="46" y="315"/>
                    <a:pt x="47" y="315"/>
                  </a:cubicBezTo>
                  <a:cubicBezTo>
                    <a:pt x="48" y="315"/>
                    <a:pt x="50" y="314"/>
                    <a:pt x="51" y="314"/>
                  </a:cubicBezTo>
                  <a:cubicBezTo>
                    <a:pt x="53" y="314"/>
                    <a:pt x="57" y="316"/>
                    <a:pt x="59" y="316"/>
                  </a:cubicBezTo>
                  <a:cubicBezTo>
                    <a:pt x="63" y="315"/>
                    <a:pt x="71" y="312"/>
                    <a:pt x="75" y="312"/>
                  </a:cubicBezTo>
                  <a:cubicBezTo>
                    <a:pt x="77" y="312"/>
                    <a:pt x="83" y="312"/>
                    <a:pt x="84" y="315"/>
                  </a:cubicBezTo>
                  <a:cubicBezTo>
                    <a:pt x="84" y="315"/>
                    <a:pt x="83" y="317"/>
                    <a:pt x="82" y="317"/>
                  </a:cubicBezTo>
                  <a:cubicBezTo>
                    <a:pt x="80" y="318"/>
                    <a:pt x="76" y="315"/>
                    <a:pt x="73" y="315"/>
                  </a:cubicBezTo>
                  <a:cubicBezTo>
                    <a:pt x="69" y="315"/>
                    <a:pt x="61" y="316"/>
                    <a:pt x="56" y="318"/>
                  </a:cubicBezTo>
                  <a:cubicBezTo>
                    <a:pt x="54" y="318"/>
                    <a:pt x="49" y="320"/>
                    <a:pt x="48" y="322"/>
                  </a:cubicBezTo>
                  <a:cubicBezTo>
                    <a:pt x="47" y="322"/>
                    <a:pt x="47" y="324"/>
                    <a:pt x="47" y="324"/>
                  </a:cubicBezTo>
                  <a:cubicBezTo>
                    <a:pt x="47" y="326"/>
                    <a:pt x="51" y="328"/>
                    <a:pt x="52" y="330"/>
                  </a:cubicBezTo>
                  <a:cubicBezTo>
                    <a:pt x="52" y="333"/>
                    <a:pt x="52" y="338"/>
                    <a:pt x="50" y="339"/>
                  </a:cubicBezTo>
                  <a:cubicBezTo>
                    <a:pt x="50" y="340"/>
                    <a:pt x="48" y="340"/>
                    <a:pt x="47" y="340"/>
                  </a:cubicBezTo>
                  <a:cubicBezTo>
                    <a:pt x="46" y="339"/>
                    <a:pt x="47" y="336"/>
                    <a:pt x="47" y="335"/>
                  </a:cubicBezTo>
                  <a:cubicBezTo>
                    <a:pt x="46" y="334"/>
                    <a:pt x="45" y="331"/>
                    <a:pt x="43" y="330"/>
                  </a:cubicBezTo>
                  <a:cubicBezTo>
                    <a:pt x="43" y="329"/>
                    <a:pt x="42" y="329"/>
                    <a:pt x="41" y="329"/>
                  </a:cubicBezTo>
                  <a:cubicBezTo>
                    <a:pt x="38" y="330"/>
                    <a:pt x="34" y="334"/>
                    <a:pt x="32" y="336"/>
                  </a:cubicBezTo>
                  <a:cubicBezTo>
                    <a:pt x="28" y="337"/>
                    <a:pt x="19" y="340"/>
                    <a:pt x="15" y="340"/>
                  </a:cubicBezTo>
                  <a:cubicBezTo>
                    <a:pt x="12" y="340"/>
                    <a:pt x="6" y="336"/>
                    <a:pt x="4" y="337"/>
                  </a:cubicBezTo>
                  <a:cubicBezTo>
                    <a:pt x="3" y="338"/>
                    <a:pt x="2" y="339"/>
                    <a:pt x="2" y="340"/>
                  </a:cubicBezTo>
                  <a:cubicBezTo>
                    <a:pt x="2" y="341"/>
                    <a:pt x="4" y="342"/>
                    <a:pt x="4" y="343"/>
                  </a:cubicBezTo>
                  <a:cubicBezTo>
                    <a:pt x="4" y="345"/>
                    <a:pt x="1" y="348"/>
                    <a:pt x="1" y="350"/>
                  </a:cubicBezTo>
                  <a:cubicBezTo>
                    <a:pt x="1" y="352"/>
                    <a:pt x="3" y="355"/>
                    <a:pt x="3" y="357"/>
                  </a:cubicBezTo>
                  <a:cubicBezTo>
                    <a:pt x="3" y="359"/>
                    <a:pt x="1" y="362"/>
                    <a:pt x="2" y="364"/>
                  </a:cubicBezTo>
                  <a:cubicBezTo>
                    <a:pt x="2" y="365"/>
                    <a:pt x="4" y="368"/>
                    <a:pt x="5" y="368"/>
                  </a:cubicBezTo>
                  <a:cubicBezTo>
                    <a:pt x="6" y="368"/>
                    <a:pt x="8" y="366"/>
                    <a:pt x="9" y="366"/>
                  </a:cubicBezTo>
                  <a:cubicBezTo>
                    <a:pt x="11" y="366"/>
                    <a:pt x="14" y="367"/>
                    <a:pt x="15" y="368"/>
                  </a:cubicBezTo>
                  <a:cubicBezTo>
                    <a:pt x="16" y="369"/>
                    <a:pt x="18" y="372"/>
                    <a:pt x="18" y="373"/>
                  </a:cubicBezTo>
                  <a:cubicBezTo>
                    <a:pt x="19" y="375"/>
                    <a:pt x="17" y="378"/>
                    <a:pt x="16" y="380"/>
                  </a:cubicBezTo>
                  <a:cubicBezTo>
                    <a:pt x="16" y="381"/>
                    <a:pt x="16" y="384"/>
                    <a:pt x="16" y="386"/>
                  </a:cubicBezTo>
                  <a:cubicBezTo>
                    <a:pt x="14" y="388"/>
                    <a:pt x="7" y="390"/>
                    <a:pt x="6" y="393"/>
                  </a:cubicBezTo>
                  <a:cubicBezTo>
                    <a:pt x="6" y="395"/>
                    <a:pt x="8" y="400"/>
                    <a:pt x="9" y="401"/>
                  </a:cubicBezTo>
                  <a:cubicBezTo>
                    <a:pt x="11" y="403"/>
                    <a:pt x="14" y="405"/>
                    <a:pt x="16" y="405"/>
                  </a:cubicBezTo>
                  <a:cubicBezTo>
                    <a:pt x="20" y="405"/>
                    <a:pt x="26" y="398"/>
                    <a:pt x="30" y="397"/>
                  </a:cubicBezTo>
                  <a:cubicBezTo>
                    <a:pt x="30" y="397"/>
                    <a:pt x="32" y="399"/>
                    <a:pt x="33" y="398"/>
                  </a:cubicBezTo>
                  <a:cubicBezTo>
                    <a:pt x="34" y="398"/>
                    <a:pt x="34" y="394"/>
                    <a:pt x="34" y="393"/>
                  </a:cubicBezTo>
                  <a:cubicBezTo>
                    <a:pt x="36" y="390"/>
                    <a:pt x="42" y="386"/>
                    <a:pt x="45" y="385"/>
                  </a:cubicBezTo>
                  <a:cubicBezTo>
                    <a:pt x="48" y="384"/>
                    <a:pt x="54" y="384"/>
                    <a:pt x="56" y="383"/>
                  </a:cubicBezTo>
                  <a:cubicBezTo>
                    <a:pt x="60" y="381"/>
                    <a:pt x="64" y="372"/>
                    <a:pt x="68" y="372"/>
                  </a:cubicBezTo>
                  <a:cubicBezTo>
                    <a:pt x="68" y="372"/>
                    <a:pt x="70" y="374"/>
                    <a:pt x="70" y="375"/>
                  </a:cubicBezTo>
                  <a:cubicBezTo>
                    <a:pt x="70" y="377"/>
                    <a:pt x="63" y="380"/>
                    <a:pt x="62" y="382"/>
                  </a:cubicBezTo>
                  <a:cubicBezTo>
                    <a:pt x="62" y="383"/>
                    <a:pt x="62" y="386"/>
                    <a:pt x="62" y="387"/>
                  </a:cubicBezTo>
                  <a:cubicBezTo>
                    <a:pt x="63" y="390"/>
                    <a:pt x="68" y="395"/>
                    <a:pt x="68" y="398"/>
                  </a:cubicBezTo>
                  <a:cubicBezTo>
                    <a:pt x="69" y="399"/>
                    <a:pt x="67" y="402"/>
                    <a:pt x="67" y="404"/>
                  </a:cubicBezTo>
                  <a:cubicBezTo>
                    <a:pt x="65" y="405"/>
                    <a:pt x="60" y="407"/>
                    <a:pt x="58" y="408"/>
                  </a:cubicBezTo>
                  <a:cubicBezTo>
                    <a:pt x="57" y="409"/>
                    <a:pt x="56" y="413"/>
                    <a:pt x="55" y="413"/>
                  </a:cubicBezTo>
                  <a:cubicBezTo>
                    <a:pt x="53" y="414"/>
                    <a:pt x="50" y="410"/>
                    <a:pt x="48" y="411"/>
                  </a:cubicBezTo>
                  <a:cubicBezTo>
                    <a:pt x="47" y="411"/>
                    <a:pt x="47" y="412"/>
                    <a:pt x="47" y="412"/>
                  </a:cubicBezTo>
                  <a:cubicBezTo>
                    <a:pt x="47" y="414"/>
                    <a:pt x="49" y="418"/>
                    <a:pt x="51" y="419"/>
                  </a:cubicBezTo>
                  <a:cubicBezTo>
                    <a:pt x="52" y="420"/>
                    <a:pt x="57" y="419"/>
                    <a:pt x="59" y="420"/>
                  </a:cubicBezTo>
                  <a:cubicBezTo>
                    <a:pt x="60" y="421"/>
                    <a:pt x="60" y="423"/>
                    <a:pt x="60" y="424"/>
                  </a:cubicBezTo>
                  <a:cubicBezTo>
                    <a:pt x="62" y="425"/>
                    <a:pt x="66" y="424"/>
                    <a:pt x="67" y="425"/>
                  </a:cubicBezTo>
                  <a:cubicBezTo>
                    <a:pt x="69" y="425"/>
                    <a:pt x="71" y="429"/>
                    <a:pt x="73" y="430"/>
                  </a:cubicBezTo>
                  <a:cubicBezTo>
                    <a:pt x="77" y="431"/>
                    <a:pt x="85" y="427"/>
                    <a:pt x="88" y="429"/>
                  </a:cubicBezTo>
                  <a:cubicBezTo>
                    <a:pt x="89" y="429"/>
                    <a:pt x="91" y="432"/>
                    <a:pt x="91" y="433"/>
                  </a:cubicBezTo>
                  <a:cubicBezTo>
                    <a:pt x="90" y="437"/>
                    <a:pt x="82" y="439"/>
                    <a:pt x="80" y="442"/>
                  </a:cubicBezTo>
                  <a:cubicBezTo>
                    <a:pt x="79" y="444"/>
                    <a:pt x="78" y="449"/>
                    <a:pt x="79" y="452"/>
                  </a:cubicBezTo>
                  <a:cubicBezTo>
                    <a:pt x="79" y="452"/>
                    <a:pt x="80" y="453"/>
                    <a:pt x="80" y="453"/>
                  </a:cubicBezTo>
                  <a:cubicBezTo>
                    <a:pt x="82" y="453"/>
                    <a:pt x="84" y="449"/>
                    <a:pt x="85" y="448"/>
                  </a:cubicBezTo>
                  <a:cubicBezTo>
                    <a:pt x="86" y="448"/>
                    <a:pt x="88" y="448"/>
                    <a:pt x="90" y="447"/>
                  </a:cubicBezTo>
                  <a:cubicBezTo>
                    <a:pt x="91" y="447"/>
                    <a:pt x="93" y="447"/>
                    <a:pt x="94" y="446"/>
                  </a:cubicBezTo>
                  <a:cubicBezTo>
                    <a:pt x="95" y="446"/>
                    <a:pt x="98" y="445"/>
                    <a:pt x="99" y="443"/>
                  </a:cubicBezTo>
                  <a:cubicBezTo>
                    <a:pt x="99" y="443"/>
                    <a:pt x="98" y="441"/>
                    <a:pt x="99" y="440"/>
                  </a:cubicBezTo>
                  <a:cubicBezTo>
                    <a:pt x="100" y="439"/>
                    <a:pt x="104" y="438"/>
                    <a:pt x="106" y="438"/>
                  </a:cubicBezTo>
                  <a:cubicBezTo>
                    <a:pt x="109" y="438"/>
                    <a:pt x="113" y="441"/>
                    <a:pt x="115" y="441"/>
                  </a:cubicBezTo>
                  <a:cubicBezTo>
                    <a:pt x="119" y="442"/>
                    <a:pt x="128" y="441"/>
                    <a:pt x="132" y="440"/>
                  </a:cubicBezTo>
                  <a:cubicBezTo>
                    <a:pt x="136" y="439"/>
                    <a:pt x="145" y="434"/>
                    <a:pt x="149" y="432"/>
                  </a:cubicBezTo>
                  <a:cubicBezTo>
                    <a:pt x="152" y="431"/>
                    <a:pt x="158" y="430"/>
                    <a:pt x="160" y="428"/>
                  </a:cubicBezTo>
                  <a:cubicBezTo>
                    <a:pt x="161" y="426"/>
                    <a:pt x="160" y="422"/>
                    <a:pt x="160" y="420"/>
                  </a:cubicBezTo>
                  <a:cubicBezTo>
                    <a:pt x="161" y="419"/>
                    <a:pt x="162" y="417"/>
                    <a:pt x="164" y="416"/>
                  </a:cubicBezTo>
                  <a:cubicBezTo>
                    <a:pt x="165" y="416"/>
                    <a:pt x="167" y="415"/>
                    <a:pt x="168" y="416"/>
                  </a:cubicBezTo>
                  <a:cubicBezTo>
                    <a:pt x="169" y="418"/>
                    <a:pt x="163" y="423"/>
                    <a:pt x="163" y="425"/>
                  </a:cubicBezTo>
                  <a:cubicBezTo>
                    <a:pt x="164" y="427"/>
                    <a:pt x="168" y="429"/>
                    <a:pt x="170" y="429"/>
                  </a:cubicBezTo>
                  <a:cubicBezTo>
                    <a:pt x="171" y="429"/>
                    <a:pt x="172" y="424"/>
                    <a:pt x="173" y="424"/>
                  </a:cubicBezTo>
                  <a:cubicBezTo>
                    <a:pt x="174" y="424"/>
                    <a:pt x="176" y="427"/>
                    <a:pt x="176" y="429"/>
                  </a:cubicBezTo>
                  <a:cubicBezTo>
                    <a:pt x="176" y="431"/>
                    <a:pt x="175" y="436"/>
                    <a:pt x="174" y="438"/>
                  </a:cubicBezTo>
                  <a:cubicBezTo>
                    <a:pt x="173" y="439"/>
                    <a:pt x="169" y="440"/>
                    <a:pt x="168" y="442"/>
                  </a:cubicBezTo>
                  <a:cubicBezTo>
                    <a:pt x="168" y="443"/>
                    <a:pt x="167" y="446"/>
                    <a:pt x="168" y="446"/>
                  </a:cubicBezTo>
                  <a:cubicBezTo>
                    <a:pt x="169" y="448"/>
                    <a:pt x="174" y="448"/>
                    <a:pt x="176" y="448"/>
                  </a:cubicBezTo>
                  <a:cubicBezTo>
                    <a:pt x="178" y="447"/>
                    <a:pt x="181" y="443"/>
                    <a:pt x="184" y="442"/>
                  </a:cubicBezTo>
                  <a:cubicBezTo>
                    <a:pt x="185" y="441"/>
                    <a:pt x="189" y="442"/>
                    <a:pt x="190" y="441"/>
                  </a:cubicBezTo>
                  <a:cubicBezTo>
                    <a:pt x="191" y="440"/>
                    <a:pt x="193" y="437"/>
                    <a:pt x="193" y="435"/>
                  </a:cubicBezTo>
                  <a:cubicBezTo>
                    <a:pt x="193" y="433"/>
                    <a:pt x="191" y="430"/>
                    <a:pt x="190" y="428"/>
                  </a:cubicBezTo>
                  <a:cubicBezTo>
                    <a:pt x="190" y="428"/>
                    <a:pt x="190" y="426"/>
                    <a:pt x="190" y="425"/>
                  </a:cubicBezTo>
                  <a:cubicBezTo>
                    <a:pt x="192" y="422"/>
                    <a:pt x="198" y="420"/>
                    <a:pt x="201" y="419"/>
                  </a:cubicBezTo>
                  <a:cubicBezTo>
                    <a:pt x="203" y="419"/>
                    <a:pt x="206" y="418"/>
                    <a:pt x="206" y="419"/>
                  </a:cubicBezTo>
                  <a:cubicBezTo>
                    <a:pt x="207" y="421"/>
                    <a:pt x="202" y="426"/>
                    <a:pt x="204" y="427"/>
                  </a:cubicBezTo>
                  <a:cubicBezTo>
                    <a:pt x="204" y="428"/>
                    <a:pt x="206" y="427"/>
                    <a:pt x="207" y="427"/>
                  </a:cubicBezTo>
                  <a:cubicBezTo>
                    <a:pt x="209" y="426"/>
                    <a:pt x="212" y="425"/>
                    <a:pt x="214" y="424"/>
                  </a:cubicBezTo>
                  <a:cubicBezTo>
                    <a:pt x="216" y="423"/>
                    <a:pt x="220" y="422"/>
                    <a:pt x="222" y="421"/>
                  </a:cubicBezTo>
                  <a:cubicBezTo>
                    <a:pt x="228" y="419"/>
                    <a:pt x="238" y="415"/>
                    <a:pt x="244" y="414"/>
                  </a:cubicBezTo>
                  <a:cubicBezTo>
                    <a:pt x="247" y="413"/>
                    <a:pt x="253" y="414"/>
                    <a:pt x="257" y="414"/>
                  </a:cubicBezTo>
                  <a:cubicBezTo>
                    <a:pt x="259" y="413"/>
                    <a:pt x="265" y="410"/>
                    <a:pt x="268" y="410"/>
                  </a:cubicBezTo>
                  <a:cubicBezTo>
                    <a:pt x="270" y="410"/>
                    <a:pt x="273" y="412"/>
                    <a:pt x="274" y="412"/>
                  </a:cubicBezTo>
                  <a:cubicBezTo>
                    <a:pt x="276" y="412"/>
                    <a:pt x="279" y="410"/>
                    <a:pt x="280" y="411"/>
                  </a:cubicBezTo>
                  <a:cubicBezTo>
                    <a:pt x="281" y="412"/>
                    <a:pt x="280" y="414"/>
                    <a:pt x="279" y="415"/>
                  </a:cubicBezTo>
                  <a:cubicBezTo>
                    <a:pt x="276" y="418"/>
                    <a:pt x="266" y="419"/>
                    <a:pt x="262" y="421"/>
                  </a:cubicBezTo>
                  <a:cubicBezTo>
                    <a:pt x="260" y="421"/>
                    <a:pt x="258" y="423"/>
                    <a:pt x="257" y="423"/>
                  </a:cubicBezTo>
                  <a:cubicBezTo>
                    <a:pt x="254" y="424"/>
                    <a:pt x="246" y="422"/>
                    <a:pt x="243" y="423"/>
                  </a:cubicBezTo>
                  <a:cubicBezTo>
                    <a:pt x="240" y="424"/>
                    <a:pt x="237" y="430"/>
                    <a:pt x="235" y="432"/>
                  </a:cubicBezTo>
                  <a:cubicBezTo>
                    <a:pt x="232" y="434"/>
                    <a:pt x="226" y="436"/>
                    <a:pt x="224" y="437"/>
                  </a:cubicBezTo>
                  <a:cubicBezTo>
                    <a:pt x="221" y="439"/>
                    <a:pt x="217" y="443"/>
                    <a:pt x="216" y="444"/>
                  </a:cubicBezTo>
                  <a:cubicBezTo>
                    <a:pt x="214" y="446"/>
                    <a:pt x="211" y="452"/>
                    <a:pt x="208" y="453"/>
                  </a:cubicBezTo>
                  <a:cubicBezTo>
                    <a:pt x="205" y="455"/>
                    <a:pt x="199" y="453"/>
                    <a:pt x="196" y="455"/>
                  </a:cubicBezTo>
                  <a:cubicBezTo>
                    <a:pt x="195" y="456"/>
                    <a:pt x="194" y="460"/>
                    <a:pt x="195" y="461"/>
                  </a:cubicBezTo>
                  <a:cubicBezTo>
                    <a:pt x="195" y="462"/>
                    <a:pt x="197" y="462"/>
                    <a:pt x="198" y="463"/>
                  </a:cubicBezTo>
                  <a:cubicBezTo>
                    <a:pt x="199" y="464"/>
                    <a:pt x="201" y="468"/>
                    <a:pt x="202" y="469"/>
                  </a:cubicBezTo>
                  <a:cubicBezTo>
                    <a:pt x="203" y="469"/>
                    <a:pt x="204" y="469"/>
                    <a:pt x="205" y="470"/>
                  </a:cubicBezTo>
                  <a:cubicBezTo>
                    <a:pt x="205" y="471"/>
                    <a:pt x="204" y="473"/>
                    <a:pt x="203" y="474"/>
                  </a:cubicBezTo>
                  <a:cubicBezTo>
                    <a:pt x="201" y="475"/>
                    <a:pt x="196" y="476"/>
                    <a:pt x="194" y="475"/>
                  </a:cubicBezTo>
                  <a:cubicBezTo>
                    <a:pt x="193" y="474"/>
                    <a:pt x="194" y="469"/>
                    <a:pt x="193" y="468"/>
                  </a:cubicBezTo>
                  <a:cubicBezTo>
                    <a:pt x="192" y="467"/>
                    <a:pt x="189" y="467"/>
                    <a:pt x="188" y="467"/>
                  </a:cubicBezTo>
                  <a:cubicBezTo>
                    <a:pt x="186" y="465"/>
                    <a:pt x="186" y="458"/>
                    <a:pt x="183" y="458"/>
                  </a:cubicBezTo>
                  <a:cubicBezTo>
                    <a:pt x="181" y="457"/>
                    <a:pt x="179" y="461"/>
                    <a:pt x="178" y="463"/>
                  </a:cubicBezTo>
                  <a:cubicBezTo>
                    <a:pt x="177" y="464"/>
                    <a:pt x="177" y="468"/>
                    <a:pt x="176" y="469"/>
                  </a:cubicBezTo>
                  <a:cubicBezTo>
                    <a:pt x="174" y="471"/>
                    <a:pt x="166" y="475"/>
                    <a:pt x="166" y="475"/>
                  </a:cubicBezTo>
                  <a:cubicBezTo>
                    <a:pt x="166" y="475"/>
                    <a:pt x="167" y="479"/>
                    <a:pt x="168" y="481"/>
                  </a:cubicBezTo>
                  <a:cubicBezTo>
                    <a:pt x="169" y="482"/>
                    <a:pt x="172" y="485"/>
                    <a:pt x="173" y="486"/>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2" name="Freeform 29">
              <a:extLst>
                <a:ext uri="{FF2B5EF4-FFF2-40B4-BE49-F238E27FC236}">
                  <a16:creationId xmlns:a16="http://schemas.microsoft.com/office/drawing/2014/main" id="{D20B69EC-DF73-40DA-AD94-132A42BBAC8E}"/>
                </a:ext>
              </a:extLst>
            </p:cNvPr>
            <p:cNvSpPr>
              <a:spLocks/>
            </p:cNvSpPr>
            <p:nvPr/>
          </p:nvSpPr>
          <p:spPr bwMode="auto">
            <a:xfrm>
              <a:off x="2770188" y="3798888"/>
              <a:ext cx="14288" cy="23813"/>
            </a:xfrm>
            <a:custGeom>
              <a:avLst/>
              <a:gdLst/>
              <a:ahLst/>
              <a:cxnLst>
                <a:cxn ang="0">
                  <a:pos x="8" y="3"/>
                </a:cxn>
                <a:cxn ang="0">
                  <a:pos x="4" y="0"/>
                </a:cxn>
                <a:cxn ang="0">
                  <a:pos x="4" y="4"/>
                </a:cxn>
                <a:cxn ang="0">
                  <a:pos x="0" y="9"/>
                </a:cxn>
                <a:cxn ang="0">
                  <a:pos x="1" y="13"/>
                </a:cxn>
                <a:cxn ang="0">
                  <a:pos x="7" y="8"/>
                </a:cxn>
                <a:cxn ang="0">
                  <a:pos x="8" y="3"/>
                </a:cxn>
              </a:cxnLst>
              <a:rect l="0" t="0" r="r" b="b"/>
              <a:pathLst>
                <a:path w="8" h="14">
                  <a:moveTo>
                    <a:pt x="8" y="3"/>
                  </a:moveTo>
                  <a:cubicBezTo>
                    <a:pt x="7" y="2"/>
                    <a:pt x="5" y="0"/>
                    <a:pt x="4" y="0"/>
                  </a:cubicBezTo>
                  <a:cubicBezTo>
                    <a:pt x="4" y="1"/>
                    <a:pt x="4" y="3"/>
                    <a:pt x="4" y="4"/>
                  </a:cubicBezTo>
                  <a:cubicBezTo>
                    <a:pt x="3" y="5"/>
                    <a:pt x="1" y="7"/>
                    <a:pt x="0" y="9"/>
                  </a:cubicBezTo>
                  <a:cubicBezTo>
                    <a:pt x="0" y="10"/>
                    <a:pt x="0" y="12"/>
                    <a:pt x="1" y="13"/>
                  </a:cubicBezTo>
                  <a:cubicBezTo>
                    <a:pt x="2" y="14"/>
                    <a:pt x="6" y="10"/>
                    <a:pt x="7" y="8"/>
                  </a:cubicBezTo>
                  <a:cubicBezTo>
                    <a:pt x="7" y="7"/>
                    <a:pt x="8" y="5"/>
                    <a:pt x="8" y="3"/>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3" name="Freeform 30">
              <a:extLst>
                <a:ext uri="{FF2B5EF4-FFF2-40B4-BE49-F238E27FC236}">
                  <a16:creationId xmlns:a16="http://schemas.microsoft.com/office/drawing/2014/main" id="{1F5C2E63-5589-421F-AE28-BFF209A837E3}"/>
                </a:ext>
              </a:extLst>
            </p:cNvPr>
            <p:cNvSpPr>
              <a:spLocks/>
            </p:cNvSpPr>
            <p:nvPr/>
          </p:nvSpPr>
          <p:spPr bwMode="auto">
            <a:xfrm>
              <a:off x="2541588" y="3717925"/>
              <a:ext cx="795338" cy="520700"/>
            </a:xfrm>
            <a:custGeom>
              <a:avLst/>
              <a:gdLst/>
              <a:ahLst/>
              <a:cxnLst>
                <a:cxn ang="0">
                  <a:pos x="35" y="98"/>
                </a:cxn>
                <a:cxn ang="0">
                  <a:pos x="17" y="122"/>
                </a:cxn>
                <a:cxn ang="0">
                  <a:pos x="12" y="159"/>
                </a:cxn>
                <a:cxn ang="0">
                  <a:pos x="2" y="192"/>
                </a:cxn>
                <a:cxn ang="0">
                  <a:pos x="37" y="231"/>
                </a:cxn>
                <a:cxn ang="0">
                  <a:pos x="43" y="231"/>
                </a:cxn>
                <a:cxn ang="0">
                  <a:pos x="71" y="212"/>
                </a:cxn>
                <a:cxn ang="0">
                  <a:pos x="108" y="233"/>
                </a:cxn>
                <a:cxn ang="0">
                  <a:pos x="123" y="242"/>
                </a:cxn>
                <a:cxn ang="0">
                  <a:pos x="157" y="226"/>
                </a:cxn>
                <a:cxn ang="0">
                  <a:pos x="179" y="212"/>
                </a:cxn>
                <a:cxn ang="0">
                  <a:pos x="203" y="203"/>
                </a:cxn>
                <a:cxn ang="0">
                  <a:pos x="229" y="210"/>
                </a:cxn>
                <a:cxn ang="0">
                  <a:pos x="249" y="227"/>
                </a:cxn>
                <a:cxn ang="0">
                  <a:pos x="262" y="249"/>
                </a:cxn>
                <a:cxn ang="0">
                  <a:pos x="281" y="269"/>
                </a:cxn>
                <a:cxn ang="0">
                  <a:pos x="341" y="291"/>
                </a:cxn>
                <a:cxn ang="0">
                  <a:pos x="365" y="274"/>
                </a:cxn>
                <a:cxn ang="0">
                  <a:pos x="404" y="297"/>
                </a:cxn>
                <a:cxn ang="0">
                  <a:pos x="438" y="297"/>
                </a:cxn>
                <a:cxn ang="0">
                  <a:pos x="440" y="274"/>
                </a:cxn>
                <a:cxn ang="0">
                  <a:pos x="433" y="250"/>
                </a:cxn>
                <a:cxn ang="0">
                  <a:pos x="422" y="228"/>
                </a:cxn>
                <a:cxn ang="0">
                  <a:pos x="405" y="216"/>
                </a:cxn>
                <a:cxn ang="0">
                  <a:pos x="394" y="201"/>
                </a:cxn>
                <a:cxn ang="0">
                  <a:pos x="382" y="196"/>
                </a:cxn>
                <a:cxn ang="0">
                  <a:pos x="373" y="166"/>
                </a:cxn>
                <a:cxn ang="0">
                  <a:pos x="391" y="152"/>
                </a:cxn>
                <a:cxn ang="0">
                  <a:pos x="397" y="171"/>
                </a:cxn>
                <a:cxn ang="0">
                  <a:pos x="408" y="161"/>
                </a:cxn>
                <a:cxn ang="0">
                  <a:pos x="426" y="156"/>
                </a:cxn>
                <a:cxn ang="0">
                  <a:pos x="439" y="138"/>
                </a:cxn>
                <a:cxn ang="0">
                  <a:pos x="440" y="125"/>
                </a:cxn>
                <a:cxn ang="0">
                  <a:pos x="450" y="109"/>
                </a:cxn>
                <a:cxn ang="0">
                  <a:pos x="461" y="84"/>
                </a:cxn>
                <a:cxn ang="0">
                  <a:pos x="446" y="62"/>
                </a:cxn>
                <a:cxn ang="0">
                  <a:pos x="407" y="52"/>
                </a:cxn>
                <a:cxn ang="0">
                  <a:pos x="388" y="45"/>
                </a:cxn>
                <a:cxn ang="0">
                  <a:pos x="376" y="42"/>
                </a:cxn>
                <a:cxn ang="0">
                  <a:pos x="361" y="13"/>
                </a:cxn>
                <a:cxn ang="0">
                  <a:pos x="345" y="43"/>
                </a:cxn>
                <a:cxn ang="0">
                  <a:pos x="326" y="44"/>
                </a:cxn>
                <a:cxn ang="0">
                  <a:pos x="286" y="54"/>
                </a:cxn>
                <a:cxn ang="0">
                  <a:pos x="238" y="39"/>
                </a:cxn>
                <a:cxn ang="0">
                  <a:pos x="235" y="53"/>
                </a:cxn>
                <a:cxn ang="0">
                  <a:pos x="211" y="33"/>
                </a:cxn>
                <a:cxn ang="0">
                  <a:pos x="179" y="51"/>
                </a:cxn>
                <a:cxn ang="0">
                  <a:pos x="162" y="52"/>
                </a:cxn>
                <a:cxn ang="0">
                  <a:pos x="149" y="51"/>
                </a:cxn>
                <a:cxn ang="0">
                  <a:pos x="128" y="70"/>
                </a:cxn>
                <a:cxn ang="0">
                  <a:pos x="97" y="69"/>
                </a:cxn>
                <a:cxn ang="0">
                  <a:pos x="33" y="70"/>
                </a:cxn>
              </a:cxnLst>
              <a:rect l="0" t="0" r="r" b="b"/>
              <a:pathLst>
                <a:path w="468" h="307">
                  <a:moveTo>
                    <a:pt x="22" y="82"/>
                  </a:moveTo>
                  <a:cubicBezTo>
                    <a:pt x="21" y="84"/>
                    <a:pt x="23" y="89"/>
                    <a:pt x="25" y="90"/>
                  </a:cubicBezTo>
                  <a:cubicBezTo>
                    <a:pt x="26" y="91"/>
                    <a:pt x="30" y="90"/>
                    <a:pt x="31" y="91"/>
                  </a:cubicBezTo>
                  <a:cubicBezTo>
                    <a:pt x="33" y="92"/>
                    <a:pt x="35" y="96"/>
                    <a:pt x="35" y="98"/>
                  </a:cubicBezTo>
                  <a:cubicBezTo>
                    <a:pt x="36" y="100"/>
                    <a:pt x="34" y="106"/>
                    <a:pt x="33" y="108"/>
                  </a:cubicBezTo>
                  <a:cubicBezTo>
                    <a:pt x="32" y="110"/>
                    <a:pt x="27" y="114"/>
                    <a:pt x="26" y="116"/>
                  </a:cubicBezTo>
                  <a:cubicBezTo>
                    <a:pt x="25" y="117"/>
                    <a:pt x="23" y="120"/>
                    <a:pt x="22" y="121"/>
                  </a:cubicBezTo>
                  <a:cubicBezTo>
                    <a:pt x="21" y="122"/>
                    <a:pt x="18" y="121"/>
                    <a:pt x="17" y="122"/>
                  </a:cubicBezTo>
                  <a:cubicBezTo>
                    <a:pt x="15" y="126"/>
                    <a:pt x="17" y="136"/>
                    <a:pt x="19" y="140"/>
                  </a:cubicBezTo>
                  <a:cubicBezTo>
                    <a:pt x="20" y="141"/>
                    <a:pt x="23" y="141"/>
                    <a:pt x="24" y="143"/>
                  </a:cubicBezTo>
                  <a:cubicBezTo>
                    <a:pt x="25" y="144"/>
                    <a:pt x="26" y="147"/>
                    <a:pt x="25" y="148"/>
                  </a:cubicBezTo>
                  <a:cubicBezTo>
                    <a:pt x="24" y="152"/>
                    <a:pt x="14" y="155"/>
                    <a:pt x="12" y="159"/>
                  </a:cubicBezTo>
                  <a:cubicBezTo>
                    <a:pt x="11" y="163"/>
                    <a:pt x="17" y="171"/>
                    <a:pt x="18" y="175"/>
                  </a:cubicBezTo>
                  <a:cubicBezTo>
                    <a:pt x="18" y="177"/>
                    <a:pt x="18" y="181"/>
                    <a:pt x="17" y="182"/>
                  </a:cubicBezTo>
                  <a:cubicBezTo>
                    <a:pt x="16" y="184"/>
                    <a:pt x="13" y="186"/>
                    <a:pt x="11" y="187"/>
                  </a:cubicBezTo>
                  <a:cubicBezTo>
                    <a:pt x="9" y="188"/>
                    <a:pt x="4" y="190"/>
                    <a:pt x="2" y="192"/>
                  </a:cubicBezTo>
                  <a:cubicBezTo>
                    <a:pt x="1" y="193"/>
                    <a:pt x="0" y="195"/>
                    <a:pt x="1" y="196"/>
                  </a:cubicBezTo>
                  <a:cubicBezTo>
                    <a:pt x="2" y="203"/>
                    <a:pt x="11" y="214"/>
                    <a:pt x="16" y="218"/>
                  </a:cubicBezTo>
                  <a:cubicBezTo>
                    <a:pt x="19" y="221"/>
                    <a:pt x="29" y="221"/>
                    <a:pt x="32" y="224"/>
                  </a:cubicBezTo>
                  <a:cubicBezTo>
                    <a:pt x="34" y="225"/>
                    <a:pt x="36" y="229"/>
                    <a:pt x="37" y="231"/>
                  </a:cubicBezTo>
                  <a:cubicBezTo>
                    <a:pt x="37" y="232"/>
                    <a:pt x="35" y="235"/>
                    <a:pt x="36" y="237"/>
                  </a:cubicBezTo>
                  <a:cubicBezTo>
                    <a:pt x="36" y="239"/>
                    <a:pt x="41" y="243"/>
                    <a:pt x="41" y="243"/>
                  </a:cubicBezTo>
                  <a:cubicBezTo>
                    <a:pt x="41" y="243"/>
                    <a:pt x="37" y="232"/>
                    <a:pt x="39" y="230"/>
                  </a:cubicBezTo>
                  <a:cubicBezTo>
                    <a:pt x="40" y="230"/>
                    <a:pt x="42" y="232"/>
                    <a:pt x="43" y="231"/>
                  </a:cubicBezTo>
                  <a:cubicBezTo>
                    <a:pt x="44" y="231"/>
                    <a:pt x="46" y="229"/>
                    <a:pt x="48" y="228"/>
                  </a:cubicBezTo>
                  <a:cubicBezTo>
                    <a:pt x="50" y="227"/>
                    <a:pt x="56" y="227"/>
                    <a:pt x="58" y="225"/>
                  </a:cubicBezTo>
                  <a:cubicBezTo>
                    <a:pt x="59" y="225"/>
                    <a:pt x="60" y="222"/>
                    <a:pt x="61" y="222"/>
                  </a:cubicBezTo>
                  <a:cubicBezTo>
                    <a:pt x="63" y="219"/>
                    <a:pt x="68" y="212"/>
                    <a:pt x="71" y="212"/>
                  </a:cubicBezTo>
                  <a:cubicBezTo>
                    <a:pt x="74" y="212"/>
                    <a:pt x="76" y="217"/>
                    <a:pt x="78" y="218"/>
                  </a:cubicBezTo>
                  <a:cubicBezTo>
                    <a:pt x="81" y="219"/>
                    <a:pt x="87" y="218"/>
                    <a:pt x="89" y="220"/>
                  </a:cubicBezTo>
                  <a:cubicBezTo>
                    <a:pt x="91" y="221"/>
                    <a:pt x="93" y="227"/>
                    <a:pt x="96" y="229"/>
                  </a:cubicBezTo>
                  <a:cubicBezTo>
                    <a:pt x="98" y="231"/>
                    <a:pt x="105" y="231"/>
                    <a:pt x="108" y="233"/>
                  </a:cubicBezTo>
                  <a:cubicBezTo>
                    <a:pt x="113" y="236"/>
                    <a:pt x="117" y="248"/>
                    <a:pt x="122" y="251"/>
                  </a:cubicBezTo>
                  <a:cubicBezTo>
                    <a:pt x="123" y="252"/>
                    <a:pt x="126" y="253"/>
                    <a:pt x="127" y="252"/>
                  </a:cubicBezTo>
                  <a:cubicBezTo>
                    <a:pt x="127" y="252"/>
                    <a:pt x="128" y="250"/>
                    <a:pt x="129" y="250"/>
                  </a:cubicBezTo>
                  <a:cubicBezTo>
                    <a:pt x="129" y="247"/>
                    <a:pt x="123" y="244"/>
                    <a:pt x="123" y="242"/>
                  </a:cubicBezTo>
                  <a:cubicBezTo>
                    <a:pt x="124" y="240"/>
                    <a:pt x="129" y="238"/>
                    <a:pt x="131" y="238"/>
                  </a:cubicBezTo>
                  <a:cubicBezTo>
                    <a:pt x="135" y="237"/>
                    <a:pt x="143" y="239"/>
                    <a:pt x="147" y="239"/>
                  </a:cubicBezTo>
                  <a:cubicBezTo>
                    <a:pt x="152" y="238"/>
                    <a:pt x="163" y="237"/>
                    <a:pt x="164" y="233"/>
                  </a:cubicBezTo>
                  <a:cubicBezTo>
                    <a:pt x="164" y="230"/>
                    <a:pt x="158" y="228"/>
                    <a:pt x="157" y="226"/>
                  </a:cubicBezTo>
                  <a:cubicBezTo>
                    <a:pt x="156" y="226"/>
                    <a:pt x="156" y="224"/>
                    <a:pt x="156" y="224"/>
                  </a:cubicBezTo>
                  <a:cubicBezTo>
                    <a:pt x="158" y="221"/>
                    <a:pt x="164" y="218"/>
                    <a:pt x="166" y="217"/>
                  </a:cubicBezTo>
                  <a:cubicBezTo>
                    <a:pt x="168" y="216"/>
                    <a:pt x="170" y="217"/>
                    <a:pt x="172" y="217"/>
                  </a:cubicBezTo>
                  <a:cubicBezTo>
                    <a:pt x="174" y="216"/>
                    <a:pt x="177" y="214"/>
                    <a:pt x="179" y="212"/>
                  </a:cubicBezTo>
                  <a:cubicBezTo>
                    <a:pt x="181" y="210"/>
                    <a:pt x="182" y="203"/>
                    <a:pt x="184" y="202"/>
                  </a:cubicBezTo>
                  <a:cubicBezTo>
                    <a:pt x="185" y="201"/>
                    <a:pt x="188" y="202"/>
                    <a:pt x="189" y="201"/>
                  </a:cubicBezTo>
                  <a:cubicBezTo>
                    <a:pt x="192" y="200"/>
                    <a:pt x="196" y="194"/>
                    <a:pt x="199" y="194"/>
                  </a:cubicBezTo>
                  <a:cubicBezTo>
                    <a:pt x="201" y="195"/>
                    <a:pt x="201" y="202"/>
                    <a:pt x="203" y="203"/>
                  </a:cubicBezTo>
                  <a:cubicBezTo>
                    <a:pt x="203" y="204"/>
                    <a:pt x="205" y="204"/>
                    <a:pt x="206" y="204"/>
                  </a:cubicBezTo>
                  <a:cubicBezTo>
                    <a:pt x="207" y="204"/>
                    <a:pt x="209" y="202"/>
                    <a:pt x="210" y="202"/>
                  </a:cubicBezTo>
                  <a:cubicBezTo>
                    <a:pt x="213" y="202"/>
                    <a:pt x="216" y="206"/>
                    <a:pt x="219" y="207"/>
                  </a:cubicBezTo>
                  <a:cubicBezTo>
                    <a:pt x="221" y="208"/>
                    <a:pt x="226" y="210"/>
                    <a:pt x="229" y="210"/>
                  </a:cubicBezTo>
                  <a:cubicBezTo>
                    <a:pt x="232" y="211"/>
                    <a:pt x="239" y="207"/>
                    <a:pt x="242" y="209"/>
                  </a:cubicBezTo>
                  <a:cubicBezTo>
                    <a:pt x="242" y="209"/>
                    <a:pt x="243" y="210"/>
                    <a:pt x="244" y="210"/>
                  </a:cubicBezTo>
                  <a:cubicBezTo>
                    <a:pt x="245" y="213"/>
                    <a:pt x="243" y="218"/>
                    <a:pt x="244" y="220"/>
                  </a:cubicBezTo>
                  <a:cubicBezTo>
                    <a:pt x="245" y="222"/>
                    <a:pt x="249" y="225"/>
                    <a:pt x="249" y="227"/>
                  </a:cubicBezTo>
                  <a:cubicBezTo>
                    <a:pt x="251" y="230"/>
                    <a:pt x="250" y="237"/>
                    <a:pt x="252" y="240"/>
                  </a:cubicBezTo>
                  <a:cubicBezTo>
                    <a:pt x="252" y="241"/>
                    <a:pt x="255" y="242"/>
                    <a:pt x="255" y="243"/>
                  </a:cubicBezTo>
                  <a:cubicBezTo>
                    <a:pt x="256" y="245"/>
                    <a:pt x="256" y="248"/>
                    <a:pt x="257" y="249"/>
                  </a:cubicBezTo>
                  <a:cubicBezTo>
                    <a:pt x="258" y="250"/>
                    <a:pt x="261" y="248"/>
                    <a:pt x="262" y="249"/>
                  </a:cubicBezTo>
                  <a:cubicBezTo>
                    <a:pt x="263" y="249"/>
                    <a:pt x="265" y="251"/>
                    <a:pt x="265" y="252"/>
                  </a:cubicBezTo>
                  <a:cubicBezTo>
                    <a:pt x="265" y="253"/>
                    <a:pt x="262" y="254"/>
                    <a:pt x="262" y="256"/>
                  </a:cubicBezTo>
                  <a:cubicBezTo>
                    <a:pt x="262" y="259"/>
                    <a:pt x="265" y="267"/>
                    <a:pt x="268" y="269"/>
                  </a:cubicBezTo>
                  <a:cubicBezTo>
                    <a:pt x="271" y="271"/>
                    <a:pt x="278" y="267"/>
                    <a:pt x="281" y="269"/>
                  </a:cubicBezTo>
                  <a:cubicBezTo>
                    <a:pt x="283" y="271"/>
                    <a:pt x="283" y="279"/>
                    <a:pt x="285" y="282"/>
                  </a:cubicBezTo>
                  <a:cubicBezTo>
                    <a:pt x="287" y="284"/>
                    <a:pt x="293" y="288"/>
                    <a:pt x="297" y="289"/>
                  </a:cubicBezTo>
                  <a:cubicBezTo>
                    <a:pt x="301" y="290"/>
                    <a:pt x="310" y="289"/>
                    <a:pt x="314" y="289"/>
                  </a:cubicBezTo>
                  <a:cubicBezTo>
                    <a:pt x="321" y="289"/>
                    <a:pt x="335" y="293"/>
                    <a:pt x="341" y="291"/>
                  </a:cubicBezTo>
                  <a:cubicBezTo>
                    <a:pt x="345" y="290"/>
                    <a:pt x="352" y="286"/>
                    <a:pt x="354" y="282"/>
                  </a:cubicBezTo>
                  <a:cubicBezTo>
                    <a:pt x="355" y="281"/>
                    <a:pt x="354" y="278"/>
                    <a:pt x="354" y="276"/>
                  </a:cubicBezTo>
                  <a:cubicBezTo>
                    <a:pt x="356" y="274"/>
                    <a:pt x="360" y="270"/>
                    <a:pt x="363" y="271"/>
                  </a:cubicBezTo>
                  <a:cubicBezTo>
                    <a:pt x="364" y="271"/>
                    <a:pt x="364" y="273"/>
                    <a:pt x="365" y="274"/>
                  </a:cubicBezTo>
                  <a:cubicBezTo>
                    <a:pt x="367" y="275"/>
                    <a:pt x="373" y="274"/>
                    <a:pt x="374" y="276"/>
                  </a:cubicBezTo>
                  <a:cubicBezTo>
                    <a:pt x="378" y="280"/>
                    <a:pt x="375" y="294"/>
                    <a:pt x="378" y="299"/>
                  </a:cubicBezTo>
                  <a:cubicBezTo>
                    <a:pt x="379" y="300"/>
                    <a:pt x="381" y="301"/>
                    <a:pt x="382" y="301"/>
                  </a:cubicBezTo>
                  <a:cubicBezTo>
                    <a:pt x="388" y="302"/>
                    <a:pt x="399" y="296"/>
                    <a:pt x="404" y="297"/>
                  </a:cubicBezTo>
                  <a:cubicBezTo>
                    <a:pt x="408" y="298"/>
                    <a:pt x="413" y="304"/>
                    <a:pt x="416" y="306"/>
                  </a:cubicBezTo>
                  <a:cubicBezTo>
                    <a:pt x="417" y="307"/>
                    <a:pt x="419" y="307"/>
                    <a:pt x="419" y="307"/>
                  </a:cubicBezTo>
                  <a:cubicBezTo>
                    <a:pt x="419" y="307"/>
                    <a:pt x="434" y="305"/>
                    <a:pt x="437" y="301"/>
                  </a:cubicBezTo>
                  <a:cubicBezTo>
                    <a:pt x="438" y="300"/>
                    <a:pt x="439" y="298"/>
                    <a:pt x="438" y="297"/>
                  </a:cubicBezTo>
                  <a:cubicBezTo>
                    <a:pt x="438" y="296"/>
                    <a:pt x="435" y="295"/>
                    <a:pt x="435" y="294"/>
                  </a:cubicBezTo>
                  <a:cubicBezTo>
                    <a:pt x="434" y="293"/>
                    <a:pt x="436" y="289"/>
                    <a:pt x="436" y="288"/>
                  </a:cubicBezTo>
                  <a:cubicBezTo>
                    <a:pt x="435" y="286"/>
                    <a:pt x="431" y="285"/>
                    <a:pt x="431" y="283"/>
                  </a:cubicBezTo>
                  <a:cubicBezTo>
                    <a:pt x="431" y="280"/>
                    <a:pt x="439" y="277"/>
                    <a:pt x="440" y="274"/>
                  </a:cubicBezTo>
                  <a:cubicBezTo>
                    <a:pt x="442" y="270"/>
                    <a:pt x="443" y="260"/>
                    <a:pt x="442" y="256"/>
                  </a:cubicBezTo>
                  <a:cubicBezTo>
                    <a:pt x="442" y="255"/>
                    <a:pt x="441" y="253"/>
                    <a:pt x="441" y="253"/>
                  </a:cubicBezTo>
                  <a:cubicBezTo>
                    <a:pt x="440" y="253"/>
                    <a:pt x="437" y="254"/>
                    <a:pt x="436" y="254"/>
                  </a:cubicBezTo>
                  <a:cubicBezTo>
                    <a:pt x="435" y="253"/>
                    <a:pt x="434" y="251"/>
                    <a:pt x="433" y="250"/>
                  </a:cubicBezTo>
                  <a:cubicBezTo>
                    <a:pt x="432" y="249"/>
                    <a:pt x="430" y="248"/>
                    <a:pt x="429" y="248"/>
                  </a:cubicBezTo>
                  <a:cubicBezTo>
                    <a:pt x="428" y="248"/>
                    <a:pt x="426" y="249"/>
                    <a:pt x="425" y="249"/>
                  </a:cubicBezTo>
                  <a:cubicBezTo>
                    <a:pt x="423" y="248"/>
                    <a:pt x="421" y="245"/>
                    <a:pt x="420" y="243"/>
                  </a:cubicBezTo>
                  <a:cubicBezTo>
                    <a:pt x="419" y="240"/>
                    <a:pt x="423" y="231"/>
                    <a:pt x="422" y="228"/>
                  </a:cubicBezTo>
                  <a:cubicBezTo>
                    <a:pt x="421" y="227"/>
                    <a:pt x="420" y="224"/>
                    <a:pt x="419" y="224"/>
                  </a:cubicBezTo>
                  <a:cubicBezTo>
                    <a:pt x="416" y="223"/>
                    <a:pt x="410" y="226"/>
                    <a:pt x="407" y="226"/>
                  </a:cubicBezTo>
                  <a:cubicBezTo>
                    <a:pt x="406" y="226"/>
                    <a:pt x="404" y="226"/>
                    <a:pt x="404" y="225"/>
                  </a:cubicBezTo>
                  <a:cubicBezTo>
                    <a:pt x="403" y="223"/>
                    <a:pt x="406" y="219"/>
                    <a:pt x="405" y="216"/>
                  </a:cubicBezTo>
                  <a:cubicBezTo>
                    <a:pt x="405" y="215"/>
                    <a:pt x="403" y="213"/>
                    <a:pt x="402" y="212"/>
                  </a:cubicBezTo>
                  <a:cubicBezTo>
                    <a:pt x="400" y="211"/>
                    <a:pt x="396" y="212"/>
                    <a:pt x="395" y="210"/>
                  </a:cubicBezTo>
                  <a:cubicBezTo>
                    <a:pt x="394" y="210"/>
                    <a:pt x="393" y="207"/>
                    <a:pt x="393" y="206"/>
                  </a:cubicBezTo>
                  <a:cubicBezTo>
                    <a:pt x="393" y="204"/>
                    <a:pt x="394" y="202"/>
                    <a:pt x="394" y="201"/>
                  </a:cubicBezTo>
                  <a:cubicBezTo>
                    <a:pt x="394" y="199"/>
                    <a:pt x="393" y="197"/>
                    <a:pt x="392" y="196"/>
                  </a:cubicBezTo>
                  <a:cubicBezTo>
                    <a:pt x="392" y="195"/>
                    <a:pt x="390" y="195"/>
                    <a:pt x="389" y="195"/>
                  </a:cubicBezTo>
                  <a:cubicBezTo>
                    <a:pt x="389" y="195"/>
                    <a:pt x="388" y="196"/>
                    <a:pt x="387" y="196"/>
                  </a:cubicBezTo>
                  <a:cubicBezTo>
                    <a:pt x="386" y="197"/>
                    <a:pt x="383" y="197"/>
                    <a:pt x="382" y="196"/>
                  </a:cubicBezTo>
                  <a:cubicBezTo>
                    <a:pt x="381" y="196"/>
                    <a:pt x="380" y="191"/>
                    <a:pt x="378" y="191"/>
                  </a:cubicBezTo>
                  <a:cubicBezTo>
                    <a:pt x="375" y="190"/>
                    <a:pt x="370" y="196"/>
                    <a:pt x="368" y="195"/>
                  </a:cubicBezTo>
                  <a:cubicBezTo>
                    <a:pt x="366" y="194"/>
                    <a:pt x="366" y="189"/>
                    <a:pt x="366" y="187"/>
                  </a:cubicBezTo>
                  <a:cubicBezTo>
                    <a:pt x="366" y="182"/>
                    <a:pt x="369" y="170"/>
                    <a:pt x="373" y="166"/>
                  </a:cubicBezTo>
                  <a:cubicBezTo>
                    <a:pt x="374" y="164"/>
                    <a:pt x="380" y="164"/>
                    <a:pt x="381" y="163"/>
                  </a:cubicBezTo>
                  <a:cubicBezTo>
                    <a:pt x="382" y="161"/>
                    <a:pt x="381" y="157"/>
                    <a:pt x="382" y="156"/>
                  </a:cubicBezTo>
                  <a:cubicBezTo>
                    <a:pt x="383" y="155"/>
                    <a:pt x="385" y="154"/>
                    <a:pt x="386" y="154"/>
                  </a:cubicBezTo>
                  <a:cubicBezTo>
                    <a:pt x="387" y="153"/>
                    <a:pt x="390" y="152"/>
                    <a:pt x="391" y="152"/>
                  </a:cubicBezTo>
                  <a:cubicBezTo>
                    <a:pt x="392" y="152"/>
                    <a:pt x="394" y="153"/>
                    <a:pt x="395" y="154"/>
                  </a:cubicBezTo>
                  <a:cubicBezTo>
                    <a:pt x="396" y="157"/>
                    <a:pt x="390" y="164"/>
                    <a:pt x="391" y="167"/>
                  </a:cubicBezTo>
                  <a:cubicBezTo>
                    <a:pt x="391" y="168"/>
                    <a:pt x="391" y="171"/>
                    <a:pt x="392" y="171"/>
                  </a:cubicBezTo>
                  <a:cubicBezTo>
                    <a:pt x="393" y="172"/>
                    <a:pt x="396" y="172"/>
                    <a:pt x="397" y="171"/>
                  </a:cubicBezTo>
                  <a:cubicBezTo>
                    <a:pt x="398" y="171"/>
                    <a:pt x="400" y="169"/>
                    <a:pt x="400" y="168"/>
                  </a:cubicBezTo>
                  <a:cubicBezTo>
                    <a:pt x="400" y="168"/>
                    <a:pt x="399" y="166"/>
                    <a:pt x="399" y="165"/>
                  </a:cubicBezTo>
                  <a:cubicBezTo>
                    <a:pt x="399" y="163"/>
                    <a:pt x="399" y="160"/>
                    <a:pt x="400" y="159"/>
                  </a:cubicBezTo>
                  <a:cubicBezTo>
                    <a:pt x="402" y="158"/>
                    <a:pt x="406" y="162"/>
                    <a:pt x="408" y="161"/>
                  </a:cubicBezTo>
                  <a:cubicBezTo>
                    <a:pt x="410" y="160"/>
                    <a:pt x="410" y="156"/>
                    <a:pt x="411" y="155"/>
                  </a:cubicBezTo>
                  <a:cubicBezTo>
                    <a:pt x="413" y="153"/>
                    <a:pt x="415" y="150"/>
                    <a:pt x="417" y="150"/>
                  </a:cubicBezTo>
                  <a:cubicBezTo>
                    <a:pt x="419" y="150"/>
                    <a:pt x="418" y="154"/>
                    <a:pt x="419" y="155"/>
                  </a:cubicBezTo>
                  <a:cubicBezTo>
                    <a:pt x="421" y="156"/>
                    <a:pt x="425" y="155"/>
                    <a:pt x="426" y="156"/>
                  </a:cubicBezTo>
                  <a:cubicBezTo>
                    <a:pt x="427" y="157"/>
                    <a:pt x="426" y="161"/>
                    <a:pt x="427" y="162"/>
                  </a:cubicBezTo>
                  <a:cubicBezTo>
                    <a:pt x="429" y="163"/>
                    <a:pt x="433" y="160"/>
                    <a:pt x="434" y="159"/>
                  </a:cubicBezTo>
                  <a:cubicBezTo>
                    <a:pt x="437" y="156"/>
                    <a:pt x="443" y="146"/>
                    <a:pt x="442" y="142"/>
                  </a:cubicBezTo>
                  <a:cubicBezTo>
                    <a:pt x="442" y="140"/>
                    <a:pt x="439" y="139"/>
                    <a:pt x="439" y="138"/>
                  </a:cubicBezTo>
                  <a:cubicBezTo>
                    <a:pt x="438" y="137"/>
                    <a:pt x="438" y="135"/>
                    <a:pt x="438" y="133"/>
                  </a:cubicBezTo>
                  <a:cubicBezTo>
                    <a:pt x="438" y="132"/>
                    <a:pt x="441" y="131"/>
                    <a:pt x="441" y="129"/>
                  </a:cubicBezTo>
                  <a:cubicBezTo>
                    <a:pt x="442" y="129"/>
                    <a:pt x="442" y="127"/>
                    <a:pt x="442" y="126"/>
                  </a:cubicBezTo>
                  <a:cubicBezTo>
                    <a:pt x="442" y="126"/>
                    <a:pt x="441" y="126"/>
                    <a:pt x="440" y="125"/>
                  </a:cubicBezTo>
                  <a:cubicBezTo>
                    <a:pt x="440" y="125"/>
                    <a:pt x="439" y="123"/>
                    <a:pt x="439" y="122"/>
                  </a:cubicBezTo>
                  <a:cubicBezTo>
                    <a:pt x="441" y="119"/>
                    <a:pt x="448" y="119"/>
                    <a:pt x="450" y="117"/>
                  </a:cubicBezTo>
                  <a:cubicBezTo>
                    <a:pt x="451" y="116"/>
                    <a:pt x="452" y="114"/>
                    <a:pt x="452" y="113"/>
                  </a:cubicBezTo>
                  <a:cubicBezTo>
                    <a:pt x="452" y="112"/>
                    <a:pt x="450" y="110"/>
                    <a:pt x="450" y="109"/>
                  </a:cubicBezTo>
                  <a:cubicBezTo>
                    <a:pt x="450" y="107"/>
                    <a:pt x="450" y="101"/>
                    <a:pt x="450" y="99"/>
                  </a:cubicBezTo>
                  <a:cubicBezTo>
                    <a:pt x="451" y="97"/>
                    <a:pt x="452" y="94"/>
                    <a:pt x="453" y="92"/>
                  </a:cubicBezTo>
                  <a:cubicBezTo>
                    <a:pt x="455" y="91"/>
                    <a:pt x="458" y="92"/>
                    <a:pt x="460" y="91"/>
                  </a:cubicBezTo>
                  <a:cubicBezTo>
                    <a:pt x="461" y="89"/>
                    <a:pt x="461" y="86"/>
                    <a:pt x="461" y="84"/>
                  </a:cubicBezTo>
                  <a:cubicBezTo>
                    <a:pt x="462" y="81"/>
                    <a:pt x="468" y="75"/>
                    <a:pt x="466" y="73"/>
                  </a:cubicBezTo>
                  <a:cubicBezTo>
                    <a:pt x="464" y="70"/>
                    <a:pt x="458" y="73"/>
                    <a:pt x="456" y="72"/>
                  </a:cubicBezTo>
                  <a:cubicBezTo>
                    <a:pt x="453" y="72"/>
                    <a:pt x="448" y="71"/>
                    <a:pt x="446" y="69"/>
                  </a:cubicBezTo>
                  <a:cubicBezTo>
                    <a:pt x="445" y="67"/>
                    <a:pt x="447" y="63"/>
                    <a:pt x="446" y="62"/>
                  </a:cubicBezTo>
                  <a:cubicBezTo>
                    <a:pt x="445" y="60"/>
                    <a:pt x="442" y="57"/>
                    <a:pt x="441" y="55"/>
                  </a:cubicBezTo>
                  <a:cubicBezTo>
                    <a:pt x="440" y="54"/>
                    <a:pt x="437" y="53"/>
                    <a:pt x="435" y="52"/>
                  </a:cubicBezTo>
                  <a:cubicBezTo>
                    <a:pt x="434" y="52"/>
                    <a:pt x="432" y="52"/>
                    <a:pt x="430" y="52"/>
                  </a:cubicBezTo>
                  <a:cubicBezTo>
                    <a:pt x="424" y="51"/>
                    <a:pt x="412" y="54"/>
                    <a:pt x="407" y="52"/>
                  </a:cubicBezTo>
                  <a:cubicBezTo>
                    <a:pt x="406" y="51"/>
                    <a:pt x="406" y="50"/>
                    <a:pt x="405" y="50"/>
                  </a:cubicBezTo>
                  <a:cubicBezTo>
                    <a:pt x="404" y="49"/>
                    <a:pt x="402" y="51"/>
                    <a:pt x="400" y="51"/>
                  </a:cubicBezTo>
                  <a:cubicBezTo>
                    <a:pt x="398" y="50"/>
                    <a:pt x="394" y="44"/>
                    <a:pt x="391" y="44"/>
                  </a:cubicBezTo>
                  <a:cubicBezTo>
                    <a:pt x="391" y="43"/>
                    <a:pt x="389" y="44"/>
                    <a:pt x="388" y="45"/>
                  </a:cubicBezTo>
                  <a:cubicBezTo>
                    <a:pt x="387" y="46"/>
                    <a:pt x="388" y="49"/>
                    <a:pt x="387" y="50"/>
                  </a:cubicBezTo>
                  <a:cubicBezTo>
                    <a:pt x="386" y="51"/>
                    <a:pt x="384" y="51"/>
                    <a:pt x="383" y="51"/>
                  </a:cubicBezTo>
                  <a:cubicBezTo>
                    <a:pt x="382" y="50"/>
                    <a:pt x="381" y="47"/>
                    <a:pt x="380" y="46"/>
                  </a:cubicBezTo>
                  <a:cubicBezTo>
                    <a:pt x="379" y="45"/>
                    <a:pt x="376" y="43"/>
                    <a:pt x="376" y="42"/>
                  </a:cubicBezTo>
                  <a:cubicBezTo>
                    <a:pt x="371" y="33"/>
                    <a:pt x="374" y="0"/>
                    <a:pt x="374" y="0"/>
                  </a:cubicBezTo>
                  <a:cubicBezTo>
                    <a:pt x="374" y="0"/>
                    <a:pt x="368" y="0"/>
                    <a:pt x="367" y="1"/>
                  </a:cubicBezTo>
                  <a:cubicBezTo>
                    <a:pt x="365" y="3"/>
                    <a:pt x="365" y="8"/>
                    <a:pt x="364" y="10"/>
                  </a:cubicBezTo>
                  <a:cubicBezTo>
                    <a:pt x="363" y="11"/>
                    <a:pt x="361" y="12"/>
                    <a:pt x="361" y="13"/>
                  </a:cubicBezTo>
                  <a:cubicBezTo>
                    <a:pt x="360" y="16"/>
                    <a:pt x="362" y="22"/>
                    <a:pt x="361" y="25"/>
                  </a:cubicBezTo>
                  <a:cubicBezTo>
                    <a:pt x="360" y="26"/>
                    <a:pt x="358" y="29"/>
                    <a:pt x="357" y="30"/>
                  </a:cubicBezTo>
                  <a:cubicBezTo>
                    <a:pt x="355" y="31"/>
                    <a:pt x="350" y="32"/>
                    <a:pt x="348" y="34"/>
                  </a:cubicBezTo>
                  <a:cubicBezTo>
                    <a:pt x="347" y="36"/>
                    <a:pt x="347" y="41"/>
                    <a:pt x="345" y="43"/>
                  </a:cubicBezTo>
                  <a:cubicBezTo>
                    <a:pt x="343" y="44"/>
                    <a:pt x="337" y="45"/>
                    <a:pt x="335" y="45"/>
                  </a:cubicBezTo>
                  <a:cubicBezTo>
                    <a:pt x="334" y="45"/>
                    <a:pt x="332" y="43"/>
                    <a:pt x="332" y="44"/>
                  </a:cubicBezTo>
                  <a:cubicBezTo>
                    <a:pt x="332" y="44"/>
                    <a:pt x="332" y="44"/>
                    <a:pt x="332" y="44"/>
                  </a:cubicBezTo>
                  <a:cubicBezTo>
                    <a:pt x="332" y="45"/>
                    <a:pt x="327" y="45"/>
                    <a:pt x="326" y="44"/>
                  </a:cubicBezTo>
                  <a:cubicBezTo>
                    <a:pt x="324" y="43"/>
                    <a:pt x="322" y="39"/>
                    <a:pt x="320" y="38"/>
                  </a:cubicBezTo>
                  <a:cubicBezTo>
                    <a:pt x="319" y="38"/>
                    <a:pt x="317" y="38"/>
                    <a:pt x="316" y="39"/>
                  </a:cubicBezTo>
                  <a:cubicBezTo>
                    <a:pt x="314" y="41"/>
                    <a:pt x="312" y="48"/>
                    <a:pt x="310" y="49"/>
                  </a:cubicBezTo>
                  <a:cubicBezTo>
                    <a:pt x="305" y="53"/>
                    <a:pt x="292" y="55"/>
                    <a:pt x="286" y="54"/>
                  </a:cubicBezTo>
                  <a:cubicBezTo>
                    <a:pt x="285" y="53"/>
                    <a:pt x="282" y="51"/>
                    <a:pt x="281" y="50"/>
                  </a:cubicBezTo>
                  <a:cubicBezTo>
                    <a:pt x="279" y="48"/>
                    <a:pt x="276" y="42"/>
                    <a:pt x="274" y="40"/>
                  </a:cubicBezTo>
                  <a:cubicBezTo>
                    <a:pt x="272" y="39"/>
                    <a:pt x="267" y="38"/>
                    <a:pt x="265" y="38"/>
                  </a:cubicBezTo>
                  <a:cubicBezTo>
                    <a:pt x="258" y="37"/>
                    <a:pt x="244" y="36"/>
                    <a:pt x="238" y="39"/>
                  </a:cubicBezTo>
                  <a:cubicBezTo>
                    <a:pt x="237" y="39"/>
                    <a:pt x="236" y="41"/>
                    <a:pt x="236" y="42"/>
                  </a:cubicBezTo>
                  <a:cubicBezTo>
                    <a:pt x="236" y="42"/>
                    <a:pt x="238" y="42"/>
                    <a:pt x="239" y="43"/>
                  </a:cubicBezTo>
                  <a:cubicBezTo>
                    <a:pt x="239" y="44"/>
                    <a:pt x="239" y="47"/>
                    <a:pt x="238" y="48"/>
                  </a:cubicBezTo>
                  <a:cubicBezTo>
                    <a:pt x="238" y="50"/>
                    <a:pt x="237" y="53"/>
                    <a:pt x="235" y="53"/>
                  </a:cubicBezTo>
                  <a:cubicBezTo>
                    <a:pt x="234" y="53"/>
                    <a:pt x="235" y="49"/>
                    <a:pt x="235" y="48"/>
                  </a:cubicBezTo>
                  <a:cubicBezTo>
                    <a:pt x="235" y="46"/>
                    <a:pt x="233" y="42"/>
                    <a:pt x="232" y="40"/>
                  </a:cubicBezTo>
                  <a:cubicBezTo>
                    <a:pt x="230" y="37"/>
                    <a:pt x="223" y="34"/>
                    <a:pt x="220" y="33"/>
                  </a:cubicBezTo>
                  <a:cubicBezTo>
                    <a:pt x="218" y="33"/>
                    <a:pt x="213" y="33"/>
                    <a:pt x="211" y="33"/>
                  </a:cubicBezTo>
                  <a:cubicBezTo>
                    <a:pt x="207" y="33"/>
                    <a:pt x="201" y="33"/>
                    <a:pt x="198" y="34"/>
                  </a:cubicBezTo>
                  <a:cubicBezTo>
                    <a:pt x="195" y="35"/>
                    <a:pt x="189" y="36"/>
                    <a:pt x="186" y="38"/>
                  </a:cubicBezTo>
                  <a:cubicBezTo>
                    <a:pt x="184" y="39"/>
                    <a:pt x="180" y="42"/>
                    <a:pt x="179" y="44"/>
                  </a:cubicBezTo>
                  <a:cubicBezTo>
                    <a:pt x="178" y="46"/>
                    <a:pt x="179" y="49"/>
                    <a:pt x="179" y="51"/>
                  </a:cubicBezTo>
                  <a:cubicBezTo>
                    <a:pt x="178" y="52"/>
                    <a:pt x="177" y="53"/>
                    <a:pt x="176" y="53"/>
                  </a:cubicBezTo>
                  <a:cubicBezTo>
                    <a:pt x="175" y="54"/>
                    <a:pt x="173" y="53"/>
                    <a:pt x="172" y="54"/>
                  </a:cubicBezTo>
                  <a:cubicBezTo>
                    <a:pt x="171" y="54"/>
                    <a:pt x="169" y="58"/>
                    <a:pt x="167" y="58"/>
                  </a:cubicBezTo>
                  <a:cubicBezTo>
                    <a:pt x="165" y="58"/>
                    <a:pt x="163" y="54"/>
                    <a:pt x="162" y="52"/>
                  </a:cubicBezTo>
                  <a:cubicBezTo>
                    <a:pt x="161" y="51"/>
                    <a:pt x="162" y="49"/>
                    <a:pt x="161" y="48"/>
                  </a:cubicBezTo>
                  <a:cubicBezTo>
                    <a:pt x="161" y="48"/>
                    <a:pt x="159" y="46"/>
                    <a:pt x="158" y="46"/>
                  </a:cubicBezTo>
                  <a:cubicBezTo>
                    <a:pt x="157" y="46"/>
                    <a:pt x="156" y="49"/>
                    <a:pt x="155" y="49"/>
                  </a:cubicBezTo>
                  <a:cubicBezTo>
                    <a:pt x="154" y="50"/>
                    <a:pt x="150" y="50"/>
                    <a:pt x="149" y="51"/>
                  </a:cubicBezTo>
                  <a:cubicBezTo>
                    <a:pt x="147" y="53"/>
                    <a:pt x="146" y="59"/>
                    <a:pt x="144" y="60"/>
                  </a:cubicBezTo>
                  <a:cubicBezTo>
                    <a:pt x="143" y="61"/>
                    <a:pt x="141" y="60"/>
                    <a:pt x="140" y="61"/>
                  </a:cubicBezTo>
                  <a:cubicBezTo>
                    <a:pt x="138" y="62"/>
                    <a:pt x="138" y="66"/>
                    <a:pt x="136" y="68"/>
                  </a:cubicBezTo>
                  <a:cubicBezTo>
                    <a:pt x="135" y="69"/>
                    <a:pt x="130" y="71"/>
                    <a:pt x="128" y="70"/>
                  </a:cubicBezTo>
                  <a:cubicBezTo>
                    <a:pt x="125" y="70"/>
                    <a:pt x="122" y="67"/>
                    <a:pt x="120" y="66"/>
                  </a:cubicBezTo>
                  <a:cubicBezTo>
                    <a:pt x="118" y="65"/>
                    <a:pt x="115" y="65"/>
                    <a:pt x="113" y="65"/>
                  </a:cubicBezTo>
                  <a:cubicBezTo>
                    <a:pt x="110" y="65"/>
                    <a:pt x="105" y="71"/>
                    <a:pt x="101" y="71"/>
                  </a:cubicBezTo>
                  <a:cubicBezTo>
                    <a:pt x="100" y="71"/>
                    <a:pt x="98" y="69"/>
                    <a:pt x="97" y="69"/>
                  </a:cubicBezTo>
                  <a:cubicBezTo>
                    <a:pt x="88" y="68"/>
                    <a:pt x="71" y="72"/>
                    <a:pt x="63" y="74"/>
                  </a:cubicBezTo>
                  <a:cubicBezTo>
                    <a:pt x="59" y="75"/>
                    <a:pt x="52" y="78"/>
                    <a:pt x="49" y="78"/>
                  </a:cubicBezTo>
                  <a:cubicBezTo>
                    <a:pt x="45" y="78"/>
                    <a:pt x="39" y="77"/>
                    <a:pt x="36" y="75"/>
                  </a:cubicBezTo>
                  <a:cubicBezTo>
                    <a:pt x="35" y="74"/>
                    <a:pt x="35" y="71"/>
                    <a:pt x="33" y="70"/>
                  </a:cubicBezTo>
                  <a:cubicBezTo>
                    <a:pt x="32" y="68"/>
                    <a:pt x="26" y="68"/>
                    <a:pt x="26" y="68"/>
                  </a:cubicBezTo>
                  <a:cubicBezTo>
                    <a:pt x="26" y="68"/>
                    <a:pt x="27" y="73"/>
                    <a:pt x="27" y="74"/>
                  </a:cubicBezTo>
                  <a:cubicBezTo>
                    <a:pt x="26" y="76"/>
                    <a:pt x="22" y="80"/>
                    <a:pt x="22" y="82"/>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4" name="Freeform 31">
              <a:extLst>
                <a:ext uri="{FF2B5EF4-FFF2-40B4-BE49-F238E27FC236}">
                  <a16:creationId xmlns:a16="http://schemas.microsoft.com/office/drawing/2014/main" id="{CCC8E273-313F-4788-BD0D-15B902FEF7A6}"/>
                </a:ext>
              </a:extLst>
            </p:cNvPr>
            <p:cNvSpPr>
              <a:spLocks/>
            </p:cNvSpPr>
            <p:nvPr/>
          </p:nvSpPr>
          <p:spPr bwMode="auto">
            <a:xfrm>
              <a:off x="2360613" y="2208213"/>
              <a:ext cx="196850" cy="184150"/>
            </a:xfrm>
            <a:custGeom>
              <a:avLst/>
              <a:gdLst/>
              <a:ahLst/>
              <a:cxnLst>
                <a:cxn ang="0">
                  <a:pos x="11" y="27"/>
                </a:cxn>
                <a:cxn ang="0">
                  <a:pos x="15" y="30"/>
                </a:cxn>
                <a:cxn ang="0">
                  <a:pos x="17" y="34"/>
                </a:cxn>
                <a:cxn ang="0">
                  <a:pos x="22" y="34"/>
                </a:cxn>
                <a:cxn ang="0">
                  <a:pos x="25" y="29"/>
                </a:cxn>
                <a:cxn ang="0">
                  <a:pos x="31" y="27"/>
                </a:cxn>
                <a:cxn ang="0">
                  <a:pos x="43" y="35"/>
                </a:cxn>
                <a:cxn ang="0">
                  <a:pos x="50" y="34"/>
                </a:cxn>
                <a:cxn ang="0">
                  <a:pos x="56" y="30"/>
                </a:cxn>
                <a:cxn ang="0">
                  <a:pos x="65" y="33"/>
                </a:cxn>
                <a:cxn ang="0">
                  <a:pos x="66" y="38"/>
                </a:cxn>
                <a:cxn ang="0">
                  <a:pos x="62" y="48"/>
                </a:cxn>
                <a:cxn ang="0">
                  <a:pos x="62" y="55"/>
                </a:cxn>
                <a:cxn ang="0">
                  <a:pos x="58" y="60"/>
                </a:cxn>
                <a:cxn ang="0">
                  <a:pos x="59" y="66"/>
                </a:cxn>
                <a:cxn ang="0">
                  <a:pos x="63" y="69"/>
                </a:cxn>
                <a:cxn ang="0">
                  <a:pos x="70" y="67"/>
                </a:cxn>
                <a:cxn ang="0">
                  <a:pos x="75" y="70"/>
                </a:cxn>
                <a:cxn ang="0">
                  <a:pos x="76" y="79"/>
                </a:cxn>
                <a:cxn ang="0">
                  <a:pos x="74" y="87"/>
                </a:cxn>
                <a:cxn ang="0">
                  <a:pos x="79" y="92"/>
                </a:cxn>
                <a:cxn ang="0">
                  <a:pos x="86" y="96"/>
                </a:cxn>
                <a:cxn ang="0">
                  <a:pos x="87" y="101"/>
                </a:cxn>
                <a:cxn ang="0">
                  <a:pos x="88" y="105"/>
                </a:cxn>
                <a:cxn ang="0">
                  <a:pos x="94" y="109"/>
                </a:cxn>
                <a:cxn ang="0">
                  <a:pos x="98" y="108"/>
                </a:cxn>
                <a:cxn ang="0">
                  <a:pos x="100" y="97"/>
                </a:cxn>
                <a:cxn ang="0">
                  <a:pos x="105" y="88"/>
                </a:cxn>
                <a:cxn ang="0">
                  <a:pos x="108" y="80"/>
                </a:cxn>
                <a:cxn ang="0">
                  <a:pos x="115" y="66"/>
                </a:cxn>
                <a:cxn ang="0">
                  <a:pos x="116" y="60"/>
                </a:cxn>
                <a:cxn ang="0">
                  <a:pos x="114" y="51"/>
                </a:cxn>
                <a:cxn ang="0">
                  <a:pos x="110" y="52"/>
                </a:cxn>
                <a:cxn ang="0">
                  <a:pos x="105" y="60"/>
                </a:cxn>
                <a:cxn ang="0">
                  <a:pos x="100" y="62"/>
                </a:cxn>
                <a:cxn ang="0">
                  <a:pos x="96" y="54"/>
                </a:cxn>
                <a:cxn ang="0">
                  <a:pos x="102" y="45"/>
                </a:cxn>
                <a:cxn ang="0">
                  <a:pos x="103" y="38"/>
                </a:cxn>
                <a:cxn ang="0">
                  <a:pos x="111" y="32"/>
                </a:cxn>
                <a:cxn ang="0">
                  <a:pos x="112" y="22"/>
                </a:cxn>
                <a:cxn ang="0">
                  <a:pos x="108" y="18"/>
                </a:cxn>
                <a:cxn ang="0">
                  <a:pos x="104" y="16"/>
                </a:cxn>
                <a:cxn ang="0">
                  <a:pos x="104" y="11"/>
                </a:cxn>
                <a:cxn ang="0">
                  <a:pos x="102" y="7"/>
                </a:cxn>
                <a:cxn ang="0">
                  <a:pos x="99" y="7"/>
                </a:cxn>
                <a:cxn ang="0">
                  <a:pos x="92" y="15"/>
                </a:cxn>
                <a:cxn ang="0">
                  <a:pos x="87" y="14"/>
                </a:cxn>
                <a:cxn ang="0">
                  <a:pos x="82" y="5"/>
                </a:cxn>
                <a:cxn ang="0">
                  <a:pos x="77" y="0"/>
                </a:cxn>
                <a:cxn ang="0">
                  <a:pos x="72" y="1"/>
                </a:cxn>
                <a:cxn ang="0">
                  <a:pos x="59" y="9"/>
                </a:cxn>
                <a:cxn ang="0">
                  <a:pos x="46" y="10"/>
                </a:cxn>
                <a:cxn ang="0">
                  <a:pos x="39" y="3"/>
                </a:cxn>
                <a:cxn ang="0">
                  <a:pos x="34" y="0"/>
                </a:cxn>
                <a:cxn ang="0">
                  <a:pos x="29" y="2"/>
                </a:cxn>
                <a:cxn ang="0">
                  <a:pos x="28" y="5"/>
                </a:cxn>
                <a:cxn ang="0">
                  <a:pos x="28" y="7"/>
                </a:cxn>
                <a:cxn ang="0">
                  <a:pos x="24" y="12"/>
                </a:cxn>
                <a:cxn ang="0">
                  <a:pos x="14" y="14"/>
                </a:cxn>
                <a:cxn ang="0">
                  <a:pos x="4" y="17"/>
                </a:cxn>
                <a:cxn ang="0">
                  <a:pos x="0" y="24"/>
                </a:cxn>
                <a:cxn ang="0">
                  <a:pos x="2" y="27"/>
                </a:cxn>
                <a:cxn ang="0">
                  <a:pos x="11" y="27"/>
                </a:cxn>
              </a:cxnLst>
              <a:rect l="0" t="0" r="r" b="b"/>
              <a:pathLst>
                <a:path w="116" h="109">
                  <a:moveTo>
                    <a:pt x="11" y="27"/>
                  </a:moveTo>
                  <a:cubicBezTo>
                    <a:pt x="13" y="27"/>
                    <a:pt x="15" y="29"/>
                    <a:pt x="15" y="30"/>
                  </a:cubicBezTo>
                  <a:cubicBezTo>
                    <a:pt x="16" y="31"/>
                    <a:pt x="16" y="33"/>
                    <a:pt x="17" y="34"/>
                  </a:cubicBezTo>
                  <a:cubicBezTo>
                    <a:pt x="18" y="34"/>
                    <a:pt x="21" y="35"/>
                    <a:pt x="22" y="34"/>
                  </a:cubicBezTo>
                  <a:cubicBezTo>
                    <a:pt x="24" y="34"/>
                    <a:pt x="24" y="30"/>
                    <a:pt x="25" y="29"/>
                  </a:cubicBezTo>
                  <a:cubicBezTo>
                    <a:pt x="27" y="28"/>
                    <a:pt x="30" y="27"/>
                    <a:pt x="31" y="27"/>
                  </a:cubicBezTo>
                  <a:cubicBezTo>
                    <a:pt x="35" y="27"/>
                    <a:pt x="40" y="34"/>
                    <a:pt x="43" y="35"/>
                  </a:cubicBezTo>
                  <a:cubicBezTo>
                    <a:pt x="45" y="35"/>
                    <a:pt x="48" y="35"/>
                    <a:pt x="50" y="34"/>
                  </a:cubicBezTo>
                  <a:cubicBezTo>
                    <a:pt x="52" y="34"/>
                    <a:pt x="54" y="31"/>
                    <a:pt x="56" y="30"/>
                  </a:cubicBezTo>
                  <a:cubicBezTo>
                    <a:pt x="58" y="30"/>
                    <a:pt x="63" y="31"/>
                    <a:pt x="65" y="33"/>
                  </a:cubicBezTo>
                  <a:cubicBezTo>
                    <a:pt x="66" y="34"/>
                    <a:pt x="66" y="37"/>
                    <a:pt x="66" y="38"/>
                  </a:cubicBezTo>
                  <a:cubicBezTo>
                    <a:pt x="65" y="41"/>
                    <a:pt x="63" y="45"/>
                    <a:pt x="62" y="48"/>
                  </a:cubicBezTo>
                  <a:cubicBezTo>
                    <a:pt x="62" y="50"/>
                    <a:pt x="63" y="54"/>
                    <a:pt x="62" y="55"/>
                  </a:cubicBezTo>
                  <a:cubicBezTo>
                    <a:pt x="62" y="57"/>
                    <a:pt x="59" y="59"/>
                    <a:pt x="58" y="60"/>
                  </a:cubicBezTo>
                  <a:cubicBezTo>
                    <a:pt x="58" y="62"/>
                    <a:pt x="58" y="65"/>
                    <a:pt x="59" y="66"/>
                  </a:cubicBezTo>
                  <a:cubicBezTo>
                    <a:pt x="59" y="67"/>
                    <a:pt x="62" y="69"/>
                    <a:pt x="63" y="69"/>
                  </a:cubicBezTo>
                  <a:cubicBezTo>
                    <a:pt x="65" y="70"/>
                    <a:pt x="68" y="67"/>
                    <a:pt x="70" y="67"/>
                  </a:cubicBezTo>
                  <a:cubicBezTo>
                    <a:pt x="71" y="68"/>
                    <a:pt x="74" y="69"/>
                    <a:pt x="75" y="70"/>
                  </a:cubicBezTo>
                  <a:cubicBezTo>
                    <a:pt x="76" y="72"/>
                    <a:pt x="76" y="77"/>
                    <a:pt x="76" y="79"/>
                  </a:cubicBezTo>
                  <a:cubicBezTo>
                    <a:pt x="75" y="81"/>
                    <a:pt x="74" y="85"/>
                    <a:pt x="74" y="87"/>
                  </a:cubicBezTo>
                  <a:cubicBezTo>
                    <a:pt x="75" y="89"/>
                    <a:pt x="77" y="91"/>
                    <a:pt x="79" y="92"/>
                  </a:cubicBezTo>
                  <a:cubicBezTo>
                    <a:pt x="80" y="94"/>
                    <a:pt x="85" y="94"/>
                    <a:pt x="86" y="96"/>
                  </a:cubicBezTo>
                  <a:cubicBezTo>
                    <a:pt x="87" y="97"/>
                    <a:pt x="87" y="100"/>
                    <a:pt x="87" y="101"/>
                  </a:cubicBezTo>
                  <a:cubicBezTo>
                    <a:pt x="87" y="102"/>
                    <a:pt x="88" y="104"/>
                    <a:pt x="88" y="105"/>
                  </a:cubicBezTo>
                  <a:cubicBezTo>
                    <a:pt x="89" y="106"/>
                    <a:pt x="92" y="109"/>
                    <a:pt x="94" y="109"/>
                  </a:cubicBezTo>
                  <a:cubicBezTo>
                    <a:pt x="95" y="109"/>
                    <a:pt x="97" y="109"/>
                    <a:pt x="98" y="108"/>
                  </a:cubicBezTo>
                  <a:cubicBezTo>
                    <a:pt x="100" y="106"/>
                    <a:pt x="99" y="99"/>
                    <a:pt x="100" y="97"/>
                  </a:cubicBezTo>
                  <a:cubicBezTo>
                    <a:pt x="101" y="94"/>
                    <a:pt x="104" y="90"/>
                    <a:pt x="105" y="88"/>
                  </a:cubicBezTo>
                  <a:cubicBezTo>
                    <a:pt x="106" y="86"/>
                    <a:pt x="107" y="82"/>
                    <a:pt x="108" y="80"/>
                  </a:cubicBezTo>
                  <a:cubicBezTo>
                    <a:pt x="109" y="76"/>
                    <a:pt x="114" y="70"/>
                    <a:pt x="115" y="66"/>
                  </a:cubicBezTo>
                  <a:cubicBezTo>
                    <a:pt x="116" y="65"/>
                    <a:pt x="116" y="62"/>
                    <a:pt x="116" y="60"/>
                  </a:cubicBezTo>
                  <a:cubicBezTo>
                    <a:pt x="116" y="58"/>
                    <a:pt x="116" y="53"/>
                    <a:pt x="114" y="51"/>
                  </a:cubicBezTo>
                  <a:cubicBezTo>
                    <a:pt x="113" y="51"/>
                    <a:pt x="111" y="52"/>
                    <a:pt x="110" y="52"/>
                  </a:cubicBezTo>
                  <a:cubicBezTo>
                    <a:pt x="109" y="54"/>
                    <a:pt x="107" y="58"/>
                    <a:pt x="105" y="60"/>
                  </a:cubicBezTo>
                  <a:cubicBezTo>
                    <a:pt x="104" y="60"/>
                    <a:pt x="101" y="63"/>
                    <a:pt x="100" y="62"/>
                  </a:cubicBezTo>
                  <a:cubicBezTo>
                    <a:pt x="98" y="61"/>
                    <a:pt x="96" y="56"/>
                    <a:pt x="96" y="54"/>
                  </a:cubicBezTo>
                  <a:cubicBezTo>
                    <a:pt x="96" y="52"/>
                    <a:pt x="101" y="48"/>
                    <a:pt x="102" y="45"/>
                  </a:cubicBezTo>
                  <a:cubicBezTo>
                    <a:pt x="103" y="44"/>
                    <a:pt x="102" y="40"/>
                    <a:pt x="103" y="38"/>
                  </a:cubicBezTo>
                  <a:cubicBezTo>
                    <a:pt x="104" y="36"/>
                    <a:pt x="110" y="34"/>
                    <a:pt x="111" y="32"/>
                  </a:cubicBezTo>
                  <a:cubicBezTo>
                    <a:pt x="113" y="30"/>
                    <a:pt x="112" y="25"/>
                    <a:pt x="112" y="22"/>
                  </a:cubicBezTo>
                  <a:cubicBezTo>
                    <a:pt x="111" y="21"/>
                    <a:pt x="109" y="19"/>
                    <a:pt x="108" y="18"/>
                  </a:cubicBezTo>
                  <a:cubicBezTo>
                    <a:pt x="107" y="17"/>
                    <a:pt x="105" y="17"/>
                    <a:pt x="104" y="16"/>
                  </a:cubicBezTo>
                  <a:cubicBezTo>
                    <a:pt x="103" y="15"/>
                    <a:pt x="104" y="12"/>
                    <a:pt x="104" y="11"/>
                  </a:cubicBezTo>
                  <a:cubicBezTo>
                    <a:pt x="103" y="10"/>
                    <a:pt x="102" y="8"/>
                    <a:pt x="102" y="7"/>
                  </a:cubicBezTo>
                  <a:cubicBezTo>
                    <a:pt x="101" y="7"/>
                    <a:pt x="100" y="7"/>
                    <a:pt x="99" y="7"/>
                  </a:cubicBezTo>
                  <a:cubicBezTo>
                    <a:pt x="97" y="8"/>
                    <a:pt x="94" y="14"/>
                    <a:pt x="92" y="15"/>
                  </a:cubicBezTo>
                  <a:cubicBezTo>
                    <a:pt x="91" y="15"/>
                    <a:pt x="88" y="15"/>
                    <a:pt x="87" y="14"/>
                  </a:cubicBezTo>
                  <a:cubicBezTo>
                    <a:pt x="85" y="13"/>
                    <a:pt x="84" y="7"/>
                    <a:pt x="82" y="5"/>
                  </a:cubicBezTo>
                  <a:cubicBezTo>
                    <a:pt x="81" y="3"/>
                    <a:pt x="79" y="1"/>
                    <a:pt x="77" y="0"/>
                  </a:cubicBezTo>
                  <a:cubicBezTo>
                    <a:pt x="76" y="0"/>
                    <a:pt x="73" y="0"/>
                    <a:pt x="72" y="1"/>
                  </a:cubicBezTo>
                  <a:cubicBezTo>
                    <a:pt x="68" y="2"/>
                    <a:pt x="63" y="7"/>
                    <a:pt x="59" y="9"/>
                  </a:cubicBezTo>
                  <a:cubicBezTo>
                    <a:pt x="56" y="10"/>
                    <a:pt x="49" y="11"/>
                    <a:pt x="46" y="10"/>
                  </a:cubicBezTo>
                  <a:cubicBezTo>
                    <a:pt x="44" y="9"/>
                    <a:pt x="41" y="4"/>
                    <a:pt x="39" y="3"/>
                  </a:cubicBezTo>
                  <a:cubicBezTo>
                    <a:pt x="38" y="2"/>
                    <a:pt x="35" y="1"/>
                    <a:pt x="34" y="0"/>
                  </a:cubicBezTo>
                  <a:cubicBezTo>
                    <a:pt x="32" y="0"/>
                    <a:pt x="30" y="1"/>
                    <a:pt x="29" y="2"/>
                  </a:cubicBezTo>
                  <a:cubicBezTo>
                    <a:pt x="28" y="2"/>
                    <a:pt x="28" y="4"/>
                    <a:pt x="28" y="5"/>
                  </a:cubicBezTo>
                  <a:cubicBezTo>
                    <a:pt x="28" y="5"/>
                    <a:pt x="28" y="7"/>
                    <a:pt x="28" y="7"/>
                  </a:cubicBezTo>
                  <a:cubicBezTo>
                    <a:pt x="28" y="9"/>
                    <a:pt x="25" y="12"/>
                    <a:pt x="24" y="12"/>
                  </a:cubicBezTo>
                  <a:cubicBezTo>
                    <a:pt x="22" y="14"/>
                    <a:pt x="17" y="13"/>
                    <a:pt x="14" y="14"/>
                  </a:cubicBezTo>
                  <a:cubicBezTo>
                    <a:pt x="12" y="15"/>
                    <a:pt x="6" y="16"/>
                    <a:pt x="4" y="17"/>
                  </a:cubicBezTo>
                  <a:cubicBezTo>
                    <a:pt x="3" y="19"/>
                    <a:pt x="0" y="22"/>
                    <a:pt x="0" y="24"/>
                  </a:cubicBezTo>
                  <a:cubicBezTo>
                    <a:pt x="0" y="25"/>
                    <a:pt x="1" y="27"/>
                    <a:pt x="2" y="27"/>
                  </a:cubicBezTo>
                  <a:cubicBezTo>
                    <a:pt x="4" y="28"/>
                    <a:pt x="9" y="26"/>
                    <a:pt x="11" y="27"/>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5" name="Freeform 32">
              <a:extLst>
                <a:ext uri="{FF2B5EF4-FFF2-40B4-BE49-F238E27FC236}">
                  <a16:creationId xmlns:a16="http://schemas.microsoft.com/office/drawing/2014/main" id="{809D3F69-C660-4CE0-AA3E-3811A727136C}"/>
                </a:ext>
              </a:extLst>
            </p:cNvPr>
            <p:cNvSpPr>
              <a:spLocks/>
            </p:cNvSpPr>
            <p:nvPr/>
          </p:nvSpPr>
          <p:spPr bwMode="auto">
            <a:xfrm>
              <a:off x="2520950" y="2395538"/>
              <a:ext cx="9525" cy="12700"/>
            </a:xfrm>
            <a:custGeom>
              <a:avLst/>
              <a:gdLst/>
              <a:ahLst/>
              <a:cxnLst>
                <a:cxn ang="0">
                  <a:pos x="1" y="1"/>
                </a:cxn>
                <a:cxn ang="0">
                  <a:pos x="1" y="6"/>
                </a:cxn>
                <a:cxn ang="0">
                  <a:pos x="4" y="7"/>
                </a:cxn>
                <a:cxn ang="0">
                  <a:pos x="5" y="5"/>
                </a:cxn>
                <a:cxn ang="0">
                  <a:pos x="5" y="2"/>
                </a:cxn>
                <a:cxn ang="0">
                  <a:pos x="3" y="0"/>
                </a:cxn>
                <a:cxn ang="0">
                  <a:pos x="1" y="1"/>
                </a:cxn>
              </a:cxnLst>
              <a:rect l="0" t="0" r="r" b="b"/>
              <a:pathLst>
                <a:path w="6" h="7">
                  <a:moveTo>
                    <a:pt x="1" y="1"/>
                  </a:moveTo>
                  <a:cubicBezTo>
                    <a:pt x="0" y="2"/>
                    <a:pt x="0" y="5"/>
                    <a:pt x="1" y="6"/>
                  </a:cubicBezTo>
                  <a:cubicBezTo>
                    <a:pt x="1" y="6"/>
                    <a:pt x="3" y="7"/>
                    <a:pt x="4" y="7"/>
                  </a:cubicBezTo>
                  <a:cubicBezTo>
                    <a:pt x="4" y="7"/>
                    <a:pt x="5" y="6"/>
                    <a:pt x="5" y="5"/>
                  </a:cubicBezTo>
                  <a:cubicBezTo>
                    <a:pt x="6" y="5"/>
                    <a:pt x="6" y="3"/>
                    <a:pt x="5" y="2"/>
                  </a:cubicBezTo>
                  <a:cubicBezTo>
                    <a:pt x="5" y="1"/>
                    <a:pt x="4" y="0"/>
                    <a:pt x="3" y="0"/>
                  </a:cubicBezTo>
                  <a:cubicBezTo>
                    <a:pt x="3" y="0"/>
                    <a:pt x="1" y="1"/>
                    <a:pt x="1" y="1"/>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6" name="Freeform 33">
              <a:extLst>
                <a:ext uri="{FF2B5EF4-FFF2-40B4-BE49-F238E27FC236}">
                  <a16:creationId xmlns:a16="http://schemas.microsoft.com/office/drawing/2014/main" id="{7BFC9D3A-E346-44A1-BEAD-B7B94DFB5A34}"/>
                </a:ext>
              </a:extLst>
            </p:cNvPr>
            <p:cNvSpPr>
              <a:spLocks/>
            </p:cNvSpPr>
            <p:nvPr/>
          </p:nvSpPr>
          <p:spPr bwMode="auto">
            <a:xfrm>
              <a:off x="2443163" y="2430463"/>
              <a:ext cx="63500" cy="41275"/>
            </a:xfrm>
            <a:custGeom>
              <a:avLst/>
              <a:gdLst/>
              <a:ahLst/>
              <a:cxnLst>
                <a:cxn ang="0">
                  <a:pos x="23" y="8"/>
                </a:cxn>
                <a:cxn ang="0">
                  <a:pos x="14" y="9"/>
                </a:cxn>
                <a:cxn ang="0">
                  <a:pos x="11" y="6"/>
                </a:cxn>
                <a:cxn ang="0">
                  <a:pos x="5" y="8"/>
                </a:cxn>
                <a:cxn ang="0">
                  <a:pos x="0" y="16"/>
                </a:cxn>
                <a:cxn ang="0">
                  <a:pos x="1" y="20"/>
                </a:cxn>
                <a:cxn ang="0">
                  <a:pos x="10" y="18"/>
                </a:cxn>
                <a:cxn ang="0">
                  <a:pos x="20" y="19"/>
                </a:cxn>
                <a:cxn ang="0">
                  <a:pos x="25" y="23"/>
                </a:cxn>
                <a:cxn ang="0">
                  <a:pos x="31" y="24"/>
                </a:cxn>
                <a:cxn ang="0">
                  <a:pos x="34" y="19"/>
                </a:cxn>
                <a:cxn ang="0">
                  <a:pos x="38" y="9"/>
                </a:cxn>
                <a:cxn ang="0">
                  <a:pos x="35" y="0"/>
                </a:cxn>
                <a:cxn ang="0">
                  <a:pos x="30" y="1"/>
                </a:cxn>
                <a:cxn ang="0">
                  <a:pos x="23" y="8"/>
                </a:cxn>
              </a:cxnLst>
              <a:rect l="0" t="0" r="r" b="b"/>
              <a:pathLst>
                <a:path w="38" h="24">
                  <a:moveTo>
                    <a:pt x="23" y="8"/>
                  </a:moveTo>
                  <a:cubicBezTo>
                    <a:pt x="21" y="9"/>
                    <a:pt x="16" y="10"/>
                    <a:pt x="14" y="9"/>
                  </a:cubicBezTo>
                  <a:cubicBezTo>
                    <a:pt x="13" y="8"/>
                    <a:pt x="12" y="6"/>
                    <a:pt x="11" y="6"/>
                  </a:cubicBezTo>
                  <a:cubicBezTo>
                    <a:pt x="10" y="5"/>
                    <a:pt x="7" y="7"/>
                    <a:pt x="5" y="8"/>
                  </a:cubicBezTo>
                  <a:cubicBezTo>
                    <a:pt x="4" y="9"/>
                    <a:pt x="0" y="14"/>
                    <a:pt x="0" y="16"/>
                  </a:cubicBezTo>
                  <a:cubicBezTo>
                    <a:pt x="0" y="17"/>
                    <a:pt x="0" y="20"/>
                    <a:pt x="1" y="20"/>
                  </a:cubicBezTo>
                  <a:cubicBezTo>
                    <a:pt x="3" y="22"/>
                    <a:pt x="8" y="18"/>
                    <a:pt x="10" y="18"/>
                  </a:cubicBezTo>
                  <a:cubicBezTo>
                    <a:pt x="12" y="17"/>
                    <a:pt x="18" y="18"/>
                    <a:pt x="20" y="19"/>
                  </a:cubicBezTo>
                  <a:cubicBezTo>
                    <a:pt x="22" y="19"/>
                    <a:pt x="24" y="22"/>
                    <a:pt x="25" y="23"/>
                  </a:cubicBezTo>
                  <a:cubicBezTo>
                    <a:pt x="27" y="23"/>
                    <a:pt x="29" y="24"/>
                    <a:pt x="31" y="24"/>
                  </a:cubicBezTo>
                  <a:cubicBezTo>
                    <a:pt x="32" y="23"/>
                    <a:pt x="33" y="20"/>
                    <a:pt x="34" y="19"/>
                  </a:cubicBezTo>
                  <a:cubicBezTo>
                    <a:pt x="35" y="17"/>
                    <a:pt x="38" y="12"/>
                    <a:pt x="38" y="9"/>
                  </a:cubicBezTo>
                  <a:cubicBezTo>
                    <a:pt x="38" y="7"/>
                    <a:pt x="37" y="2"/>
                    <a:pt x="35" y="0"/>
                  </a:cubicBezTo>
                  <a:cubicBezTo>
                    <a:pt x="34" y="0"/>
                    <a:pt x="31" y="1"/>
                    <a:pt x="30" y="1"/>
                  </a:cubicBezTo>
                  <a:cubicBezTo>
                    <a:pt x="28" y="2"/>
                    <a:pt x="25" y="7"/>
                    <a:pt x="23" y="8"/>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7" name="Freeform 34">
              <a:extLst>
                <a:ext uri="{FF2B5EF4-FFF2-40B4-BE49-F238E27FC236}">
                  <a16:creationId xmlns:a16="http://schemas.microsoft.com/office/drawing/2014/main" id="{ECF71176-A013-4A33-8A00-9FF21427FDA7}"/>
                </a:ext>
              </a:extLst>
            </p:cNvPr>
            <p:cNvSpPr>
              <a:spLocks/>
            </p:cNvSpPr>
            <p:nvPr/>
          </p:nvSpPr>
          <p:spPr bwMode="auto">
            <a:xfrm>
              <a:off x="2600325" y="2274888"/>
              <a:ext cx="11113" cy="17463"/>
            </a:xfrm>
            <a:custGeom>
              <a:avLst/>
              <a:gdLst/>
              <a:ahLst/>
              <a:cxnLst>
                <a:cxn ang="0">
                  <a:pos x="2" y="10"/>
                </a:cxn>
                <a:cxn ang="0">
                  <a:pos x="5" y="8"/>
                </a:cxn>
                <a:cxn ang="0">
                  <a:pos x="5" y="2"/>
                </a:cxn>
                <a:cxn ang="0">
                  <a:pos x="2" y="0"/>
                </a:cxn>
                <a:cxn ang="0">
                  <a:pos x="0" y="3"/>
                </a:cxn>
                <a:cxn ang="0">
                  <a:pos x="2" y="6"/>
                </a:cxn>
                <a:cxn ang="0">
                  <a:pos x="1" y="7"/>
                </a:cxn>
                <a:cxn ang="0">
                  <a:pos x="2" y="10"/>
                </a:cxn>
              </a:cxnLst>
              <a:rect l="0" t="0" r="r" b="b"/>
              <a:pathLst>
                <a:path w="6" h="10">
                  <a:moveTo>
                    <a:pt x="2" y="10"/>
                  </a:moveTo>
                  <a:cubicBezTo>
                    <a:pt x="3" y="10"/>
                    <a:pt x="5" y="9"/>
                    <a:pt x="5" y="8"/>
                  </a:cubicBezTo>
                  <a:cubicBezTo>
                    <a:pt x="6" y="7"/>
                    <a:pt x="6" y="4"/>
                    <a:pt x="5" y="2"/>
                  </a:cubicBezTo>
                  <a:cubicBezTo>
                    <a:pt x="5" y="1"/>
                    <a:pt x="3" y="0"/>
                    <a:pt x="2" y="0"/>
                  </a:cubicBezTo>
                  <a:cubicBezTo>
                    <a:pt x="1" y="0"/>
                    <a:pt x="0" y="2"/>
                    <a:pt x="0" y="3"/>
                  </a:cubicBezTo>
                  <a:cubicBezTo>
                    <a:pt x="0" y="4"/>
                    <a:pt x="2" y="5"/>
                    <a:pt x="2" y="6"/>
                  </a:cubicBezTo>
                  <a:cubicBezTo>
                    <a:pt x="2" y="6"/>
                    <a:pt x="1" y="7"/>
                    <a:pt x="1" y="7"/>
                  </a:cubicBezTo>
                  <a:cubicBezTo>
                    <a:pt x="1" y="8"/>
                    <a:pt x="1" y="10"/>
                    <a:pt x="2" y="10"/>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8" name="Freeform 35">
              <a:extLst>
                <a:ext uri="{FF2B5EF4-FFF2-40B4-BE49-F238E27FC236}">
                  <a16:creationId xmlns:a16="http://schemas.microsoft.com/office/drawing/2014/main" id="{56876AC0-C4EF-4049-9AED-C2F907CDB5F8}"/>
                </a:ext>
              </a:extLst>
            </p:cNvPr>
            <p:cNvSpPr>
              <a:spLocks/>
            </p:cNvSpPr>
            <p:nvPr/>
          </p:nvSpPr>
          <p:spPr bwMode="auto">
            <a:xfrm>
              <a:off x="2562225" y="2263775"/>
              <a:ext cx="23813" cy="11113"/>
            </a:xfrm>
            <a:custGeom>
              <a:avLst/>
              <a:gdLst/>
              <a:ahLst/>
              <a:cxnLst>
                <a:cxn ang="0">
                  <a:pos x="6" y="6"/>
                </a:cxn>
                <a:cxn ang="0">
                  <a:pos x="13" y="6"/>
                </a:cxn>
                <a:cxn ang="0">
                  <a:pos x="14" y="2"/>
                </a:cxn>
                <a:cxn ang="0">
                  <a:pos x="10" y="0"/>
                </a:cxn>
                <a:cxn ang="0">
                  <a:pos x="6" y="0"/>
                </a:cxn>
                <a:cxn ang="0">
                  <a:pos x="0" y="5"/>
                </a:cxn>
                <a:cxn ang="0">
                  <a:pos x="2" y="7"/>
                </a:cxn>
                <a:cxn ang="0">
                  <a:pos x="6" y="6"/>
                </a:cxn>
              </a:cxnLst>
              <a:rect l="0" t="0" r="r" b="b"/>
              <a:pathLst>
                <a:path w="14" h="7">
                  <a:moveTo>
                    <a:pt x="6" y="6"/>
                  </a:moveTo>
                  <a:cubicBezTo>
                    <a:pt x="8" y="6"/>
                    <a:pt x="11" y="7"/>
                    <a:pt x="13" y="6"/>
                  </a:cubicBezTo>
                  <a:cubicBezTo>
                    <a:pt x="14" y="6"/>
                    <a:pt x="14" y="3"/>
                    <a:pt x="14" y="2"/>
                  </a:cubicBezTo>
                  <a:cubicBezTo>
                    <a:pt x="14" y="1"/>
                    <a:pt x="11" y="0"/>
                    <a:pt x="10" y="0"/>
                  </a:cubicBezTo>
                  <a:cubicBezTo>
                    <a:pt x="9" y="0"/>
                    <a:pt x="7" y="0"/>
                    <a:pt x="6" y="0"/>
                  </a:cubicBezTo>
                  <a:cubicBezTo>
                    <a:pt x="5" y="1"/>
                    <a:pt x="0" y="3"/>
                    <a:pt x="0" y="5"/>
                  </a:cubicBezTo>
                  <a:cubicBezTo>
                    <a:pt x="0" y="6"/>
                    <a:pt x="1" y="7"/>
                    <a:pt x="2" y="7"/>
                  </a:cubicBezTo>
                  <a:cubicBezTo>
                    <a:pt x="3" y="7"/>
                    <a:pt x="5" y="6"/>
                    <a:pt x="6" y="6"/>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9" name="Freeform 36">
              <a:extLst>
                <a:ext uri="{FF2B5EF4-FFF2-40B4-BE49-F238E27FC236}">
                  <a16:creationId xmlns:a16="http://schemas.microsoft.com/office/drawing/2014/main" id="{FA093021-A6A2-4A3F-9E33-DF089E02F0FD}"/>
                </a:ext>
              </a:extLst>
            </p:cNvPr>
            <p:cNvSpPr>
              <a:spLocks/>
            </p:cNvSpPr>
            <p:nvPr/>
          </p:nvSpPr>
          <p:spPr bwMode="auto">
            <a:xfrm>
              <a:off x="2689225" y="2454275"/>
              <a:ext cx="12700" cy="14288"/>
            </a:xfrm>
            <a:custGeom>
              <a:avLst/>
              <a:gdLst/>
              <a:ahLst/>
              <a:cxnLst>
                <a:cxn ang="0">
                  <a:pos x="1" y="9"/>
                </a:cxn>
                <a:cxn ang="0">
                  <a:pos x="8" y="4"/>
                </a:cxn>
                <a:cxn ang="0">
                  <a:pos x="5" y="1"/>
                </a:cxn>
                <a:cxn ang="0">
                  <a:pos x="2" y="3"/>
                </a:cxn>
                <a:cxn ang="0">
                  <a:pos x="2" y="5"/>
                </a:cxn>
                <a:cxn ang="0">
                  <a:pos x="0" y="8"/>
                </a:cxn>
                <a:cxn ang="0">
                  <a:pos x="1" y="9"/>
                </a:cxn>
              </a:cxnLst>
              <a:rect l="0" t="0" r="r" b="b"/>
              <a:pathLst>
                <a:path w="8" h="9">
                  <a:moveTo>
                    <a:pt x="1" y="9"/>
                  </a:moveTo>
                  <a:cubicBezTo>
                    <a:pt x="3" y="9"/>
                    <a:pt x="8" y="6"/>
                    <a:pt x="8" y="4"/>
                  </a:cubicBezTo>
                  <a:cubicBezTo>
                    <a:pt x="8" y="3"/>
                    <a:pt x="6" y="1"/>
                    <a:pt x="5" y="1"/>
                  </a:cubicBezTo>
                  <a:cubicBezTo>
                    <a:pt x="4" y="0"/>
                    <a:pt x="2" y="2"/>
                    <a:pt x="2" y="3"/>
                  </a:cubicBezTo>
                  <a:cubicBezTo>
                    <a:pt x="2" y="3"/>
                    <a:pt x="2" y="5"/>
                    <a:pt x="2" y="5"/>
                  </a:cubicBezTo>
                  <a:cubicBezTo>
                    <a:pt x="2" y="6"/>
                    <a:pt x="0" y="7"/>
                    <a:pt x="0" y="8"/>
                  </a:cubicBezTo>
                  <a:cubicBezTo>
                    <a:pt x="0" y="8"/>
                    <a:pt x="1" y="9"/>
                    <a:pt x="1" y="9"/>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0" name="Freeform 37">
              <a:extLst>
                <a:ext uri="{FF2B5EF4-FFF2-40B4-BE49-F238E27FC236}">
                  <a16:creationId xmlns:a16="http://schemas.microsoft.com/office/drawing/2014/main" id="{4F554AB6-8FBA-46FB-BA7D-106B237E3E2B}"/>
                </a:ext>
              </a:extLst>
            </p:cNvPr>
            <p:cNvSpPr>
              <a:spLocks/>
            </p:cNvSpPr>
            <p:nvPr/>
          </p:nvSpPr>
          <p:spPr bwMode="auto">
            <a:xfrm>
              <a:off x="2362200" y="2533650"/>
              <a:ext cx="31750" cy="26988"/>
            </a:xfrm>
            <a:custGeom>
              <a:avLst/>
              <a:gdLst/>
              <a:ahLst/>
              <a:cxnLst>
                <a:cxn ang="0">
                  <a:pos x="17" y="5"/>
                </a:cxn>
                <a:cxn ang="0">
                  <a:pos x="12" y="4"/>
                </a:cxn>
                <a:cxn ang="0">
                  <a:pos x="10" y="1"/>
                </a:cxn>
                <a:cxn ang="0">
                  <a:pos x="8" y="1"/>
                </a:cxn>
                <a:cxn ang="0">
                  <a:pos x="7" y="4"/>
                </a:cxn>
                <a:cxn ang="0">
                  <a:pos x="4" y="6"/>
                </a:cxn>
                <a:cxn ang="0">
                  <a:pos x="3" y="12"/>
                </a:cxn>
                <a:cxn ang="0">
                  <a:pos x="0" y="15"/>
                </a:cxn>
                <a:cxn ang="0">
                  <a:pos x="2" y="16"/>
                </a:cxn>
                <a:cxn ang="0">
                  <a:pos x="7" y="14"/>
                </a:cxn>
                <a:cxn ang="0">
                  <a:pos x="15" y="15"/>
                </a:cxn>
                <a:cxn ang="0">
                  <a:pos x="16" y="12"/>
                </a:cxn>
                <a:cxn ang="0">
                  <a:pos x="15" y="9"/>
                </a:cxn>
                <a:cxn ang="0">
                  <a:pos x="18" y="8"/>
                </a:cxn>
                <a:cxn ang="0">
                  <a:pos x="17" y="5"/>
                </a:cxn>
              </a:cxnLst>
              <a:rect l="0" t="0" r="r" b="b"/>
              <a:pathLst>
                <a:path w="18" h="16">
                  <a:moveTo>
                    <a:pt x="17" y="5"/>
                  </a:moveTo>
                  <a:cubicBezTo>
                    <a:pt x="16" y="4"/>
                    <a:pt x="13" y="5"/>
                    <a:pt x="12" y="4"/>
                  </a:cubicBezTo>
                  <a:cubicBezTo>
                    <a:pt x="11" y="4"/>
                    <a:pt x="11" y="1"/>
                    <a:pt x="10" y="1"/>
                  </a:cubicBezTo>
                  <a:cubicBezTo>
                    <a:pt x="9" y="0"/>
                    <a:pt x="8" y="1"/>
                    <a:pt x="8" y="1"/>
                  </a:cubicBezTo>
                  <a:cubicBezTo>
                    <a:pt x="7" y="2"/>
                    <a:pt x="7" y="4"/>
                    <a:pt x="7" y="4"/>
                  </a:cubicBezTo>
                  <a:cubicBezTo>
                    <a:pt x="6" y="5"/>
                    <a:pt x="4" y="5"/>
                    <a:pt x="4" y="6"/>
                  </a:cubicBezTo>
                  <a:cubicBezTo>
                    <a:pt x="3" y="7"/>
                    <a:pt x="4" y="10"/>
                    <a:pt x="3" y="12"/>
                  </a:cubicBezTo>
                  <a:cubicBezTo>
                    <a:pt x="3" y="13"/>
                    <a:pt x="0" y="14"/>
                    <a:pt x="0" y="15"/>
                  </a:cubicBezTo>
                  <a:cubicBezTo>
                    <a:pt x="0" y="15"/>
                    <a:pt x="1" y="16"/>
                    <a:pt x="2" y="16"/>
                  </a:cubicBezTo>
                  <a:cubicBezTo>
                    <a:pt x="3" y="16"/>
                    <a:pt x="6" y="15"/>
                    <a:pt x="7" y="14"/>
                  </a:cubicBezTo>
                  <a:cubicBezTo>
                    <a:pt x="9" y="14"/>
                    <a:pt x="13" y="16"/>
                    <a:pt x="15" y="15"/>
                  </a:cubicBezTo>
                  <a:cubicBezTo>
                    <a:pt x="15" y="14"/>
                    <a:pt x="16" y="13"/>
                    <a:pt x="16" y="12"/>
                  </a:cubicBezTo>
                  <a:cubicBezTo>
                    <a:pt x="16" y="11"/>
                    <a:pt x="15" y="10"/>
                    <a:pt x="15" y="9"/>
                  </a:cubicBezTo>
                  <a:cubicBezTo>
                    <a:pt x="15" y="9"/>
                    <a:pt x="17" y="9"/>
                    <a:pt x="18" y="8"/>
                  </a:cubicBezTo>
                  <a:cubicBezTo>
                    <a:pt x="18" y="7"/>
                    <a:pt x="18" y="5"/>
                    <a:pt x="17" y="5"/>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1" name="Freeform 38">
              <a:extLst>
                <a:ext uri="{FF2B5EF4-FFF2-40B4-BE49-F238E27FC236}">
                  <a16:creationId xmlns:a16="http://schemas.microsoft.com/office/drawing/2014/main" id="{F411F756-5DBB-450C-832F-52A72DEFB27B}"/>
                </a:ext>
              </a:extLst>
            </p:cNvPr>
            <p:cNvSpPr>
              <a:spLocks/>
            </p:cNvSpPr>
            <p:nvPr/>
          </p:nvSpPr>
          <p:spPr bwMode="auto">
            <a:xfrm>
              <a:off x="2459038" y="1936750"/>
              <a:ext cx="900113" cy="984250"/>
            </a:xfrm>
            <a:custGeom>
              <a:avLst/>
              <a:gdLst/>
              <a:ahLst/>
              <a:cxnLst>
                <a:cxn ang="0">
                  <a:pos x="131" y="465"/>
                </a:cxn>
                <a:cxn ang="0">
                  <a:pos x="209" y="508"/>
                </a:cxn>
                <a:cxn ang="0">
                  <a:pos x="226" y="531"/>
                </a:cxn>
                <a:cxn ang="0">
                  <a:pos x="278" y="578"/>
                </a:cxn>
                <a:cxn ang="0">
                  <a:pos x="312" y="550"/>
                </a:cxn>
                <a:cxn ang="0">
                  <a:pos x="332" y="525"/>
                </a:cxn>
                <a:cxn ang="0">
                  <a:pos x="352" y="488"/>
                </a:cxn>
                <a:cxn ang="0">
                  <a:pos x="414" y="484"/>
                </a:cxn>
                <a:cxn ang="0">
                  <a:pos x="463" y="461"/>
                </a:cxn>
                <a:cxn ang="0">
                  <a:pos x="478" y="431"/>
                </a:cxn>
                <a:cxn ang="0">
                  <a:pos x="459" y="406"/>
                </a:cxn>
                <a:cxn ang="0">
                  <a:pos x="478" y="382"/>
                </a:cxn>
                <a:cxn ang="0">
                  <a:pos x="496" y="378"/>
                </a:cxn>
                <a:cxn ang="0">
                  <a:pos x="490" y="336"/>
                </a:cxn>
                <a:cxn ang="0">
                  <a:pos x="521" y="327"/>
                </a:cxn>
                <a:cxn ang="0">
                  <a:pos x="502" y="271"/>
                </a:cxn>
                <a:cxn ang="0">
                  <a:pos x="464" y="297"/>
                </a:cxn>
                <a:cxn ang="0">
                  <a:pos x="420" y="273"/>
                </a:cxn>
                <a:cxn ang="0">
                  <a:pos x="411" y="268"/>
                </a:cxn>
                <a:cxn ang="0">
                  <a:pos x="401" y="213"/>
                </a:cxn>
                <a:cxn ang="0">
                  <a:pos x="412" y="181"/>
                </a:cxn>
                <a:cxn ang="0">
                  <a:pos x="368" y="182"/>
                </a:cxn>
                <a:cxn ang="0">
                  <a:pos x="343" y="125"/>
                </a:cxn>
                <a:cxn ang="0">
                  <a:pos x="327" y="115"/>
                </a:cxn>
                <a:cxn ang="0">
                  <a:pos x="341" y="82"/>
                </a:cxn>
                <a:cxn ang="0">
                  <a:pos x="299" y="44"/>
                </a:cxn>
                <a:cxn ang="0">
                  <a:pos x="234" y="38"/>
                </a:cxn>
                <a:cxn ang="0">
                  <a:pos x="171" y="14"/>
                </a:cxn>
                <a:cxn ang="0">
                  <a:pos x="118" y="10"/>
                </a:cxn>
                <a:cxn ang="0">
                  <a:pos x="145" y="39"/>
                </a:cxn>
                <a:cxn ang="0">
                  <a:pos x="139" y="52"/>
                </a:cxn>
                <a:cxn ang="0">
                  <a:pos x="108" y="71"/>
                </a:cxn>
                <a:cxn ang="0">
                  <a:pos x="83" y="81"/>
                </a:cxn>
                <a:cxn ang="0">
                  <a:pos x="93" y="59"/>
                </a:cxn>
                <a:cxn ang="0">
                  <a:pos x="87" y="38"/>
                </a:cxn>
                <a:cxn ang="0">
                  <a:pos x="80" y="31"/>
                </a:cxn>
                <a:cxn ang="0">
                  <a:pos x="53" y="20"/>
                </a:cxn>
                <a:cxn ang="0">
                  <a:pos x="26" y="65"/>
                </a:cxn>
                <a:cxn ang="0">
                  <a:pos x="14" y="103"/>
                </a:cxn>
                <a:cxn ang="0">
                  <a:pos x="16" y="136"/>
                </a:cxn>
                <a:cxn ang="0">
                  <a:pos x="28" y="114"/>
                </a:cxn>
                <a:cxn ang="0">
                  <a:pos x="33" y="88"/>
                </a:cxn>
                <a:cxn ang="0">
                  <a:pos x="54" y="68"/>
                </a:cxn>
                <a:cxn ang="0">
                  <a:pos x="87" y="103"/>
                </a:cxn>
                <a:cxn ang="0">
                  <a:pos x="79" y="118"/>
                </a:cxn>
                <a:cxn ang="0">
                  <a:pos x="83" y="138"/>
                </a:cxn>
                <a:cxn ang="0">
                  <a:pos x="56" y="159"/>
                </a:cxn>
                <a:cxn ang="0">
                  <a:pos x="98" y="149"/>
                </a:cxn>
                <a:cxn ang="0">
                  <a:pos x="88" y="172"/>
                </a:cxn>
                <a:cxn ang="0">
                  <a:pos x="92" y="204"/>
                </a:cxn>
                <a:cxn ang="0">
                  <a:pos x="103" y="218"/>
                </a:cxn>
                <a:cxn ang="0">
                  <a:pos x="100" y="253"/>
                </a:cxn>
                <a:cxn ang="0">
                  <a:pos x="64" y="226"/>
                </a:cxn>
                <a:cxn ang="0">
                  <a:pos x="60" y="274"/>
                </a:cxn>
                <a:cxn ang="0">
                  <a:pos x="130" y="279"/>
                </a:cxn>
                <a:cxn ang="0">
                  <a:pos x="171" y="287"/>
                </a:cxn>
                <a:cxn ang="0">
                  <a:pos x="177" y="314"/>
                </a:cxn>
                <a:cxn ang="0">
                  <a:pos x="165" y="340"/>
                </a:cxn>
                <a:cxn ang="0">
                  <a:pos x="146" y="346"/>
                </a:cxn>
                <a:cxn ang="0">
                  <a:pos x="75" y="339"/>
                </a:cxn>
                <a:cxn ang="0">
                  <a:pos x="36" y="346"/>
                </a:cxn>
                <a:cxn ang="0">
                  <a:pos x="37" y="422"/>
                </a:cxn>
                <a:cxn ang="0">
                  <a:pos x="97" y="459"/>
                </a:cxn>
              </a:cxnLst>
              <a:rect l="0" t="0" r="r" b="b"/>
              <a:pathLst>
                <a:path w="529" h="580">
                  <a:moveTo>
                    <a:pt x="97" y="459"/>
                  </a:moveTo>
                  <a:cubicBezTo>
                    <a:pt x="99" y="458"/>
                    <a:pt x="100" y="454"/>
                    <a:pt x="101" y="455"/>
                  </a:cubicBezTo>
                  <a:cubicBezTo>
                    <a:pt x="103" y="455"/>
                    <a:pt x="100" y="461"/>
                    <a:pt x="101" y="463"/>
                  </a:cubicBezTo>
                  <a:cubicBezTo>
                    <a:pt x="103" y="464"/>
                    <a:pt x="108" y="464"/>
                    <a:pt x="111" y="464"/>
                  </a:cubicBezTo>
                  <a:cubicBezTo>
                    <a:pt x="112" y="464"/>
                    <a:pt x="115" y="461"/>
                    <a:pt x="117" y="461"/>
                  </a:cubicBezTo>
                  <a:cubicBezTo>
                    <a:pt x="119" y="462"/>
                    <a:pt x="121" y="469"/>
                    <a:pt x="124" y="469"/>
                  </a:cubicBezTo>
                  <a:cubicBezTo>
                    <a:pt x="126" y="469"/>
                    <a:pt x="129" y="465"/>
                    <a:pt x="131" y="465"/>
                  </a:cubicBezTo>
                  <a:cubicBezTo>
                    <a:pt x="133" y="465"/>
                    <a:pt x="137" y="467"/>
                    <a:pt x="138" y="468"/>
                  </a:cubicBezTo>
                  <a:cubicBezTo>
                    <a:pt x="140" y="470"/>
                    <a:pt x="139" y="474"/>
                    <a:pt x="140" y="476"/>
                  </a:cubicBezTo>
                  <a:cubicBezTo>
                    <a:pt x="144" y="482"/>
                    <a:pt x="154" y="492"/>
                    <a:pt x="160" y="495"/>
                  </a:cubicBezTo>
                  <a:cubicBezTo>
                    <a:pt x="164" y="498"/>
                    <a:pt x="174" y="501"/>
                    <a:pt x="179" y="501"/>
                  </a:cubicBezTo>
                  <a:cubicBezTo>
                    <a:pt x="182" y="501"/>
                    <a:pt x="189" y="499"/>
                    <a:pt x="192" y="500"/>
                  </a:cubicBezTo>
                  <a:cubicBezTo>
                    <a:pt x="196" y="500"/>
                    <a:pt x="203" y="500"/>
                    <a:pt x="206" y="502"/>
                  </a:cubicBezTo>
                  <a:cubicBezTo>
                    <a:pt x="207" y="503"/>
                    <a:pt x="209" y="506"/>
                    <a:pt x="209" y="508"/>
                  </a:cubicBezTo>
                  <a:cubicBezTo>
                    <a:pt x="209" y="511"/>
                    <a:pt x="204" y="515"/>
                    <a:pt x="203" y="518"/>
                  </a:cubicBezTo>
                  <a:cubicBezTo>
                    <a:pt x="203" y="519"/>
                    <a:pt x="203" y="521"/>
                    <a:pt x="204" y="522"/>
                  </a:cubicBezTo>
                  <a:cubicBezTo>
                    <a:pt x="205" y="524"/>
                    <a:pt x="208" y="525"/>
                    <a:pt x="210" y="524"/>
                  </a:cubicBezTo>
                  <a:cubicBezTo>
                    <a:pt x="212" y="524"/>
                    <a:pt x="214" y="516"/>
                    <a:pt x="217" y="516"/>
                  </a:cubicBezTo>
                  <a:cubicBezTo>
                    <a:pt x="219" y="516"/>
                    <a:pt x="222" y="518"/>
                    <a:pt x="223" y="520"/>
                  </a:cubicBezTo>
                  <a:cubicBezTo>
                    <a:pt x="223" y="522"/>
                    <a:pt x="219" y="525"/>
                    <a:pt x="220" y="527"/>
                  </a:cubicBezTo>
                  <a:cubicBezTo>
                    <a:pt x="220" y="529"/>
                    <a:pt x="225" y="530"/>
                    <a:pt x="226" y="531"/>
                  </a:cubicBezTo>
                  <a:cubicBezTo>
                    <a:pt x="228" y="535"/>
                    <a:pt x="223" y="543"/>
                    <a:pt x="225" y="547"/>
                  </a:cubicBezTo>
                  <a:cubicBezTo>
                    <a:pt x="227" y="550"/>
                    <a:pt x="235" y="552"/>
                    <a:pt x="237" y="555"/>
                  </a:cubicBezTo>
                  <a:cubicBezTo>
                    <a:pt x="238" y="558"/>
                    <a:pt x="235" y="564"/>
                    <a:pt x="236" y="566"/>
                  </a:cubicBezTo>
                  <a:cubicBezTo>
                    <a:pt x="237" y="569"/>
                    <a:pt x="240" y="575"/>
                    <a:pt x="242" y="577"/>
                  </a:cubicBezTo>
                  <a:cubicBezTo>
                    <a:pt x="248" y="579"/>
                    <a:pt x="260" y="573"/>
                    <a:pt x="266" y="575"/>
                  </a:cubicBezTo>
                  <a:cubicBezTo>
                    <a:pt x="268" y="576"/>
                    <a:pt x="271" y="580"/>
                    <a:pt x="273" y="580"/>
                  </a:cubicBezTo>
                  <a:cubicBezTo>
                    <a:pt x="274" y="580"/>
                    <a:pt x="277" y="579"/>
                    <a:pt x="278" y="578"/>
                  </a:cubicBezTo>
                  <a:cubicBezTo>
                    <a:pt x="279" y="577"/>
                    <a:pt x="278" y="574"/>
                    <a:pt x="279" y="573"/>
                  </a:cubicBezTo>
                  <a:cubicBezTo>
                    <a:pt x="281" y="572"/>
                    <a:pt x="286" y="573"/>
                    <a:pt x="287" y="572"/>
                  </a:cubicBezTo>
                  <a:cubicBezTo>
                    <a:pt x="288" y="570"/>
                    <a:pt x="288" y="567"/>
                    <a:pt x="288" y="565"/>
                  </a:cubicBezTo>
                  <a:cubicBezTo>
                    <a:pt x="289" y="563"/>
                    <a:pt x="290" y="559"/>
                    <a:pt x="292" y="558"/>
                  </a:cubicBezTo>
                  <a:cubicBezTo>
                    <a:pt x="293" y="557"/>
                    <a:pt x="298" y="557"/>
                    <a:pt x="299" y="557"/>
                  </a:cubicBezTo>
                  <a:cubicBezTo>
                    <a:pt x="300" y="557"/>
                    <a:pt x="305" y="551"/>
                    <a:pt x="307" y="550"/>
                  </a:cubicBezTo>
                  <a:cubicBezTo>
                    <a:pt x="308" y="549"/>
                    <a:pt x="311" y="550"/>
                    <a:pt x="312" y="550"/>
                  </a:cubicBezTo>
                  <a:cubicBezTo>
                    <a:pt x="313" y="549"/>
                    <a:pt x="314" y="547"/>
                    <a:pt x="314" y="546"/>
                  </a:cubicBezTo>
                  <a:cubicBezTo>
                    <a:pt x="316" y="544"/>
                    <a:pt x="320" y="542"/>
                    <a:pt x="321" y="540"/>
                  </a:cubicBezTo>
                  <a:cubicBezTo>
                    <a:pt x="322" y="539"/>
                    <a:pt x="322" y="536"/>
                    <a:pt x="321" y="535"/>
                  </a:cubicBezTo>
                  <a:cubicBezTo>
                    <a:pt x="321" y="533"/>
                    <a:pt x="318" y="532"/>
                    <a:pt x="318" y="530"/>
                  </a:cubicBezTo>
                  <a:cubicBezTo>
                    <a:pt x="317" y="529"/>
                    <a:pt x="316" y="525"/>
                    <a:pt x="317" y="525"/>
                  </a:cubicBezTo>
                  <a:cubicBezTo>
                    <a:pt x="318" y="524"/>
                    <a:pt x="321" y="527"/>
                    <a:pt x="323" y="527"/>
                  </a:cubicBezTo>
                  <a:cubicBezTo>
                    <a:pt x="325" y="527"/>
                    <a:pt x="331" y="527"/>
                    <a:pt x="332" y="525"/>
                  </a:cubicBezTo>
                  <a:cubicBezTo>
                    <a:pt x="334" y="523"/>
                    <a:pt x="332" y="518"/>
                    <a:pt x="333" y="517"/>
                  </a:cubicBezTo>
                  <a:cubicBezTo>
                    <a:pt x="335" y="516"/>
                    <a:pt x="338" y="519"/>
                    <a:pt x="339" y="519"/>
                  </a:cubicBezTo>
                  <a:cubicBezTo>
                    <a:pt x="341" y="519"/>
                    <a:pt x="343" y="517"/>
                    <a:pt x="344" y="515"/>
                  </a:cubicBezTo>
                  <a:cubicBezTo>
                    <a:pt x="345" y="515"/>
                    <a:pt x="346" y="513"/>
                    <a:pt x="346" y="512"/>
                  </a:cubicBezTo>
                  <a:cubicBezTo>
                    <a:pt x="345" y="509"/>
                    <a:pt x="339" y="508"/>
                    <a:pt x="339" y="505"/>
                  </a:cubicBezTo>
                  <a:cubicBezTo>
                    <a:pt x="340" y="503"/>
                    <a:pt x="348" y="503"/>
                    <a:pt x="349" y="501"/>
                  </a:cubicBezTo>
                  <a:cubicBezTo>
                    <a:pt x="351" y="498"/>
                    <a:pt x="350" y="491"/>
                    <a:pt x="352" y="488"/>
                  </a:cubicBezTo>
                  <a:cubicBezTo>
                    <a:pt x="353" y="486"/>
                    <a:pt x="359" y="485"/>
                    <a:pt x="361" y="486"/>
                  </a:cubicBezTo>
                  <a:cubicBezTo>
                    <a:pt x="365" y="487"/>
                    <a:pt x="368" y="497"/>
                    <a:pt x="371" y="499"/>
                  </a:cubicBezTo>
                  <a:cubicBezTo>
                    <a:pt x="373" y="499"/>
                    <a:pt x="376" y="500"/>
                    <a:pt x="377" y="499"/>
                  </a:cubicBezTo>
                  <a:cubicBezTo>
                    <a:pt x="378" y="499"/>
                    <a:pt x="378" y="495"/>
                    <a:pt x="379" y="494"/>
                  </a:cubicBezTo>
                  <a:cubicBezTo>
                    <a:pt x="381" y="493"/>
                    <a:pt x="385" y="494"/>
                    <a:pt x="386" y="494"/>
                  </a:cubicBezTo>
                  <a:cubicBezTo>
                    <a:pt x="392" y="494"/>
                    <a:pt x="404" y="494"/>
                    <a:pt x="409" y="492"/>
                  </a:cubicBezTo>
                  <a:cubicBezTo>
                    <a:pt x="411" y="490"/>
                    <a:pt x="414" y="484"/>
                    <a:pt x="414" y="484"/>
                  </a:cubicBezTo>
                  <a:cubicBezTo>
                    <a:pt x="414" y="484"/>
                    <a:pt x="421" y="477"/>
                    <a:pt x="424" y="476"/>
                  </a:cubicBezTo>
                  <a:cubicBezTo>
                    <a:pt x="426" y="476"/>
                    <a:pt x="431" y="480"/>
                    <a:pt x="434" y="479"/>
                  </a:cubicBezTo>
                  <a:cubicBezTo>
                    <a:pt x="436" y="478"/>
                    <a:pt x="437" y="471"/>
                    <a:pt x="439" y="469"/>
                  </a:cubicBezTo>
                  <a:cubicBezTo>
                    <a:pt x="441" y="468"/>
                    <a:pt x="447" y="469"/>
                    <a:pt x="449" y="467"/>
                  </a:cubicBezTo>
                  <a:cubicBezTo>
                    <a:pt x="450" y="466"/>
                    <a:pt x="450" y="462"/>
                    <a:pt x="451" y="461"/>
                  </a:cubicBezTo>
                  <a:cubicBezTo>
                    <a:pt x="453" y="460"/>
                    <a:pt x="459" y="463"/>
                    <a:pt x="461" y="462"/>
                  </a:cubicBezTo>
                  <a:cubicBezTo>
                    <a:pt x="462" y="462"/>
                    <a:pt x="463" y="461"/>
                    <a:pt x="463" y="461"/>
                  </a:cubicBezTo>
                  <a:cubicBezTo>
                    <a:pt x="463" y="459"/>
                    <a:pt x="461" y="458"/>
                    <a:pt x="461" y="457"/>
                  </a:cubicBezTo>
                  <a:cubicBezTo>
                    <a:pt x="461" y="455"/>
                    <a:pt x="465" y="453"/>
                    <a:pt x="466" y="451"/>
                  </a:cubicBezTo>
                  <a:cubicBezTo>
                    <a:pt x="467" y="448"/>
                    <a:pt x="467" y="443"/>
                    <a:pt x="468" y="441"/>
                  </a:cubicBezTo>
                  <a:cubicBezTo>
                    <a:pt x="468" y="439"/>
                    <a:pt x="470" y="437"/>
                    <a:pt x="472" y="436"/>
                  </a:cubicBezTo>
                  <a:cubicBezTo>
                    <a:pt x="473" y="436"/>
                    <a:pt x="475" y="437"/>
                    <a:pt x="476" y="436"/>
                  </a:cubicBezTo>
                  <a:cubicBezTo>
                    <a:pt x="477" y="436"/>
                    <a:pt x="478" y="436"/>
                    <a:pt x="479" y="435"/>
                  </a:cubicBezTo>
                  <a:cubicBezTo>
                    <a:pt x="479" y="434"/>
                    <a:pt x="479" y="432"/>
                    <a:pt x="478" y="431"/>
                  </a:cubicBezTo>
                  <a:cubicBezTo>
                    <a:pt x="477" y="430"/>
                    <a:pt x="474" y="429"/>
                    <a:pt x="473" y="427"/>
                  </a:cubicBezTo>
                  <a:cubicBezTo>
                    <a:pt x="472" y="426"/>
                    <a:pt x="471" y="424"/>
                    <a:pt x="471" y="422"/>
                  </a:cubicBezTo>
                  <a:cubicBezTo>
                    <a:pt x="471" y="421"/>
                    <a:pt x="473" y="420"/>
                    <a:pt x="473" y="419"/>
                  </a:cubicBezTo>
                  <a:cubicBezTo>
                    <a:pt x="473" y="418"/>
                    <a:pt x="472" y="416"/>
                    <a:pt x="472" y="415"/>
                  </a:cubicBezTo>
                  <a:cubicBezTo>
                    <a:pt x="469" y="413"/>
                    <a:pt x="461" y="413"/>
                    <a:pt x="459" y="411"/>
                  </a:cubicBezTo>
                  <a:cubicBezTo>
                    <a:pt x="458" y="410"/>
                    <a:pt x="456" y="408"/>
                    <a:pt x="457" y="407"/>
                  </a:cubicBezTo>
                  <a:cubicBezTo>
                    <a:pt x="457" y="407"/>
                    <a:pt x="459" y="407"/>
                    <a:pt x="459" y="406"/>
                  </a:cubicBezTo>
                  <a:cubicBezTo>
                    <a:pt x="460" y="405"/>
                    <a:pt x="459" y="403"/>
                    <a:pt x="460" y="402"/>
                  </a:cubicBezTo>
                  <a:cubicBezTo>
                    <a:pt x="461" y="399"/>
                    <a:pt x="467" y="397"/>
                    <a:pt x="469" y="395"/>
                  </a:cubicBezTo>
                  <a:cubicBezTo>
                    <a:pt x="470" y="395"/>
                    <a:pt x="471" y="392"/>
                    <a:pt x="471" y="391"/>
                  </a:cubicBezTo>
                  <a:cubicBezTo>
                    <a:pt x="470" y="390"/>
                    <a:pt x="466" y="390"/>
                    <a:pt x="465" y="388"/>
                  </a:cubicBezTo>
                  <a:cubicBezTo>
                    <a:pt x="465" y="387"/>
                    <a:pt x="467" y="386"/>
                    <a:pt x="468" y="385"/>
                  </a:cubicBezTo>
                  <a:cubicBezTo>
                    <a:pt x="469" y="385"/>
                    <a:pt x="470" y="386"/>
                    <a:pt x="471" y="386"/>
                  </a:cubicBezTo>
                  <a:cubicBezTo>
                    <a:pt x="473" y="386"/>
                    <a:pt x="476" y="384"/>
                    <a:pt x="478" y="382"/>
                  </a:cubicBezTo>
                  <a:cubicBezTo>
                    <a:pt x="478" y="382"/>
                    <a:pt x="478" y="381"/>
                    <a:pt x="478" y="380"/>
                  </a:cubicBezTo>
                  <a:cubicBezTo>
                    <a:pt x="478" y="378"/>
                    <a:pt x="475" y="377"/>
                    <a:pt x="474" y="375"/>
                  </a:cubicBezTo>
                  <a:cubicBezTo>
                    <a:pt x="474" y="374"/>
                    <a:pt x="475" y="372"/>
                    <a:pt x="476" y="372"/>
                  </a:cubicBezTo>
                  <a:cubicBezTo>
                    <a:pt x="477" y="371"/>
                    <a:pt x="479" y="371"/>
                    <a:pt x="480" y="372"/>
                  </a:cubicBezTo>
                  <a:cubicBezTo>
                    <a:pt x="483" y="373"/>
                    <a:pt x="485" y="379"/>
                    <a:pt x="487" y="381"/>
                  </a:cubicBezTo>
                  <a:cubicBezTo>
                    <a:pt x="489" y="382"/>
                    <a:pt x="494" y="385"/>
                    <a:pt x="496" y="383"/>
                  </a:cubicBezTo>
                  <a:cubicBezTo>
                    <a:pt x="497" y="383"/>
                    <a:pt x="496" y="379"/>
                    <a:pt x="496" y="378"/>
                  </a:cubicBezTo>
                  <a:cubicBezTo>
                    <a:pt x="497" y="377"/>
                    <a:pt x="501" y="377"/>
                    <a:pt x="501" y="376"/>
                  </a:cubicBezTo>
                  <a:cubicBezTo>
                    <a:pt x="502" y="375"/>
                    <a:pt x="503" y="372"/>
                    <a:pt x="502" y="371"/>
                  </a:cubicBezTo>
                  <a:cubicBezTo>
                    <a:pt x="502" y="370"/>
                    <a:pt x="498" y="369"/>
                    <a:pt x="498" y="368"/>
                  </a:cubicBezTo>
                  <a:cubicBezTo>
                    <a:pt x="497" y="365"/>
                    <a:pt x="501" y="361"/>
                    <a:pt x="501" y="358"/>
                  </a:cubicBezTo>
                  <a:cubicBezTo>
                    <a:pt x="501" y="356"/>
                    <a:pt x="500" y="351"/>
                    <a:pt x="498" y="349"/>
                  </a:cubicBezTo>
                  <a:cubicBezTo>
                    <a:pt x="497" y="347"/>
                    <a:pt x="491" y="344"/>
                    <a:pt x="490" y="342"/>
                  </a:cubicBezTo>
                  <a:cubicBezTo>
                    <a:pt x="489" y="340"/>
                    <a:pt x="490" y="337"/>
                    <a:pt x="490" y="336"/>
                  </a:cubicBezTo>
                  <a:cubicBezTo>
                    <a:pt x="491" y="334"/>
                    <a:pt x="496" y="332"/>
                    <a:pt x="497" y="330"/>
                  </a:cubicBezTo>
                  <a:cubicBezTo>
                    <a:pt x="498" y="329"/>
                    <a:pt x="499" y="327"/>
                    <a:pt x="498" y="326"/>
                  </a:cubicBezTo>
                  <a:cubicBezTo>
                    <a:pt x="497" y="325"/>
                    <a:pt x="494" y="325"/>
                    <a:pt x="493" y="325"/>
                  </a:cubicBezTo>
                  <a:cubicBezTo>
                    <a:pt x="492" y="324"/>
                    <a:pt x="491" y="323"/>
                    <a:pt x="491" y="322"/>
                  </a:cubicBezTo>
                  <a:cubicBezTo>
                    <a:pt x="491" y="320"/>
                    <a:pt x="494" y="316"/>
                    <a:pt x="495" y="316"/>
                  </a:cubicBezTo>
                  <a:cubicBezTo>
                    <a:pt x="500" y="315"/>
                    <a:pt x="505" y="324"/>
                    <a:pt x="509" y="326"/>
                  </a:cubicBezTo>
                  <a:cubicBezTo>
                    <a:pt x="512" y="327"/>
                    <a:pt x="521" y="327"/>
                    <a:pt x="521" y="327"/>
                  </a:cubicBezTo>
                  <a:cubicBezTo>
                    <a:pt x="521" y="327"/>
                    <a:pt x="524" y="316"/>
                    <a:pt x="525" y="312"/>
                  </a:cubicBezTo>
                  <a:cubicBezTo>
                    <a:pt x="525" y="308"/>
                    <a:pt x="522" y="302"/>
                    <a:pt x="522" y="298"/>
                  </a:cubicBezTo>
                  <a:cubicBezTo>
                    <a:pt x="523" y="295"/>
                    <a:pt x="529" y="291"/>
                    <a:pt x="528" y="288"/>
                  </a:cubicBezTo>
                  <a:cubicBezTo>
                    <a:pt x="527" y="284"/>
                    <a:pt x="519" y="282"/>
                    <a:pt x="516" y="280"/>
                  </a:cubicBezTo>
                  <a:cubicBezTo>
                    <a:pt x="513" y="279"/>
                    <a:pt x="509" y="276"/>
                    <a:pt x="507" y="274"/>
                  </a:cubicBezTo>
                  <a:cubicBezTo>
                    <a:pt x="507" y="273"/>
                    <a:pt x="507" y="270"/>
                    <a:pt x="506" y="270"/>
                  </a:cubicBezTo>
                  <a:cubicBezTo>
                    <a:pt x="505" y="269"/>
                    <a:pt x="502" y="270"/>
                    <a:pt x="502" y="271"/>
                  </a:cubicBezTo>
                  <a:cubicBezTo>
                    <a:pt x="500" y="273"/>
                    <a:pt x="501" y="278"/>
                    <a:pt x="501" y="280"/>
                  </a:cubicBezTo>
                  <a:cubicBezTo>
                    <a:pt x="500" y="282"/>
                    <a:pt x="499" y="284"/>
                    <a:pt x="498" y="284"/>
                  </a:cubicBezTo>
                  <a:cubicBezTo>
                    <a:pt x="496" y="285"/>
                    <a:pt x="493" y="284"/>
                    <a:pt x="491" y="285"/>
                  </a:cubicBezTo>
                  <a:cubicBezTo>
                    <a:pt x="488" y="287"/>
                    <a:pt x="484" y="295"/>
                    <a:pt x="481" y="296"/>
                  </a:cubicBezTo>
                  <a:cubicBezTo>
                    <a:pt x="479" y="296"/>
                    <a:pt x="477" y="296"/>
                    <a:pt x="476" y="295"/>
                  </a:cubicBezTo>
                  <a:cubicBezTo>
                    <a:pt x="474" y="294"/>
                    <a:pt x="473" y="290"/>
                    <a:pt x="472" y="290"/>
                  </a:cubicBezTo>
                  <a:cubicBezTo>
                    <a:pt x="469" y="289"/>
                    <a:pt x="467" y="296"/>
                    <a:pt x="464" y="297"/>
                  </a:cubicBezTo>
                  <a:cubicBezTo>
                    <a:pt x="463" y="298"/>
                    <a:pt x="460" y="296"/>
                    <a:pt x="458" y="297"/>
                  </a:cubicBezTo>
                  <a:cubicBezTo>
                    <a:pt x="456" y="298"/>
                    <a:pt x="453" y="304"/>
                    <a:pt x="451" y="304"/>
                  </a:cubicBezTo>
                  <a:cubicBezTo>
                    <a:pt x="445" y="306"/>
                    <a:pt x="432" y="301"/>
                    <a:pt x="428" y="296"/>
                  </a:cubicBezTo>
                  <a:cubicBezTo>
                    <a:pt x="427" y="294"/>
                    <a:pt x="430" y="289"/>
                    <a:pt x="429" y="287"/>
                  </a:cubicBezTo>
                  <a:cubicBezTo>
                    <a:pt x="429" y="287"/>
                    <a:pt x="427" y="285"/>
                    <a:pt x="426" y="285"/>
                  </a:cubicBezTo>
                  <a:cubicBezTo>
                    <a:pt x="425" y="284"/>
                    <a:pt x="421" y="285"/>
                    <a:pt x="420" y="283"/>
                  </a:cubicBezTo>
                  <a:cubicBezTo>
                    <a:pt x="418" y="281"/>
                    <a:pt x="421" y="275"/>
                    <a:pt x="420" y="273"/>
                  </a:cubicBezTo>
                  <a:cubicBezTo>
                    <a:pt x="420" y="272"/>
                    <a:pt x="418" y="270"/>
                    <a:pt x="418" y="269"/>
                  </a:cubicBezTo>
                  <a:cubicBezTo>
                    <a:pt x="417" y="267"/>
                    <a:pt x="418" y="265"/>
                    <a:pt x="418" y="264"/>
                  </a:cubicBezTo>
                  <a:cubicBezTo>
                    <a:pt x="419" y="262"/>
                    <a:pt x="424" y="262"/>
                    <a:pt x="424" y="260"/>
                  </a:cubicBezTo>
                  <a:cubicBezTo>
                    <a:pt x="424" y="259"/>
                    <a:pt x="422" y="258"/>
                    <a:pt x="421" y="258"/>
                  </a:cubicBezTo>
                  <a:cubicBezTo>
                    <a:pt x="419" y="258"/>
                    <a:pt x="417" y="259"/>
                    <a:pt x="416" y="260"/>
                  </a:cubicBezTo>
                  <a:cubicBezTo>
                    <a:pt x="415" y="262"/>
                    <a:pt x="415" y="266"/>
                    <a:pt x="414" y="267"/>
                  </a:cubicBezTo>
                  <a:cubicBezTo>
                    <a:pt x="413" y="267"/>
                    <a:pt x="412" y="268"/>
                    <a:pt x="411" y="268"/>
                  </a:cubicBezTo>
                  <a:cubicBezTo>
                    <a:pt x="407" y="267"/>
                    <a:pt x="399" y="263"/>
                    <a:pt x="397" y="260"/>
                  </a:cubicBezTo>
                  <a:cubicBezTo>
                    <a:pt x="396" y="258"/>
                    <a:pt x="398" y="253"/>
                    <a:pt x="396" y="251"/>
                  </a:cubicBezTo>
                  <a:cubicBezTo>
                    <a:pt x="393" y="247"/>
                    <a:pt x="381" y="251"/>
                    <a:pt x="378" y="248"/>
                  </a:cubicBezTo>
                  <a:cubicBezTo>
                    <a:pt x="376" y="246"/>
                    <a:pt x="376" y="242"/>
                    <a:pt x="376" y="240"/>
                  </a:cubicBezTo>
                  <a:cubicBezTo>
                    <a:pt x="377" y="235"/>
                    <a:pt x="381" y="228"/>
                    <a:pt x="384" y="225"/>
                  </a:cubicBezTo>
                  <a:cubicBezTo>
                    <a:pt x="387" y="222"/>
                    <a:pt x="395" y="220"/>
                    <a:pt x="398" y="217"/>
                  </a:cubicBezTo>
                  <a:cubicBezTo>
                    <a:pt x="399" y="216"/>
                    <a:pt x="401" y="214"/>
                    <a:pt x="401" y="213"/>
                  </a:cubicBezTo>
                  <a:cubicBezTo>
                    <a:pt x="402" y="211"/>
                    <a:pt x="402" y="207"/>
                    <a:pt x="403" y="205"/>
                  </a:cubicBezTo>
                  <a:cubicBezTo>
                    <a:pt x="405" y="203"/>
                    <a:pt x="408" y="200"/>
                    <a:pt x="410" y="199"/>
                  </a:cubicBezTo>
                  <a:cubicBezTo>
                    <a:pt x="412" y="199"/>
                    <a:pt x="415" y="200"/>
                    <a:pt x="417" y="199"/>
                  </a:cubicBezTo>
                  <a:cubicBezTo>
                    <a:pt x="418" y="199"/>
                    <a:pt x="421" y="196"/>
                    <a:pt x="421" y="194"/>
                  </a:cubicBezTo>
                  <a:cubicBezTo>
                    <a:pt x="420" y="192"/>
                    <a:pt x="415" y="191"/>
                    <a:pt x="414" y="190"/>
                  </a:cubicBezTo>
                  <a:cubicBezTo>
                    <a:pt x="413" y="188"/>
                    <a:pt x="415" y="185"/>
                    <a:pt x="415" y="184"/>
                  </a:cubicBezTo>
                  <a:cubicBezTo>
                    <a:pt x="414" y="183"/>
                    <a:pt x="413" y="181"/>
                    <a:pt x="412" y="181"/>
                  </a:cubicBezTo>
                  <a:cubicBezTo>
                    <a:pt x="410" y="180"/>
                    <a:pt x="405" y="181"/>
                    <a:pt x="403" y="181"/>
                  </a:cubicBezTo>
                  <a:cubicBezTo>
                    <a:pt x="400" y="179"/>
                    <a:pt x="398" y="172"/>
                    <a:pt x="394" y="171"/>
                  </a:cubicBezTo>
                  <a:cubicBezTo>
                    <a:pt x="393" y="170"/>
                    <a:pt x="391" y="171"/>
                    <a:pt x="390" y="172"/>
                  </a:cubicBezTo>
                  <a:cubicBezTo>
                    <a:pt x="388" y="174"/>
                    <a:pt x="390" y="181"/>
                    <a:pt x="389" y="183"/>
                  </a:cubicBezTo>
                  <a:cubicBezTo>
                    <a:pt x="388" y="185"/>
                    <a:pt x="384" y="187"/>
                    <a:pt x="382" y="187"/>
                  </a:cubicBezTo>
                  <a:cubicBezTo>
                    <a:pt x="380" y="187"/>
                    <a:pt x="379" y="182"/>
                    <a:pt x="377" y="181"/>
                  </a:cubicBezTo>
                  <a:cubicBezTo>
                    <a:pt x="375" y="180"/>
                    <a:pt x="370" y="183"/>
                    <a:pt x="368" y="182"/>
                  </a:cubicBezTo>
                  <a:cubicBezTo>
                    <a:pt x="365" y="182"/>
                    <a:pt x="358" y="177"/>
                    <a:pt x="358" y="177"/>
                  </a:cubicBezTo>
                  <a:cubicBezTo>
                    <a:pt x="358" y="177"/>
                    <a:pt x="355" y="176"/>
                    <a:pt x="354" y="175"/>
                  </a:cubicBezTo>
                  <a:cubicBezTo>
                    <a:pt x="351" y="172"/>
                    <a:pt x="352" y="162"/>
                    <a:pt x="353" y="157"/>
                  </a:cubicBezTo>
                  <a:cubicBezTo>
                    <a:pt x="354" y="154"/>
                    <a:pt x="359" y="148"/>
                    <a:pt x="359" y="144"/>
                  </a:cubicBezTo>
                  <a:cubicBezTo>
                    <a:pt x="360" y="142"/>
                    <a:pt x="359" y="138"/>
                    <a:pt x="358" y="136"/>
                  </a:cubicBezTo>
                  <a:cubicBezTo>
                    <a:pt x="357" y="133"/>
                    <a:pt x="353" y="129"/>
                    <a:pt x="351" y="127"/>
                  </a:cubicBezTo>
                  <a:cubicBezTo>
                    <a:pt x="349" y="126"/>
                    <a:pt x="344" y="126"/>
                    <a:pt x="343" y="125"/>
                  </a:cubicBezTo>
                  <a:cubicBezTo>
                    <a:pt x="342" y="124"/>
                    <a:pt x="340" y="121"/>
                    <a:pt x="340" y="119"/>
                  </a:cubicBezTo>
                  <a:cubicBezTo>
                    <a:pt x="340" y="118"/>
                    <a:pt x="342" y="116"/>
                    <a:pt x="343" y="115"/>
                  </a:cubicBezTo>
                  <a:cubicBezTo>
                    <a:pt x="345" y="115"/>
                    <a:pt x="348" y="117"/>
                    <a:pt x="350" y="116"/>
                  </a:cubicBezTo>
                  <a:cubicBezTo>
                    <a:pt x="351" y="116"/>
                    <a:pt x="353" y="113"/>
                    <a:pt x="353" y="112"/>
                  </a:cubicBezTo>
                  <a:cubicBezTo>
                    <a:pt x="354" y="110"/>
                    <a:pt x="354" y="106"/>
                    <a:pt x="353" y="105"/>
                  </a:cubicBezTo>
                  <a:cubicBezTo>
                    <a:pt x="352" y="104"/>
                    <a:pt x="350" y="104"/>
                    <a:pt x="349" y="104"/>
                  </a:cubicBezTo>
                  <a:cubicBezTo>
                    <a:pt x="343" y="105"/>
                    <a:pt x="333" y="114"/>
                    <a:pt x="327" y="115"/>
                  </a:cubicBezTo>
                  <a:cubicBezTo>
                    <a:pt x="326" y="115"/>
                    <a:pt x="323" y="114"/>
                    <a:pt x="323" y="113"/>
                  </a:cubicBezTo>
                  <a:cubicBezTo>
                    <a:pt x="322" y="110"/>
                    <a:pt x="328" y="107"/>
                    <a:pt x="330" y="106"/>
                  </a:cubicBezTo>
                  <a:cubicBezTo>
                    <a:pt x="334" y="103"/>
                    <a:pt x="343" y="99"/>
                    <a:pt x="346" y="96"/>
                  </a:cubicBezTo>
                  <a:cubicBezTo>
                    <a:pt x="348" y="94"/>
                    <a:pt x="349" y="90"/>
                    <a:pt x="350" y="87"/>
                  </a:cubicBezTo>
                  <a:cubicBezTo>
                    <a:pt x="350" y="86"/>
                    <a:pt x="350" y="82"/>
                    <a:pt x="348" y="80"/>
                  </a:cubicBezTo>
                  <a:cubicBezTo>
                    <a:pt x="348" y="80"/>
                    <a:pt x="345" y="79"/>
                    <a:pt x="344" y="79"/>
                  </a:cubicBezTo>
                  <a:cubicBezTo>
                    <a:pt x="343" y="80"/>
                    <a:pt x="342" y="82"/>
                    <a:pt x="341" y="82"/>
                  </a:cubicBezTo>
                  <a:cubicBezTo>
                    <a:pt x="339" y="83"/>
                    <a:pt x="334" y="81"/>
                    <a:pt x="333" y="79"/>
                  </a:cubicBezTo>
                  <a:cubicBezTo>
                    <a:pt x="333" y="77"/>
                    <a:pt x="336" y="72"/>
                    <a:pt x="336" y="70"/>
                  </a:cubicBezTo>
                  <a:cubicBezTo>
                    <a:pt x="336" y="68"/>
                    <a:pt x="333" y="63"/>
                    <a:pt x="331" y="62"/>
                  </a:cubicBezTo>
                  <a:cubicBezTo>
                    <a:pt x="328" y="61"/>
                    <a:pt x="323" y="62"/>
                    <a:pt x="320" y="61"/>
                  </a:cubicBezTo>
                  <a:cubicBezTo>
                    <a:pt x="318" y="60"/>
                    <a:pt x="315" y="54"/>
                    <a:pt x="313" y="52"/>
                  </a:cubicBezTo>
                  <a:cubicBezTo>
                    <a:pt x="312" y="50"/>
                    <a:pt x="311" y="46"/>
                    <a:pt x="309" y="45"/>
                  </a:cubicBezTo>
                  <a:cubicBezTo>
                    <a:pt x="307" y="44"/>
                    <a:pt x="302" y="44"/>
                    <a:pt x="299" y="44"/>
                  </a:cubicBezTo>
                  <a:cubicBezTo>
                    <a:pt x="298" y="45"/>
                    <a:pt x="295" y="46"/>
                    <a:pt x="293" y="47"/>
                  </a:cubicBezTo>
                  <a:cubicBezTo>
                    <a:pt x="292" y="48"/>
                    <a:pt x="291" y="51"/>
                    <a:pt x="290" y="52"/>
                  </a:cubicBezTo>
                  <a:cubicBezTo>
                    <a:pt x="288" y="53"/>
                    <a:pt x="283" y="52"/>
                    <a:pt x="280" y="51"/>
                  </a:cubicBezTo>
                  <a:cubicBezTo>
                    <a:pt x="277" y="51"/>
                    <a:pt x="270" y="49"/>
                    <a:pt x="268" y="47"/>
                  </a:cubicBezTo>
                  <a:cubicBezTo>
                    <a:pt x="265" y="46"/>
                    <a:pt x="262" y="40"/>
                    <a:pt x="260" y="39"/>
                  </a:cubicBezTo>
                  <a:cubicBezTo>
                    <a:pt x="258" y="37"/>
                    <a:pt x="254" y="36"/>
                    <a:pt x="252" y="36"/>
                  </a:cubicBezTo>
                  <a:cubicBezTo>
                    <a:pt x="248" y="35"/>
                    <a:pt x="239" y="39"/>
                    <a:pt x="234" y="38"/>
                  </a:cubicBezTo>
                  <a:cubicBezTo>
                    <a:pt x="233" y="38"/>
                    <a:pt x="229" y="37"/>
                    <a:pt x="228" y="36"/>
                  </a:cubicBezTo>
                  <a:cubicBezTo>
                    <a:pt x="226" y="34"/>
                    <a:pt x="223" y="28"/>
                    <a:pt x="220" y="27"/>
                  </a:cubicBezTo>
                  <a:cubicBezTo>
                    <a:pt x="219" y="26"/>
                    <a:pt x="214" y="27"/>
                    <a:pt x="212" y="27"/>
                  </a:cubicBezTo>
                  <a:cubicBezTo>
                    <a:pt x="207" y="27"/>
                    <a:pt x="197" y="31"/>
                    <a:pt x="192" y="29"/>
                  </a:cubicBezTo>
                  <a:cubicBezTo>
                    <a:pt x="190" y="28"/>
                    <a:pt x="187" y="23"/>
                    <a:pt x="184" y="22"/>
                  </a:cubicBezTo>
                  <a:cubicBezTo>
                    <a:pt x="183" y="21"/>
                    <a:pt x="179" y="23"/>
                    <a:pt x="178" y="22"/>
                  </a:cubicBezTo>
                  <a:cubicBezTo>
                    <a:pt x="175" y="21"/>
                    <a:pt x="173" y="15"/>
                    <a:pt x="171" y="14"/>
                  </a:cubicBezTo>
                  <a:cubicBezTo>
                    <a:pt x="169" y="13"/>
                    <a:pt x="164" y="12"/>
                    <a:pt x="162" y="12"/>
                  </a:cubicBezTo>
                  <a:cubicBezTo>
                    <a:pt x="160" y="12"/>
                    <a:pt x="157" y="13"/>
                    <a:pt x="155" y="13"/>
                  </a:cubicBezTo>
                  <a:cubicBezTo>
                    <a:pt x="152" y="12"/>
                    <a:pt x="148" y="6"/>
                    <a:pt x="146" y="4"/>
                  </a:cubicBezTo>
                  <a:cubicBezTo>
                    <a:pt x="144" y="3"/>
                    <a:pt x="141" y="1"/>
                    <a:pt x="139" y="1"/>
                  </a:cubicBezTo>
                  <a:cubicBezTo>
                    <a:pt x="138" y="0"/>
                    <a:pt x="135" y="1"/>
                    <a:pt x="133" y="2"/>
                  </a:cubicBezTo>
                  <a:cubicBezTo>
                    <a:pt x="132" y="3"/>
                    <a:pt x="129" y="7"/>
                    <a:pt x="128" y="8"/>
                  </a:cubicBezTo>
                  <a:cubicBezTo>
                    <a:pt x="126" y="9"/>
                    <a:pt x="120" y="8"/>
                    <a:pt x="118" y="10"/>
                  </a:cubicBezTo>
                  <a:cubicBezTo>
                    <a:pt x="117" y="11"/>
                    <a:pt x="116" y="14"/>
                    <a:pt x="116" y="15"/>
                  </a:cubicBezTo>
                  <a:cubicBezTo>
                    <a:pt x="116" y="17"/>
                    <a:pt x="116" y="20"/>
                    <a:pt x="117" y="21"/>
                  </a:cubicBezTo>
                  <a:cubicBezTo>
                    <a:pt x="118" y="23"/>
                    <a:pt x="123" y="26"/>
                    <a:pt x="125" y="27"/>
                  </a:cubicBezTo>
                  <a:cubicBezTo>
                    <a:pt x="128" y="27"/>
                    <a:pt x="134" y="27"/>
                    <a:pt x="137" y="27"/>
                  </a:cubicBezTo>
                  <a:cubicBezTo>
                    <a:pt x="140" y="28"/>
                    <a:pt x="145" y="29"/>
                    <a:pt x="147" y="31"/>
                  </a:cubicBezTo>
                  <a:cubicBezTo>
                    <a:pt x="148" y="32"/>
                    <a:pt x="149" y="35"/>
                    <a:pt x="149" y="37"/>
                  </a:cubicBezTo>
                  <a:cubicBezTo>
                    <a:pt x="148" y="38"/>
                    <a:pt x="146" y="38"/>
                    <a:pt x="145" y="39"/>
                  </a:cubicBezTo>
                  <a:cubicBezTo>
                    <a:pt x="144" y="39"/>
                    <a:pt x="141" y="38"/>
                    <a:pt x="140" y="38"/>
                  </a:cubicBezTo>
                  <a:cubicBezTo>
                    <a:pt x="139" y="39"/>
                    <a:pt x="138" y="40"/>
                    <a:pt x="138" y="41"/>
                  </a:cubicBezTo>
                  <a:cubicBezTo>
                    <a:pt x="139" y="44"/>
                    <a:pt x="142" y="47"/>
                    <a:pt x="143" y="49"/>
                  </a:cubicBezTo>
                  <a:cubicBezTo>
                    <a:pt x="145" y="51"/>
                    <a:pt x="151" y="52"/>
                    <a:pt x="152" y="54"/>
                  </a:cubicBezTo>
                  <a:cubicBezTo>
                    <a:pt x="153" y="56"/>
                    <a:pt x="154" y="60"/>
                    <a:pt x="152" y="62"/>
                  </a:cubicBezTo>
                  <a:cubicBezTo>
                    <a:pt x="151" y="63"/>
                    <a:pt x="146" y="61"/>
                    <a:pt x="145" y="60"/>
                  </a:cubicBezTo>
                  <a:cubicBezTo>
                    <a:pt x="142" y="59"/>
                    <a:pt x="140" y="54"/>
                    <a:pt x="139" y="52"/>
                  </a:cubicBezTo>
                  <a:cubicBezTo>
                    <a:pt x="136" y="49"/>
                    <a:pt x="133" y="41"/>
                    <a:pt x="130" y="40"/>
                  </a:cubicBezTo>
                  <a:cubicBezTo>
                    <a:pt x="128" y="39"/>
                    <a:pt x="125" y="39"/>
                    <a:pt x="124" y="39"/>
                  </a:cubicBezTo>
                  <a:cubicBezTo>
                    <a:pt x="122" y="40"/>
                    <a:pt x="117" y="41"/>
                    <a:pt x="115" y="42"/>
                  </a:cubicBezTo>
                  <a:cubicBezTo>
                    <a:pt x="114" y="44"/>
                    <a:pt x="113" y="48"/>
                    <a:pt x="111" y="49"/>
                  </a:cubicBezTo>
                  <a:cubicBezTo>
                    <a:pt x="110" y="50"/>
                    <a:pt x="106" y="49"/>
                    <a:pt x="105" y="50"/>
                  </a:cubicBezTo>
                  <a:cubicBezTo>
                    <a:pt x="104" y="50"/>
                    <a:pt x="103" y="53"/>
                    <a:pt x="103" y="54"/>
                  </a:cubicBezTo>
                  <a:cubicBezTo>
                    <a:pt x="103" y="58"/>
                    <a:pt x="108" y="67"/>
                    <a:pt x="108" y="71"/>
                  </a:cubicBezTo>
                  <a:cubicBezTo>
                    <a:pt x="108" y="72"/>
                    <a:pt x="108" y="75"/>
                    <a:pt x="107" y="75"/>
                  </a:cubicBezTo>
                  <a:cubicBezTo>
                    <a:pt x="106" y="76"/>
                    <a:pt x="104" y="73"/>
                    <a:pt x="103" y="73"/>
                  </a:cubicBezTo>
                  <a:cubicBezTo>
                    <a:pt x="102" y="73"/>
                    <a:pt x="99" y="73"/>
                    <a:pt x="98" y="74"/>
                  </a:cubicBezTo>
                  <a:cubicBezTo>
                    <a:pt x="97" y="75"/>
                    <a:pt x="97" y="78"/>
                    <a:pt x="96" y="79"/>
                  </a:cubicBezTo>
                  <a:cubicBezTo>
                    <a:pt x="95" y="80"/>
                    <a:pt x="92" y="80"/>
                    <a:pt x="91" y="81"/>
                  </a:cubicBezTo>
                  <a:cubicBezTo>
                    <a:pt x="90" y="82"/>
                    <a:pt x="90" y="83"/>
                    <a:pt x="89" y="83"/>
                  </a:cubicBezTo>
                  <a:cubicBezTo>
                    <a:pt x="87" y="84"/>
                    <a:pt x="84" y="82"/>
                    <a:pt x="83" y="81"/>
                  </a:cubicBezTo>
                  <a:cubicBezTo>
                    <a:pt x="82" y="79"/>
                    <a:pt x="84" y="77"/>
                    <a:pt x="83" y="76"/>
                  </a:cubicBezTo>
                  <a:cubicBezTo>
                    <a:pt x="82" y="73"/>
                    <a:pt x="77" y="72"/>
                    <a:pt x="76" y="70"/>
                  </a:cubicBezTo>
                  <a:cubicBezTo>
                    <a:pt x="74" y="68"/>
                    <a:pt x="72" y="63"/>
                    <a:pt x="73" y="61"/>
                  </a:cubicBezTo>
                  <a:cubicBezTo>
                    <a:pt x="74" y="60"/>
                    <a:pt x="75" y="60"/>
                    <a:pt x="76" y="60"/>
                  </a:cubicBezTo>
                  <a:cubicBezTo>
                    <a:pt x="78" y="60"/>
                    <a:pt x="81" y="64"/>
                    <a:pt x="83" y="65"/>
                  </a:cubicBezTo>
                  <a:cubicBezTo>
                    <a:pt x="84" y="65"/>
                    <a:pt x="87" y="64"/>
                    <a:pt x="89" y="63"/>
                  </a:cubicBezTo>
                  <a:cubicBezTo>
                    <a:pt x="90" y="63"/>
                    <a:pt x="92" y="60"/>
                    <a:pt x="93" y="59"/>
                  </a:cubicBezTo>
                  <a:cubicBezTo>
                    <a:pt x="94" y="57"/>
                    <a:pt x="92" y="54"/>
                    <a:pt x="93" y="53"/>
                  </a:cubicBezTo>
                  <a:cubicBezTo>
                    <a:pt x="94" y="52"/>
                    <a:pt x="99" y="53"/>
                    <a:pt x="100" y="52"/>
                  </a:cubicBezTo>
                  <a:cubicBezTo>
                    <a:pt x="101" y="51"/>
                    <a:pt x="102" y="47"/>
                    <a:pt x="102" y="46"/>
                  </a:cubicBezTo>
                  <a:cubicBezTo>
                    <a:pt x="102" y="44"/>
                    <a:pt x="100" y="39"/>
                    <a:pt x="98" y="38"/>
                  </a:cubicBezTo>
                  <a:cubicBezTo>
                    <a:pt x="98" y="38"/>
                    <a:pt x="95" y="38"/>
                    <a:pt x="94" y="38"/>
                  </a:cubicBezTo>
                  <a:cubicBezTo>
                    <a:pt x="93" y="38"/>
                    <a:pt x="91" y="39"/>
                    <a:pt x="89" y="39"/>
                  </a:cubicBezTo>
                  <a:cubicBezTo>
                    <a:pt x="89" y="39"/>
                    <a:pt x="88" y="38"/>
                    <a:pt x="87" y="38"/>
                  </a:cubicBezTo>
                  <a:cubicBezTo>
                    <a:pt x="86" y="37"/>
                    <a:pt x="85" y="34"/>
                    <a:pt x="83" y="34"/>
                  </a:cubicBezTo>
                  <a:cubicBezTo>
                    <a:pt x="82" y="33"/>
                    <a:pt x="80" y="34"/>
                    <a:pt x="79" y="34"/>
                  </a:cubicBezTo>
                  <a:cubicBezTo>
                    <a:pt x="78" y="35"/>
                    <a:pt x="77" y="37"/>
                    <a:pt x="77" y="38"/>
                  </a:cubicBezTo>
                  <a:cubicBezTo>
                    <a:pt x="76" y="39"/>
                    <a:pt x="77" y="42"/>
                    <a:pt x="77" y="43"/>
                  </a:cubicBezTo>
                  <a:cubicBezTo>
                    <a:pt x="76" y="44"/>
                    <a:pt x="74" y="45"/>
                    <a:pt x="73" y="44"/>
                  </a:cubicBezTo>
                  <a:cubicBezTo>
                    <a:pt x="72" y="43"/>
                    <a:pt x="72" y="38"/>
                    <a:pt x="73" y="36"/>
                  </a:cubicBezTo>
                  <a:cubicBezTo>
                    <a:pt x="74" y="34"/>
                    <a:pt x="79" y="33"/>
                    <a:pt x="80" y="31"/>
                  </a:cubicBezTo>
                  <a:cubicBezTo>
                    <a:pt x="81" y="30"/>
                    <a:pt x="81" y="27"/>
                    <a:pt x="81" y="25"/>
                  </a:cubicBezTo>
                  <a:cubicBezTo>
                    <a:pt x="81" y="24"/>
                    <a:pt x="81" y="20"/>
                    <a:pt x="80" y="19"/>
                  </a:cubicBezTo>
                  <a:cubicBezTo>
                    <a:pt x="79" y="18"/>
                    <a:pt x="77" y="18"/>
                    <a:pt x="76" y="17"/>
                  </a:cubicBezTo>
                  <a:cubicBezTo>
                    <a:pt x="75" y="16"/>
                    <a:pt x="75" y="13"/>
                    <a:pt x="74" y="12"/>
                  </a:cubicBezTo>
                  <a:cubicBezTo>
                    <a:pt x="72" y="11"/>
                    <a:pt x="69" y="10"/>
                    <a:pt x="67" y="10"/>
                  </a:cubicBezTo>
                  <a:cubicBezTo>
                    <a:pt x="66" y="10"/>
                    <a:pt x="63" y="11"/>
                    <a:pt x="62" y="12"/>
                  </a:cubicBezTo>
                  <a:cubicBezTo>
                    <a:pt x="59" y="14"/>
                    <a:pt x="56" y="19"/>
                    <a:pt x="53" y="20"/>
                  </a:cubicBezTo>
                  <a:cubicBezTo>
                    <a:pt x="50" y="22"/>
                    <a:pt x="42" y="22"/>
                    <a:pt x="39" y="24"/>
                  </a:cubicBezTo>
                  <a:cubicBezTo>
                    <a:pt x="38" y="25"/>
                    <a:pt x="35" y="27"/>
                    <a:pt x="34" y="29"/>
                  </a:cubicBezTo>
                  <a:cubicBezTo>
                    <a:pt x="32" y="30"/>
                    <a:pt x="30" y="34"/>
                    <a:pt x="29" y="37"/>
                  </a:cubicBezTo>
                  <a:cubicBezTo>
                    <a:pt x="28" y="40"/>
                    <a:pt x="28" y="47"/>
                    <a:pt x="29" y="50"/>
                  </a:cubicBezTo>
                  <a:cubicBezTo>
                    <a:pt x="29" y="52"/>
                    <a:pt x="32" y="56"/>
                    <a:pt x="32" y="58"/>
                  </a:cubicBezTo>
                  <a:cubicBezTo>
                    <a:pt x="31" y="59"/>
                    <a:pt x="27" y="60"/>
                    <a:pt x="27" y="61"/>
                  </a:cubicBezTo>
                  <a:cubicBezTo>
                    <a:pt x="26" y="62"/>
                    <a:pt x="26" y="64"/>
                    <a:pt x="26" y="65"/>
                  </a:cubicBezTo>
                  <a:cubicBezTo>
                    <a:pt x="27" y="65"/>
                    <a:pt x="28" y="65"/>
                    <a:pt x="29" y="66"/>
                  </a:cubicBezTo>
                  <a:cubicBezTo>
                    <a:pt x="29" y="66"/>
                    <a:pt x="30" y="68"/>
                    <a:pt x="30" y="69"/>
                  </a:cubicBezTo>
                  <a:cubicBezTo>
                    <a:pt x="29" y="72"/>
                    <a:pt x="20" y="72"/>
                    <a:pt x="18" y="74"/>
                  </a:cubicBezTo>
                  <a:cubicBezTo>
                    <a:pt x="16" y="76"/>
                    <a:pt x="14" y="80"/>
                    <a:pt x="14" y="82"/>
                  </a:cubicBezTo>
                  <a:cubicBezTo>
                    <a:pt x="13" y="85"/>
                    <a:pt x="13" y="91"/>
                    <a:pt x="14" y="93"/>
                  </a:cubicBezTo>
                  <a:cubicBezTo>
                    <a:pt x="14" y="95"/>
                    <a:pt x="16" y="97"/>
                    <a:pt x="16" y="98"/>
                  </a:cubicBezTo>
                  <a:cubicBezTo>
                    <a:pt x="16" y="99"/>
                    <a:pt x="15" y="102"/>
                    <a:pt x="14" y="103"/>
                  </a:cubicBezTo>
                  <a:cubicBezTo>
                    <a:pt x="14" y="104"/>
                    <a:pt x="11" y="104"/>
                    <a:pt x="10" y="105"/>
                  </a:cubicBezTo>
                  <a:cubicBezTo>
                    <a:pt x="8" y="107"/>
                    <a:pt x="6" y="112"/>
                    <a:pt x="5" y="115"/>
                  </a:cubicBezTo>
                  <a:cubicBezTo>
                    <a:pt x="3" y="117"/>
                    <a:pt x="1" y="122"/>
                    <a:pt x="0" y="125"/>
                  </a:cubicBezTo>
                  <a:cubicBezTo>
                    <a:pt x="0" y="127"/>
                    <a:pt x="1" y="131"/>
                    <a:pt x="3" y="132"/>
                  </a:cubicBezTo>
                  <a:cubicBezTo>
                    <a:pt x="3" y="133"/>
                    <a:pt x="6" y="134"/>
                    <a:pt x="8" y="134"/>
                  </a:cubicBezTo>
                  <a:cubicBezTo>
                    <a:pt x="9" y="135"/>
                    <a:pt x="11" y="133"/>
                    <a:pt x="12" y="134"/>
                  </a:cubicBezTo>
                  <a:cubicBezTo>
                    <a:pt x="13" y="134"/>
                    <a:pt x="14" y="136"/>
                    <a:pt x="16" y="136"/>
                  </a:cubicBezTo>
                  <a:cubicBezTo>
                    <a:pt x="17" y="136"/>
                    <a:pt x="20" y="135"/>
                    <a:pt x="20" y="134"/>
                  </a:cubicBezTo>
                  <a:cubicBezTo>
                    <a:pt x="20" y="132"/>
                    <a:pt x="16" y="131"/>
                    <a:pt x="16" y="129"/>
                  </a:cubicBezTo>
                  <a:cubicBezTo>
                    <a:pt x="15" y="128"/>
                    <a:pt x="17" y="126"/>
                    <a:pt x="17" y="125"/>
                  </a:cubicBezTo>
                  <a:cubicBezTo>
                    <a:pt x="16" y="124"/>
                    <a:pt x="14" y="123"/>
                    <a:pt x="14" y="121"/>
                  </a:cubicBezTo>
                  <a:cubicBezTo>
                    <a:pt x="14" y="120"/>
                    <a:pt x="16" y="119"/>
                    <a:pt x="17" y="118"/>
                  </a:cubicBezTo>
                  <a:cubicBezTo>
                    <a:pt x="18" y="118"/>
                    <a:pt x="20" y="120"/>
                    <a:pt x="20" y="119"/>
                  </a:cubicBezTo>
                  <a:cubicBezTo>
                    <a:pt x="23" y="119"/>
                    <a:pt x="27" y="116"/>
                    <a:pt x="28" y="114"/>
                  </a:cubicBezTo>
                  <a:cubicBezTo>
                    <a:pt x="29" y="113"/>
                    <a:pt x="29" y="109"/>
                    <a:pt x="28" y="107"/>
                  </a:cubicBezTo>
                  <a:cubicBezTo>
                    <a:pt x="27" y="106"/>
                    <a:pt x="22" y="105"/>
                    <a:pt x="21" y="103"/>
                  </a:cubicBezTo>
                  <a:cubicBezTo>
                    <a:pt x="20" y="102"/>
                    <a:pt x="19" y="99"/>
                    <a:pt x="20" y="97"/>
                  </a:cubicBezTo>
                  <a:cubicBezTo>
                    <a:pt x="20" y="96"/>
                    <a:pt x="24" y="94"/>
                    <a:pt x="25" y="94"/>
                  </a:cubicBezTo>
                  <a:cubicBezTo>
                    <a:pt x="27" y="94"/>
                    <a:pt x="29" y="97"/>
                    <a:pt x="30" y="97"/>
                  </a:cubicBezTo>
                  <a:cubicBezTo>
                    <a:pt x="31" y="97"/>
                    <a:pt x="32" y="96"/>
                    <a:pt x="33" y="95"/>
                  </a:cubicBezTo>
                  <a:cubicBezTo>
                    <a:pt x="34" y="94"/>
                    <a:pt x="33" y="90"/>
                    <a:pt x="33" y="88"/>
                  </a:cubicBezTo>
                  <a:cubicBezTo>
                    <a:pt x="34" y="87"/>
                    <a:pt x="36" y="85"/>
                    <a:pt x="37" y="85"/>
                  </a:cubicBezTo>
                  <a:cubicBezTo>
                    <a:pt x="39" y="85"/>
                    <a:pt x="40" y="88"/>
                    <a:pt x="42" y="89"/>
                  </a:cubicBezTo>
                  <a:cubicBezTo>
                    <a:pt x="42" y="89"/>
                    <a:pt x="45" y="89"/>
                    <a:pt x="45" y="88"/>
                  </a:cubicBezTo>
                  <a:cubicBezTo>
                    <a:pt x="46" y="88"/>
                    <a:pt x="46" y="85"/>
                    <a:pt x="46" y="84"/>
                  </a:cubicBezTo>
                  <a:cubicBezTo>
                    <a:pt x="47" y="83"/>
                    <a:pt x="49" y="81"/>
                    <a:pt x="50" y="80"/>
                  </a:cubicBezTo>
                  <a:cubicBezTo>
                    <a:pt x="50" y="79"/>
                    <a:pt x="48" y="76"/>
                    <a:pt x="48" y="75"/>
                  </a:cubicBezTo>
                  <a:cubicBezTo>
                    <a:pt x="48" y="72"/>
                    <a:pt x="52" y="69"/>
                    <a:pt x="54" y="68"/>
                  </a:cubicBezTo>
                  <a:cubicBezTo>
                    <a:pt x="56" y="68"/>
                    <a:pt x="60" y="70"/>
                    <a:pt x="62" y="71"/>
                  </a:cubicBezTo>
                  <a:cubicBezTo>
                    <a:pt x="63" y="73"/>
                    <a:pt x="65" y="76"/>
                    <a:pt x="66" y="78"/>
                  </a:cubicBezTo>
                  <a:cubicBezTo>
                    <a:pt x="67" y="80"/>
                    <a:pt x="70" y="86"/>
                    <a:pt x="72" y="88"/>
                  </a:cubicBezTo>
                  <a:cubicBezTo>
                    <a:pt x="74" y="89"/>
                    <a:pt x="79" y="91"/>
                    <a:pt x="82" y="93"/>
                  </a:cubicBezTo>
                  <a:cubicBezTo>
                    <a:pt x="84" y="93"/>
                    <a:pt x="88" y="94"/>
                    <a:pt x="89" y="96"/>
                  </a:cubicBezTo>
                  <a:cubicBezTo>
                    <a:pt x="89" y="96"/>
                    <a:pt x="89" y="98"/>
                    <a:pt x="89" y="98"/>
                  </a:cubicBezTo>
                  <a:cubicBezTo>
                    <a:pt x="89" y="100"/>
                    <a:pt x="89" y="102"/>
                    <a:pt x="87" y="103"/>
                  </a:cubicBezTo>
                  <a:cubicBezTo>
                    <a:pt x="86" y="104"/>
                    <a:pt x="83" y="104"/>
                    <a:pt x="81" y="103"/>
                  </a:cubicBezTo>
                  <a:cubicBezTo>
                    <a:pt x="79" y="102"/>
                    <a:pt x="77" y="99"/>
                    <a:pt x="76" y="98"/>
                  </a:cubicBezTo>
                  <a:cubicBezTo>
                    <a:pt x="75" y="98"/>
                    <a:pt x="73" y="98"/>
                    <a:pt x="72" y="98"/>
                  </a:cubicBezTo>
                  <a:cubicBezTo>
                    <a:pt x="71" y="98"/>
                    <a:pt x="68" y="99"/>
                    <a:pt x="68" y="101"/>
                  </a:cubicBezTo>
                  <a:cubicBezTo>
                    <a:pt x="67" y="102"/>
                    <a:pt x="69" y="105"/>
                    <a:pt x="70" y="106"/>
                  </a:cubicBezTo>
                  <a:cubicBezTo>
                    <a:pt x="72" y="109"/>
                    <a:pt x="79" y="112"/>
                    <a:pt x="80" y="116"/>
                  </a:cubicBezTo>
                  <a:cubicBezTo>
                    <a:pt x="80" y="116"/>
                    <a:pt x="80" y="117"/>
                    <a:pt x="79" y="118"/>
                  </a:cubicBezTo>
                  <a:cubicBezTo>
                    <a:pt x="78" y="118"/>
                    <a:pt x="76" y="117"/>
                    <a:pt x="75" y="117"/>
                  </a:cubicBezTo>
                  <a:cubicBezTo>
                    <a:pt x="74" y="117"/>
                    <a:pt x="73" y="119"/>
                    <a:pt x="72" y="120"/>
                  </a:cubicBezTo>
                  <a:cubicBezTo>
                    <a:pt x="72" y="121"/>
                    <a:pt x="72" y="125"/>
                    <a:pt x="73" y="126"/>
                  </a:cubicBezTo>
                  <a:cubicBezTo>
                    <a:pt x="74" y="127"/>
                    <a:pt x="77" y="129"/>
                    <a:pt x="78" y="130"/>
                  </a:cubicBezTo>
                  <a:cubicBezTo>
                    <a:pt x="80" y="130"/>
                    <a:pt x="82" y="129"/>
                    <a:pt x="83" y="130"/>
                  </a:cubicBezTo>
                  <a:cubicBezTo>
                    <a:pt x="85" y="131"/>
                    <a:pt x="87" y="134"/>
                    <a:pt x="86" y="136"/>
                  </a:cubicBezTo>
                  <a:cubicBezTo>
                    <a:pt x="86" y="137"/>
                    <a:pt x="84" y="138"/>
                    <a:pt x="83" y="138"/>
                  </a:cubicBezTo>
                  <a:cubicBezTo>
                    <a:pt x="81" y="138"/>
                    <a:pt x="77" y="133"/>
                    <a:pt x="75" y="132"/>
                  </a:cubicBezTo>
                  <a:cubicBezTo>
                    <a:pt x="72" y="131"/>
                    <a:pt x="67" y="132"/>
                    <a:pt x="64" y="133"/>
                  </a:cubicBezTo>
                  <a:cubicBezTo>
                    <a:pt x="63" y="134"/>
                    <a:pt x="61" y="139"/>
                    <a:pt x="59" y="139"/>
                  </a:cubicBezTo>
                  <a:cubicBezTo>
                    <a:pt x="58" y="140"/>
                    <a:pt x="55" y="137"/>
                    <a:pt x="53" y="138"/>
                  </a:cubicBezTo>
                  <a:cubicBezTo>
                    <a:pt x="52" y="138"/>
                    <a:pt x="50" y="140"/>
                    <a:pt x="50" y="141"/>
                  </a:cubicBezTo>
                  <a:cubicBezTo>
                    <a:pt x="49" y="143"/>
                    <a:pt x="49" y="146"/>
                    <a:pt x="50" y="148"/>
                  </a:cubicBezTo>
                  <a:cubicBezTo>
                    <a:pt x="51" y="151"/>
                    <a:pt x="55" y="156"/>
                    <a:pt x="56" y="159"/>
                  </a:cubicBezTo>
                  <a:cubicBezTo>
                    <a:pt x="56" y="160"/>
                    <a:pt x="55" y="162"/>
                    <a:pt x="56" y="163"/>
                  </a:cubicBezTo>
                  <a:cubicBezTo>
                    <a:pt x="57" y="164"/>
                    <a:pt x="61" y="166"/>
                    <a:pt x="63" y="166"/>
                  </a:cubicBezTo>
                  <a:cubicBezTo>
                    <a:pt x="66" y="165"/>
                    <a:pt x="73" y="161"/>
                    <a:pt x="75" y="158"/>
                  </a:cubicBezTo>
                  <a:cubicBezTo>
                    <a:pt x="77" y="156"/>
                    <a:pt x="76" y="152"/>
                    <a:pt x="77" y="150"/>
                  </a:cubicBezTo>
                  <a:cubicBezTo>
                    <a:pt x="79" y="148"/>
                    <a:pt x="85" y="145"/>
                    <a:pt x="88" y="145"/>
                  </a:cubicBezTo>
                  <a:cubicBezTo>
                    <a:pt x="90" y="144"/>
                    <a:pt x="97" y="143"/>
                    <a:pt x="99" y="145"/>
                  </a:cubicBezTo>
                  <a:cubicBezTo>
                    <a:pt x="99" y="145"/>
                    <a:pt x="99" y="148"/>
                    <a:pt x="98" y="149"/>
                  </a:cubicBezTo>
                  <a:cubicBezTo>
                    <a:pt x="97" y="150"/>
                    <a:pt x="93" y="150"/>
                    <a:pt x="92" y="151"/>
                  </a:cubicBezTo>
                  <a:cubicBezTo>
                    <a:pt x="90" y="152"/>
                    <a:pt x="89" y="155"/>
                    <a:pt x="89" y="156"/>
                  </a:cubicBezTo>
                  <a:cubicBezTo>
                    <a:pt x="88" y="158"/>
                    <a:pt x="87" y="161"/>
                    <a:pt x="87" y="163"/>
                  </a:cubicBezTo>
                  <a:cubicBezTo>
                    <a:pt x="87" y="164"/>
                    <a:pt x="88" y="166"/>
                    <a:pt x="89" y="166"/>
                  </a:cubicBezTo>
                  <a:cubicBezTo>
                    <a:pt x="90" y="167"/>
                    <a:pt x="93" y="165"/>
                    <a:pt x="94" y="166"/>
                  </a:cubicBezTo>
                  <a:cubicBezTo>
                    <a:pt x="95" y="167"/>
                    <a:pt x="94" y="169"/>
                    <a:pt x="94" y="169"/>
                  </a:cubicBezTo>
                  <a:cubicBezTo>
                    <a:pt x="93" y="171"/>
                    <a:pt x="90" y="172"/>
                    <a:pt x="88" y="172"/>
                  </a:cubicBezTo>
                  <a:cubicBezTo>
                    <a:pt x="87" y="172"/>
                    <a:pt x="84" y="169"/>
                    <a:pt x="82" y="169"/>
                  </a:cubicBezTo>
                  <a:cubicBezTo>
                    <a:pt x="81" y="169"/>
                    <a:pt x="78" y="169"/>
                    <a:pt x="77" y="170"/>
                  </a:cubicBezTo>
                  <a:cubicBezTo>
                    <a:pt x="75" y="171"/>
                    <a:pt x="72" y="176"/>
                    <a:pt x="71" y="178"/>
                  </a:cubicBezTo>
                  <a:cubicBezTo>
                    <a:pt x="70" y="180"/>
                    <a:pt x="70" y="185"/>
                    <a:pt x="71" y="187"/>
                  </a:cubicBezTo>
                  <a:cubicBezTo>
                    <a:pt x="72" y="189"/>
                    <a:pt x="75" y="193"/>
                    <a:pt x="77" y="194"/>
                  </a:cubicBezTo>
                  <a:cubicBezTo>
                    <a:pt x="80" y="196"/>
                    <a:pt x="87" y="194"/>
                    <a:pt x="90" y="196"/>
                  </a:cubicBezTo>
                  <a:cubicBezTo>
                    <a:pt x="91" y="197"/>
                    <a:pt x="92" y="202"/>
                    <a:pt x="92" y="204"/>
                  </a:cubicBezTo>
                  <a:cubicBezTo>
                    <a:pt x="92" y="206"/>
                    <a:pt x="88" y="211"/>
                    <a:pt x="89" y="213"/>
                  </a:cubicBezTo>
                  <a:cubicBezTo>
                    <a:pt x="89" y="214"/>
                    <a:pt x="91" y="214"/>
                    <a:pt x="91" y="214"/>
                  </a:cubicBezTo>
                  <a:cubicBezTo>
                    <a:pt x="91" y="215"/>
                    <a:pt x="90" y="218"/>
                    <a:pt x="91" y="219"/>
                  </a:cubicBezTo>
                  <a:cubicBezTo>
                    <a:pt x="91" y="220"/>
                    <a:pt x="91" y="223"/>
                    <a:pt x="92" y="223"/>
                  </a:cubicBezTo>
                  <a:cubicBezTo>
                    <a:pt x="93" y="224"/>
                    <a:pt x="96" y="224"/>
                    <a:pt x="97" y="224"/>
                  </a:cubicBezTo>
                  <a:cubicBezTo>
                    <a:pt x="98" y="224"/>
                    <a:pt x="99" y="224"/>
                    <a:pt x="100" y="224"/>
                  </a:cubicBezTo>
                  <a:cubicBezTo>
                    <a:pt x="101" y="223"/>
                    <a:pt x="101" y="219"/>
                    <a:pt x="103" y="218"/>
                  </a:cubicBezTo>
                  <a:cubicBezTo>
                    <a:pt x="104" y="218"/>
                    <a:pt x="106" y="218"/>
                    <a:pt x="106" y="219"/>
                  </a:cubicBezTo>
                  <a:cubicBezTo>
                    <a:pt x="108" y="220"/>
                    <a:pt x="109" y="225"/>
                    <a:pt x="108" y="227"/>
                  </a:cubicBezTo>
                  <a:cubicBezTo>
                    <a:pt x="108" y="229"/>
                    <a:pt x="105" y="233"/>
                    <a:pt x="105" y="235"/>
                  </a:cubicBezTo>
                  <a:cubicBezTo>
                    <a:pt x="105" y="236"/>
                    <a:pt x="108" y="239"/>
                    <a:pt x="108" y="241"/>
                  </a:cubicBezTo>
                  <a:cubicBezTo>
                    <a:pt x="108" y="242"/>
                    <a:pt x="105" y="243"/>
                    <a:pt x="104" y="244"/>
                  </a:cubicBezTo>
                  <a:cubicBezTo>
                    <a:pt x="103" y="246"/>
                    <a:pt x="105" y="251"/>
                    <a:pt x="103" y="253"/>
                  </a:cubicBezTo>
                  <a:cubicBezTo>
                    <a:pt x="103" y="253"/>
                    <a:pt x="101" y="254"/>
                    <a:pt x="100" y="253"/>
                  </a:cubicBezTo>
                  <a:cubicBezTo>
                    <a:pt x="98" y="252"/>
                    <a:pt x="96" y="247"/>
                    <a:pt x="96" y="245"/>
                  </a:cubicBezTo>
                  <a:cubicBezTo>
                    <a:pt x="96" y="243"/>
                    <a:pt x="99" y="240"/>
                    <a:pt x="99" y="238"/>
                  </a:cubicBezTo>
                  <a:cubicBezTo>
                    <a:pt x="99" y="237"/>
                    <a:pt x="98" y="234"/>
                    <a:pt x="97" y="233"/>
                  </a:cubicBezTo>
                  <a:cubicBezTo>
                    <a:pt x="95" y="231"/>
                    <a:pt x="89" y="230"/>
                    <a:pt x="88" y="228"/>
                  </a:cubicBezTo>
                  <a:cubicBezTo>
                    <a:pt x="86" y="227"/>
                    <a:pt x="86" y="223"/>
                    <a:pt x="85" y="222"/>
                  </a:cubicBezTo>
                  <a:cubicBezTo>
                    <a:pt x="83" y="220"/>
                    <a:pt x="77" y="217"/>
                    <a:pt x="75" y="217"/>
                  </a:cubicBezTo>
                  <a:cubicBezTo>
                    <a:pt x="71" y="218"/>
                    <a:pt x="66" y="223"/>
                    <a:pt x="64" y="226"/>
                  </a:cubicBezTo>
                  <a:cubicBezTo>
                    <a:pt x="62" y="229"/>
                    <a:pt x="62" y="236"/>
                    <a:pt x="61" y="240"/>
                  </a:cubicBezTo>
                  <a:cubicBezTo>
                    <a:pt x="60" y="244"/>
                    <a:pt x="54" y="252"/>
                    <a:pt x="53" y="256"/>
                  </a:cubicBezTo>
                  <a:cubicBezTo>
                    <a:pt x="52" y="258"/>
                    <a:pt x="51" y="263"/>
                    <a:pt x="51" y="265"/>
                  </a:cubicBezTo>
                  <a:cubicBezTo>
                    <a:pt x="51" y="266"/>
                    <a:pt x="53" y="269"/>
                    <a:pt x="53" y="271"/>
                  </a:cubicBezTo>
                  <a:cubicBezTo>
                    <a:pt x="53" y="272"/>
                    <a:pt x="51" y="274"/>
                    <a:pt x="51" y="275"/>
                  </a:cubicBezTo>
                  <a:cubicBezTo>
                    <a:pt x="52" y="275"/>
                    <a:pt x="53" y="275"/>
                    <a:pt x="54" y="275"/>
                  </a:cubicBezTo>
                  <a:cubicBezTo>
                    <a:pt x="55" y="275"/>
                    <a:pt x="58" y="274"/>
                    <a:pt x="60" y="274"/>
                  </a:cubicBezTo>
                  <a:cubicBezTo>
                    <a:pt x="63" y="273"/>
                    <a:pt x="68" y="276"/>
                    <a:pt x="71" y="276"/>
                  </a:cubicBezTo>
                  <a:cubicBezTo>
                    <a:pt x="74" y="276"/>
                    <a:pt x="80" y="275"/>
                    <a:pt x="82" y="275"/>
                  </a:cubicBezTo>
                  <a:cubicBezTo>
                    <a:pt x="85" y="274"/>
                    <a:pt x="90" y="269"/>
                    <a:pt x="93" y="269"/>
                  </a:cubicBezTo>
                  <a:cubicBezTo>
                    <a:pt x="97" y="268"/>
                    <a:pt x="105" y="272"/>
                    <a:pt x="109" y="272"/>
                  </a:cubicBezTo>
                  <a:cubicBezTo>
                    <a:pt x="112" y="272"/>
                    <a:pt x="118" y="269"/>
                    <a:pt x="121" y="271"/>
                  </a:cubicBezTo>
                  <a:cubicBezTo>
                    <a:pt x="122" y="272"/>
                    <a:pt x="121" y="275"/>
                    <a:pt x="122" y="276"/>
                  </a:cubicBezTo>
                  <a:cubicBezTo>
                    <a:pt x="123" y="278"/>
                    <a:pt x="128" y="279"/>
                    <a:pt x="130" y="279"/>
                  </a:cubicBezTo>
                  <a:cubicBezTo>
                    <a:pt x="132" y="278"/>
                    <a:pt x="136" y="274"/>
                    <a:pt x="138" y="275"/>
                  </a:cubicBezTo>
                  <a:cubicBezTo>
                    <a:pt x="140" y="275"/>
                    <a:pt x="143" y="277"/>
                    <a:pt x="144" y="279"/>
                  </a:cubicBezTo>
                  <a:cubicBezTo>
                    <a:pt x="145" y="280"/>
                    <a:pt x="145" y="282"/>
                    <a:pt x="146" y="283"/>
                  </a:cubicBezTo>
                  <a:cubicBezTo>
                    <a:pt x="147" y="284"/>
                    <a:pt x="151" y="282"/>
                    <a:pt x="153" y="282"/>
                  </a:cubicBezTo>
                  <a:cubicBezTo>
                    <a:pt x="154" y="283"/>
                    <a:pt x="155" y="287"/>
                    <a:pt x="156" y="288"/>
                  </a:cubicBezTo>
                  <a:cubicBezTo>
                    <a:pt x="158" y="289"/>
                    <a:pt x="163" y="289"/>
                    <a:pt x="165" y="288"/>
                  </a:cubicBezTo>
                  <a:cubicBezTo>
                    <a:pt x="166" y="288"/>
                    <a:pt x="169" y="286"/>
                    <a:pt x="171" y="287"/>
                  </a:cubicBezTo>
                  <a:cubicBezTo>
                    <a:pt x="173" y="287"/>
                    <a:pt x="174" y="291"/>
                    <a:pt x="175" y="292"/>
                  </a:cubicBezTo>
                  <a:cubicBezTo>
                    <a:pt x="177" y="293"/>
                    <a:pt x="182" y="290"/>
                    <a:pt x="183" y="291"/>
                  </a:cubicBezTo>
                  <a:cubicBezTo>
                    <a:pt x="185" y="292"/>
                    <a:pt x="185" y="297"/>
                    <a:pt x="184" y="298"/>
                  </a:cubicBezTo>
                  <a:cubicBezTo>
                    <a:pt x="182" y="300"/>
                    <a:pt x="175" y="299"/>
                    <a:pt x="173" y="301"/>
                  </a:cubicBezTo>
                  <a:cubicBezTo>
                    <a:pt x="173" y="302"/>
                    <a:pt x="172" y="304"/>
                    <a:pt x="172" y="305"/>
                  </a:cubicBezTo>
                  <a:cubicBezTo>
                    <a:pt x="173" y="307"/>
                    <a:pt x="177" y="307"/>
                    <a:pt x="178" y="309"/>
                  </a:cubicBezTo>
                  <a:cubicBezTo>
                    <a:pt x="178" y="310"/>
                    <a:pt x="178" y="313"/>
                    <a:pt x="177" y="314"/>
                  </a:cubicBezTo>
                  <a:cubicBezTo>
                    <a:pt x="174" y="317"/>
                    <a:pt x="164" y="315"/>
                    <a:pt x="161" y="317"/>
                  </a:cubicBezTo>
                  <a:cubicBezTo>
                    <a:pt x="160" y="317"/>
                    <a:pt x="158" y="320"/>
                    <a:pt x="157" y="322"/>
                  </a:cubicBezTo>
                  <a:cubicBezTo>
                    <a:pt x="157" y="323"/>
                    <a:pt x="158" y="326"/>
                    <a:pt x="158" y="328"/>
                  </a:cubicBezTo>
                  <a:cubicBezTo>
                    <a:pt x="158" y="330"/>
                    <a:pt x="156" y="334"/>
                    <a:pt x="156" y="336"/>
                  </a:cubicBezTo>
                  <a:cubicBezTo>
                    <a:pt x="156" y="338"/>
                    <a:pt x="157" y="341"/>
                    <a:pt x="159" y="341"/>
                  </a:cubicBezTo>
                  <a:cubicBezTo>
                    <a:pt x="160" y="342"/>
                    <a:pt x="162" y="342"/>
                    <a:pt x="164" y="342"/>
                  </a:cubicBezTo>
                  <a:cubicBezTo>
                    <a:pt x="164" y="342"/>
                    <a:pt x="165" y="341"/>
                    <a:pt x="165" y="340"/>
                  </a:cubicBezTo>
                  <a:cubicBezTo>
                    <a:pt x="166" y="340"/>
                    <a:pt x="170" y="341"/>
                    <a:pt x="170" y="342"/>
                  </a:cubicBezTo>
                  <a:cubicBezTo>
                    <a:pt x="171" y="343"/>
                    <a:pt x="171" y="346"/>
                    <a:pt x="170" y="346"/>
                  </a:cubicBezTo>
                  <a:cubicBezTo>
                    <a:pt x="170" y="347"/>
                    <a:pt x="166" y="346"/>
                    <a:pt x="165" y="347"/>
                  </a:cubicBezTo>
                  <a:cubicBezTo>
                    <a:pt x="164" y="348"/>
                    <a:pt x="163" y="352"/>
                    <a:pt x="161" y="353"/>
                  </a:cubicBezTo>
                  <a:cubicBezTo>
                    <a:pt x="159" y="354"/>
                    <a:pt x="154" y="354"/>
                    <a:pt x="152" y="353"/>
                  </a:cubicBezTo>
                  <a:cubicBezTo>
                    <a:pt x="151" y="352"/>
                    <a:pt x="151" y="349"/>
                    <a:pt x="150" y="348"/>
                  </a:cubicBezTo>
                  <a:cubicBezTo>
                    <a:pt x="149" y="347"/>
                    <a:pt x="147" y="347"/>
                    <a:pt x="146" y="346"/>
                  </a:cubicBezTo>
                  <a:cubicBezTo>
                    <a:pt x="144" y="346"/>
                    <a:pt x="139" y="346"/>
                    <a:pt x="138" y="344"/>
                  </a:cubicBezTo>
                  <a:cubicBezTo>
                    <a:pt x="136" y="343"/>
                    <a:pt x="138" y="338"/>
                    <a:pt x="136" y="337"/>
                  </a:cubicBezTo>
                  <a:cubicBezTo>
                    <a:pt x="136" y="336"/>
                    <a:pt x="134" y="336"/>
                    <a:pt x="133" y="336"/>
                  </a:cubicBezTo>
                  <a:cubicBezTo>
                    <a:pt x="129" y="337"/>
                    <a:pt x="124" y="341"/>
                    <a:pt x="121" y="342"/>
                  </a:cubicBezTo>
                  <a:cubicBezTo>
                    <a:pt x="119" y="344"/>
                    <a:pt x="115" y="346"/>
                    <a:pt x="113" y="346"/>
                  </a:cubicBezTo>
                  <a:cubicBezTo>
                    <a:pt x="107" y="347"/>
                    <a:pt x="96" y="346"/>
                    <a:pt x="91" y="345"/>
                  </a:cubicBezTo>
                  <a:cubicBezTo>
                    <a:pt x="87" y="344"/>
                    <a:pt x="78" y="342"/>
                    <a:pt x="75" y="339"/>
                  </a:cubicBezTo>
                  <a:cubicBezTo>
                    <a:pt x="74" y="339"/>
                    <a:pt x="74" y="336"/>
                    <a:pt x="73" y="335"/>
                  </a:cubicBezTo>
                  <a:cubicBezTo>
                    <a:pt x="73" y="334"/>
                    <a:pt x="71" y="333"/>
                    <a:pt x="71" y="333"/>
                  </a:cubicBezTo>
                  <a:cubicBezTo>
                    <a:pt x="69" y="332"/>
                    <a:pt x="65" y="334"/>
                    <a:pt x="63" y="334"/>
                  </a:cubicBezTo>
                  <a:cubicBezTo>
                    <a:pt x="60" y="335"/>
                    <a:pt x="56" y="338"/>
                    <a:pt x="53" y="338"/>
                  </a:cubicBezTo>
                  <a:cubicBezTo>
                    <a:pt x="52" y="338"/>
                    <a:pt x="49" y="337"/>
                    <a:pt x="48" y="337"/>
                  </a:cubicBezTo>
                  <a:cubicBezTo>
                    <a:pt x="47" y="337"/>
                    <a:pt x="44" y="337"/>
                    <a:pt x="42" y="338"/>
                  </a:cubicBezTo>
                  <a:cubicBezTo>
                    <a:pt x="40" y="340"/>
                    <a:pt x="37" y="344"/>
                    <a:pt x="36" y="346"/>
                  </a:cubicBezTo>
                  <a:cubicBezTo>
                    <a:pt x="35" y="348"/>
                    <a:pt x="37" y="353"/>
                    <a:pt x="37" y="355"/>
                  </a:cubicBezTo>
                  <a:cubicBezTo>
                    <a:pt x="36" y="357"/>
                    <a:pt x="32" y="361"/>
                    <a:pt x="31" y="363"/>
                  </a:cubicBezTo>
                  <a:cubicBezTo>
                    <a:pt x="30" y="366"/>
                    <a:pt x="29" y="370"/>
                    <a:pt x="28" y="373"/>
                  </a:cubicBezTo>
                  <a:cubicBezTo>
                    <a:pt x="28" y="376"/>
                    <a:pt x="28" y="383"/>
                    <a:pt x="28" y="387"/>
                  </a:cubicBezTo>
                  <a:cubicBezTo>
                    <a:pt x="28" y="391"/>
                    <a:pt x="25" y="398"/>
                    <a:pt x="25" y="402"/>
                  </a:cubicBezTo>
                  <a:cubicBezTo>
                    <a:pt x="25" y="404"/>
                    <a:pt x="26" y="409"/>
                    <a:pt x="27" y="411"/>
                  </a:cubicBezTo>
                  <a:cubicBezTo>
                    <a:pt x="29" y="414"/>
                    <a:pt x="34" y="419"/>
                    <a:pt x="37" y="422"/>
                  </a:cubicBezTo>
                  <a:cubicBezTo>
                    <a:pt x="39" y="424"/>
                    <a:pt x="46" y="428"/>
                    <a:pt x="49" y="431"/>
                  </a:cubicBezTo>
                  <a:cubicBezTo>
                    <a:pt x="52" y="435"/>
                    <a:pt x="54" y="445"/>
                    <a:pt x="58" y="448"/>
                  </a:cubicBezTo>
                  <a:cubicBezTo>
                    <a:pt x="60" y="449"/>
                    <a:pt x="65" y="450"/>
                    <a:pt x="68" y="450"/>
                  </a:cubicBezTo>
                  <a:cubicBezTo>
                    <a:pt x="70" y="450"/>
                    <a:pt x="74" y="449"/>
                    <a:pt x="76" y="449"/>
                  </a:cubicBezTo>
                  <a:cubicBezTo>
                    <a:pt x="77" y="450"/>
                    <a:pt x="80" y="452"/>
                    <a:pt x="80" y="452"/>
                  </a:cubicBezTo>
                  <a:cubicBezTo>
                    <a:pt x="80" y="452"/>
                    <a:pt x="85" y="458"/>
                    <a:pt x="88" y="459"/>
                  </a:cubicBezTo>
                  <a:cubicBezTo>
                    <a:pt x="90" y="460"/>
                    <a:pt x="95" y="460"/>
                    <a:pt x="97" y="459"/>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2" name="Freeform 39">
              <a:extLst>
                <a:ext uri="{FF2B5EF4-FFF2-40B4-BE49-F238E27FC236}">
                  <a16:creationId xmlns:a16="http://schemas.microsoft.com/office/drawing/2014/main" id="{607CA2EB-3738-43D3-8631-8BBEDA3B91DB}"/>
                </a:ext>
              </a:extLst>
            </p:cNvPr>
            <p:cNvSpPr>
              <a:spLocks/>
            </p:cNvSpPr>
            <p:nvPr/>
          </p:nvSpPr>
          <p:spPr bwMode="auto">
            <a:xfrm>
              <a:off x="2817813" y="3700463"/>
              <a:ext cx="30163" cy="19050"/>
            </a:xfrm>
            <a:custGeom>
              <a:avLst/>
              <a:gdLst/>
              <a:ahLst/>
              <a:cxnLst>
                <a:cxn ang="0">
                  <a:pos x="10" y="8"/>
                </a:cxn>
                <a:cxn ang="0">
                  <a:pos x="17" y="5"/>
                </a:cxn>
                <a:cxn ang="0">
                  <a:pos x="17" y="2"/>
                </a:cxn>
                <a:cxn ang="0">
                  <a:pos x="10" y="1"/>
                </a:cxn>
                <a:cxn ang="0">
                  <a:pos x="6" y="4"/>
                </a:cxn>
                <a:cxn ang="0">
                  <a:pos x="0" y="6"/>
                </a:cxn>
                <a:cxn ang="0">
                  <a:pos x="1" y="10"/>
                </a:cxn>
                <a:cxn ang="0">
                  <a:pos x="6" y="7"/>
                </a:cxn>
                <a:cxn ang="0">
                  <a:pos x="10" y="8"/>
                </a:cxn>
              </a:cxnLst>
              <a:rect l="0" t="0" r="r" b="b"/>
              <a:pathLst>
                <a:path w="18" h="11">
                  <a:moveTo>
                    <a:pt x="10" y="8"/>
                  </a:moveTo>
                  <a:cubicBezTo>
                    <a:pt x="12" y="8"/>
                    <a:pt x="16" y="7"/>
                    <a:pt x="17" y="5"/>
                  </a:cubicBezTo>
                  <a:cubicBezTo>
                    <a:pt x="17" y="5"/>
                    <a:pt x="18" y="3"/>
                    <a:pt x="17" y="2"/>
                  </a:cubicBezTo>
                  <a:cubicBezTo>
                    <a:pt x="16" y="1"/>
                    <a:pt x="12" y="0"/>
                    <a:pt x="10" y="1"/>
                  </a:cubicBezTo>
                  <a:cubicBezTo>
                    <a:pt x="9" y="1"/>
                    <a:pt x="7" y="3"/>
                    <a:pt x="6" y="4"/>
                  </a:cubicBezTo>
                  <a:cubicBezTo>
                    <a:pt x="5" y="4"/>
                    <a:pt x="1" y="5"/>
                    <a:pt x="0" y="6"/>
                  </a:cubicBezTo>
                  <a:cubicBezTo>
                    <a:pt x="0" y="7"/>
                    <a:pt x="0" y="10"/>
                    <a:pt x="1" y="10"/>
                  </a:cubicBezTo>
                  <a:cubicBezTo>
                    <a:pt x="2" y="11"/>
                    <a:pt x="4" y="8"/>
                    <a:pt x="6" y="7"/>
                  </a:cubicBezTo>
                  <a:cubicBezTo>
                    <a:pt x="7" y="7"/>
                    <a:pt x="9" y="8"/>
                    <a:pt x="10" y="8"/>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3" name="Freeform 40">
              <a:extLst>
                <a:ext uri="{FF2B5EF4-FFF2-40B4-BE49-F238E27FC236}">
                  <a16:creationId xmlns:a16="http://schemas.microsoft.com/office/drawing/2014/main" id="{90307BCF-9256-4218-B410-B1CF73386FFD}"/>
                </a:ext>
              </a:extLst>
            </p:cNvPr>
            <p:cNvSpPr>
              <a:spLocks/>
            </p:cNvSpPr>
            <p:nvPr/>
          </p:nvSpPr>
          <p:spPr bwMode="auto">
            <a:xfrm>
              <a:off x="2500313" y="3748088"/>
              <a:ext cx="17463" cy="20638"/>
            </a:xfrm>
            <a:custGeom>
              <a:avLst/>
              <a:gdLst/>
              <a:ahLst/>
              <a:cxnLst>
                <a:cxn ang="0">
                  <a:pos x="9" y="7"/>
                </a:cxn>
                <a:cxn ang="0">
                  <a:pos x="9" y="3"/>
                </a:cxn>
                <a:cxn ang="0">
                  <a:pos x="8" y="1"/>
                </a:cxn>
                <a:cxn ang="0">
                  <a:pos x="5" y="1"/>
                </a:cxn>
                <a:cxn ang="0">
                  <a:pos x="2" y="5"/>
                </a:cxn>
                <a:cxn ang="0">
                  <a:pos x="1" y="11"/>
                </a:cxn>
                <a:cxn ang="0">
                  <a:pos x="4" y="12"/>
                </a:cxn>
                <a:cxn ang="0">
                  <a:pos x="9" y="7"/>
                </a:cxn>
              </a:cxnLst>
              <a:rect l="0" t="0" r="r" b="b"/>
              <a:pathLst>
                <a:path w="10" h="12">
                  <a:moveTo>
                    <a:pt x="9" y="7"/>
                  </a:moveTo>
                  <a:cubicBezTo>
                    <a:pt x="9" y="6"/>
                    <a:pt x="10" y="4"/>
                    <a:pt x="9" y="3"/>
                  </a:cubicBezTo>
                  <a:cubicBezTo>
                    <a:pt x="9" y="2"/>
                    <a:pt x="9" y="1"/>
                    <a:pt x="8" y="1"/>
                  </a:cubicBezTo>
                  <a:cubicBezTo>
                    <a:pt x="7" y="0"/>
                    <a:pt x="5" y="1"/>
                    <a:pt x="5" y="1"/>
                  </a:cubicBezTo>
                  <a:cubicBezTo>
                    <a:pt x="4" y="2"/>
                    <a:pt x="2" y="4"/>
                    <a:pt x="2" y="5"/>
                  </a:cubicBezTo>
                  <a:cubicBezTo>
                    <a:pt x="1" y="7"/>
                    <a:pt x="0" y="10"/>
                    <a:pt x="1" y="11"/>
                  </a:cubicBezTo>
                  <a:cubicBezTo>
                    <a:pt x="1" y="12"/>
                    <a:pt x="3" y="12"/>
                    <a:pt x="4" y="12"/>
                  </a:cubicBezTo>
                  <a:cubicBezTo>
                    <a:pt x="6" y="11"/>
                    <a:pt x="8" y="9"/>
                    <a:pt x="9" y="7"/>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4" name="Freeform 41">
              <a:extLst>
                <a:ext uri="{FF2B5EF4-FFF2-40B4-BE49-F238E27FC236}">
                  <a16:creationId xmlns:a16="http://schemas.microsoft.com/office/drawing/2014/main" id="{1A69393D-409F-4798-91B4-670F5A9E9981}"/>
                </a:ext>
              </a:extLst>
            </p:cNvPr>
            <p:cNvSpPr>
              <a:spLocks/>
            </p:cNvSpPr>
            <p:nvPr/>
          </p:nvSpPr>
          <p:spPr bwMode="auto">
            <a:xfrm>
              <a:off x="2552700" y="3556000"/>
              <a:ext cx="11113" cy="11113"/>
            </a:xfrm>
            <a:custGeom>
              <a:avLst/>
              <a:gdLst/>
              <a:ahLst/>
              <a:cxnLst>
                <a:cxn ang="0">
                  <a:pos x="0" y="3"/>
                </a:cxn>
                <a:cxn ang="0">
                  <a:pos x="0" y="5"/>
                </a:cxn>
                <a:cxn ang="0">
                  <a:pos x="4" y="4"/>
                </a:cxn>
                <a:cxn ang="0">
                  <a:pos x="6" y="2"/>
                </a:cxn>
                <a:cxn ang="0">
                  <a:pos x="5" y="1"/>
                </a:cxn>
                <a:cxn ang="0">
                  <a:pos x="2" y="1"/>
                </a:cxn>
                <a:cxn ang="0">
                  <a:pos x="0" y="3"/>
                </a:cxn>
              </a:cxnLst>
              <a:rect l="0" t="0" r="r" b="b"/>
              <a:pathLst>
                <a:path w="6" h="6">
                  <a:moveTo>
                    <a:pt x="0" y="3"/>
                  </a:moveTo>
                  <a:cubicBezTo>
                    <a:pt x="0" y="4"/>
                    <a:pt x="0" y="5"/>
                    <a:pt x="0" y="5"/>
                  </a:cubicBezTo>
                  <a:cubicBezTo>
                    <a:pt x="1" y="6"/>
                    <a:pt x="3" y="4"/>
                    <a:pt x="4" y="4"/>
                  </a:cubicBezTo>
                  <a:cubicBezTo>
                    <a:pt x="5" y="3"/>
                    <a:pt x="6" y="3"/>
                    <a:pt x="6" y="2"/>
                  </a:cubicBezTo>
                  <a:cubicBezTo>
                    <a:pt x="6" y="2"/>
                    <a:pt x="5" y="1"/>
                    <a:pt x="5" y="1"/>
                  </a:cubicBezTo>
                  <a:cubicBezTo>
                    <a:pt x="4" y="0"/>
                    <a:pt x="3" y="0"/>
                    <a:pt x="2" y="1"/>
                  </a:cubicBezTo>
                  <a:cubicBezTo>
                    <a:pt x="1" y="1"/>
                    <a:pt x="0" y="2"/>
                    <a:pt x="0" y="3"/>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5" name="Freeform 42">
              <a:extLst>
                <a:ext uri="{FF2B5EF4-FFF2-40B4-BE49-F238E27FC236}">
                  <a16:creationId xmlns:a16="http://schemas.microsoft.com/office/drawing/2014/main" id="{FB409BB4-1E63-4361-BEFE-A613D698EE01}"/>
                </a:ext>
              </a:extLst>
            </p:cNvPr>
            <p:cNvSpPr>
              <a:spLocks/>
            </p:cNvSpPr>
            <p:nvPr/>
          </p:nvSpPr>
          <p:spPr bwMode="auto">
            <a:xfrm>
              <a:off x="2230438" y="3230563"/>
              <a:ext cx="1108075" cy="596900"/>
            </a:xfrm>
            <a:custGeom>
              <a:avLst/>
              <a:gdLst/>
              <a:ahLst/>
              <a:cxnLst>
                <a:cxn ang="0">
                  <a:pos x="595" y="163"/>
                </a:cxn>
                <a:cxn ang="0">
                  <a:pos x="571" y="150"/>
                </a:cxn>
                <a:cxn ang="0">
                  <a:pos x="558" y="115"/>
                </a:cxn>
                <a:cxn ang="0">
                  <a:pos x="501" y="111"/>
                </a:cxn>
                <a:cxn ang="0">
                  <a:pos x="473" y="138"/>
                </a:cxn>
                <a:cxn ang="0">
                  <a:pos x="444" y="134"/>
                </a:cxn>
                <a:cxn ang="0">
                  <a:pos x="435" y="102"/>
                </a:cxn>
                <a:cxn ang="0">
                  <a:pos x="432" y="68"/>
                </a:cxn>
                <a:cxn ang="0">
                  <a:pos x="400" y="39"/>
                </a:cxn>
                <a:cxn ang="0">
                  <a:pos x="386" y="12"/>
                </a:cxn>
                <a:cxn ang="0">
                  <a:pos x="387" y="20"/>
                </a:cxn>
                <a:cxn ang="0">
                  <a:pos x="387" y="27"/>
                </a:cxn>
                <a:cxn ang="0">
                  <a:pos x="359" y="27"/>
                </a:cxn>
                <a:cxn ang="0">
                  <a:pos x="320" y="0"/>
                </a:cxn>
                <a:cxn ang="0">
                  <a:pos x="299" y="26"/>
                </a:cxn>
                <a:cxn ang="0">
                  <a:pos x="267" y="56"/>
                </a:cxn>
                <a:cxn ang="0">
                  <a:pos x="237" y="93"/>
                </a:cxn>
                <a:cxn ang="0">
                  <a:pos x="215" y="119"/>
                </a:cxn>
                <a:cxn ang="0">
                  <a:pos x="264" y="116"/>
                </a:cxn>
                <a:cxn ang="0">
                  <a:pos x="234" y="142"/>
                </a:cxn>
                <a:cxn ang="0">
                  <a:pos x="222" y="164"/>
                </a:cxn>
                <a:cxn ang="0">
                  <a:pos x="210" y="189"/>
                </a:cxn>
                <a:cxn ang="0">
                  <a:pos x="189" y="209"/>
                </a:cxn>
                <a:cxn ang="0">
                  <a:pos x="161" y="216"/>
                </a:cxn>
                <a:cxn ang="0">
                  <a:pos x="117" y="250"/>
                </a:cxn>
                <a:cxn ang="0">
                  <a:pos x="60" y="278"/>
                </a:cxn>
                <a:cxn ang="0">
                  <a:pos x="15" y="303"/>
                </a:cxn>
                <a:cxn ang="0">
                  <a:pos x="39" y="309"/>
                </a:cxn>
                <a:cxn ang="0">
                  <a:pos x="85" y="315"/>
                </a:cxn>
                <a:cxn ang="0">
                  <a:pos x="109" y="296"/>
                </a:cxn>
                <a:cxn ang="0">
                  <a:pos x="146" y="278"/>
                </a:cxn>
                <a:cxn ang="0">
                  <a:pos x="141" y="258"/>
                </a:cxn>
                <a:cxn ang="0">
                  <a:pos x="163" y="273"/>
                </a:cxn>
                <a:cxn ang="0">
                  <a:pos x="176" y="312"/>
                </a:cxn>
                <a:cxn ang="0">
                  <a:pos x="223" y="318"/>
                </a:cxn>
                <a:cxn ang="0">
                  <a:pos x="240" y="327"/>
                </a:cxn>
                <a:cxn ang="0">
                  <a:pos x="219" y="350"/>
                </a:cxn>
                <a:cxn ang="0">
                  <a:pos x="268" y="334"/>
                </a:cxn>
                <a:cxn ang="0">
                  <a:pos x="321" y="302"/>
                </a:cxn>
                <a:cxn ang="0">
                  <a:pos x="349" y="255"/>
                </a:cxn>
                <a:cxn ang="0">
                  <a:pos x="387" y="229"/>
                </a:cxn>
                <a:cxn ang="0">
                  <a:pos x="382" y="259"/>
                </a:cxn>
                <a:cxn ang="0">
                  <a:pos x="385" y="286"/>
                </a:cxn>
                <a:cxn ang="0">
                  <a:pos x="383" y="303"/>
                </a:cxn>
                <a:cxn ang="0">
                  <a:pos x="417" y="306"/>
                </a:cxn>
                <a:cxn ang="0">
                  <a:pos x="466" y="324"/>
                </a:cxn>
                <a:cxn ang="0">
                  <a:pos x="492" y="333"/>
                </a:cxn>
                <a:cxn ang="0">
                  <a:pos x="515" y="331"/>
                </a:cxn>
                <a:cxn ang="0">
                  <a:pos x="544" y="312"/>
                </a:cxn>
                <a:cxn ang="0">
                  <a:pos x="566" y="279"/>
                </a:cxn>
                <a:cxn ang="0">
                  <a:pos x="585" y="233"/>
                </a:cxn>
                <a:cxn ang="0">
                  <a:pos x="637" y="200"/>
                </a:cxn>
                <a:cxn ang="0">
                  <a:pos x="644" y="164"/>
                </a:cxn>
              </a:cxnLst>
              <a:rect l="0" t="0" r="r" b="b"/>
              <a:pathLst>
                <a:path w="652" h="352">
                  <a:moveTo>
                    <a:pt x="624" y="170"/>
                  </a:moveTo>
                  <a:cubicBezTo>
                    <a:pt x="621" y="170"/>
                    <a:pt x="620" y="164"/>
                    <a:pt x="618" y="163"/>
                  </a:cubicBezTo>
                  <a:cubicBezTo>
                    <a:pt x="617" y="162"/>
                    <a:pt x="614" y="164"/>
                    <a:pt x="612" y="163"/>
                  </a:cubicBezTo>
                  <a:cubicBezTo>
                    <a:pt x="610" y="162"/>
                    <a:pt x="610" y="155"/>
                    <a:pt x="607" y="155"/>
                  </a:cubicBezTo>
                  <a:cubicBezTo>
                    <a:pt x="604" y="154"/>
                    <a:pt x="598" y="163"/>
                    <a:pt x="595" y="163"/>
                  </a:cubicBezTo>
                  <a:cubicBezTo>
                    <a:pt x="593" y="164"/>
                    <a:pt x="588" y="163"/>
                    <a:pt x="587" y="162"/>
                  </a:cubicBezTo>
                  <a:cubicBezTo>
                    <a:pt x="585" y="160"/>
                    <a:pt x="587" y="153"/>
                    <a:pt x="585" y="151"/>
                  </a:cubicBezTo>
                  <a:cubicBezTo>
                    <a:pt x="584" y="150"/>
                    <a:pt x="581" y="149"/>
                    <a:pt x="580" y="149"/>
                  </a:cubicBezTo>
                  <a:cubicBezTo>
                    <a:pt x="579" y="149"/>
                    <a:pt x="578" y="151"/>
                    <a:pt x="577" y="151"/>
                  </a:cubicBezTo>
                  <a:cubicBezTo>
                    <a:pt x="575" y="151"/>
                    <a:pt x="572" y="151"/>
                    <a:pt x="571" y="150"/>
                  </a:cubicBezTo>
                  <a:cubicBezTo>
                    <a:pt x="567" y="146"/>
                    <a:pt x="570" y="133"/>
                    <a:pt x="568" y="128"/>
                  </a:cubicBezTo>
                  <a:cubicBezTo>
                    <a:pt x="567" y="127"/>
                    <a:pt x="564" y="124"/>
                    <a:pt x="562" y="123"/>
                  </a:cubicBezTo>
                  <a:cubicBezTo>
                    <a:pt x="561" y="122"/>
                    <a:pt x="559" y="123"/>
                    <a:pt x="558" y="122"/>
                  </a:cubicBezTo>
                  <a:cubicBezTo>
                    <a:pt x="557" y="122"/>
                    <a:pt x="557" y="120"/>
                    <a:pt x="557" y="119"/>
                  </a:cubicBezTo>
                  <a:cubicBezTo>
                    <a:pt x="557" y="118"/>
                    <a:pt x="558" y="116"/>
                    <a:pt x="558" y="115"/>
                  </a:cubicBezTo>
                  <a:cubicBezTo>
                    <a:pt x="558" y="114"/>
                    <a:pt x="556" y="113"/>
                    <a:pt x="555" y="113"/>
                  </a:cubicBezTo>
                  <a:cubicBezTo>
                    <a:pt x="550" y="112"/>
                    <a:pt x="539" y="116"/>
                    <a:pt x="535" y="114"/>
                  </a:cubicBezTo>
                  <a:cubicBezTo>
                    <a:pt x="532" y="113"/>
                    <a:pt x="530" y="108"/>
                    <a:pt x="528" y="107"/>
                  </a:cubicBezTo>
                  <a:cubicBezTo>
                    <a:pt x="524" y="106"/>
                    <a:pt x="515" y="113"/>
                    <a:pt x="511" y="113"/>
                  </a:cubicBezTo>
                  <a:cubicBezTo>
                    <a:pt x="508" y="113"/>
                    <a:pt x="504" y="111"/>
                    <a:pt x="501" y="111"/>
                  </a:cubicBezTo>
                  <a:cubicBezTo>
                    <a:pt x="500" y="111"/>
                    <a:pt x="497" y="112"/>
                    <a:pt x="496" y="113"/>
                  </a:cubicBezTo>
                  <a:cubicBezTo>
                    <a:pt x="493" y="116"/>
                    <a:pt x="494" y="125"/>
                    <a:pt x="491" y="127"/>
                  </a:cubicBezTo>
                  <a:cubicBezTo>
                    <a:pt x="489" y="128"/>
                    <a:pt x="484" y="126"/>
                    <a:pt x="482" y="126"/>
                  </a:cubicBezTo>
                  <a:cubicBezTo>
                    <a:pt x="479" y="126"/>
                    <a:pt x="474" y="127"/>
                    <a:pt x="472" y="130"/>
                  </a:cubicBezTo>
                  <a:cubicBezTo>
                    <a:pt x="471" y="131"/>
                    <a:pt x="475" y="137"/>
                    <a:pt x="473" y="138"/>
                  </a:cubicBezTo>
                  <a:cubicBezTo>
                    <a:pt x="470" y="140"/>
                    <a:pt x="464" y="134"/>
                    <a:pt x="461" y="134"/>
                  </a:cubicBezTo>
                  <a:cubicBezTo>
                    <a:pt x="460" y="134"/>
                    <a:pt x="458" y="137"/>
                    <a:pt x="457" y="137"/>
                  </a:cubicBezTo>
                  <a:cubicBezTo>
                    <a:pt x="454" y="136"/>
                    <a:pt x="452" y="128"/>
                    <a:pt x="449" y="127"/>
                  </a:cubicBezTo>
                  <a:cubicBezTo>
                    <a:pt x="448" y="127"/>
                    <a:pt x="445" y="129"/>
                    <a:pt x="444" y="131"/>
                  </a:cubicBezTo>
                  <a:cubicBezTo>
                    <a:pt x="444" y="131"/>
                    <a:pt x="445" y="133"/>
                    <a:pt x="444" y="134"/>
                  </a:cubicBezTo>
                  <a:cubicBezTo>
                    <a:pt x="443" y="135"/>
                    <a:pt x="439" y="134"/>
                    <a:pt x="438" y="133"/>
                  </a:cubicBezTo>
                  <a:cubicBezTo>
                    <a:pt x="437" y="132"/>
                    <a:pt x="440" y="128"/>
                    <a:pt x="439" y="126"/>
                  </a:cubicBezTo>
                  <a:cubicBezTo>
                    <a:pt x="437" y="125"/>
                    <a:pt x="432" y="127"/>
                    <a:pt x="431" y="126"/>
                  </a:cubicBezTo>
                  <a:cubicBezTo>
                    <a:pt x="427" y="122"/>
                    <a:pt x="426" y="109"/>
                    <a:pt x="429" y="104"/>
                  </a:cubicBezTo>
                  <a:cubicBezTo>
                    <a:pt x="430" y="103"/>
                    <a:pt x="434" y="104"/>
                    <a:pt x="435" y="102"/>
                  </a:cubicBezTo>
                  <a:cubicBezTo>
                    <a:pt x="437" y="98"/>
                    <a:pt x="429" y="90"/>
                    <a:pt x="430" y="85"/>
                  </a:cubicBezTo>
                  <a:cubicBezTo>
                    <a:pt x="430" y="83"/>
                    <a:pt x="433" y="80"/>
                    <a:pt x="435" y="79"/>
                  </a:cubicBezTo>
                  <a:cubicBezTo>
                    <a:pt x="436" y="78"/>
                    <a:pt x="439" y="79"/>
                    <a:pt x="439" y="78"/>
                  </a:cubicBezTo>
                  <a:cubicBezTo>
                    <a:pt x="440" y="77"/>
                    <a:pt x="437" y="75"/>
                    <a:pt x="437" y="74"/>
                  </a:cubicBezTo>
                  <a:cubicBezTo>
                    <a:pt x="436" y="72"/>
                    <a:pt x="434" y="69"/>
                    <a:pt x="432" y="68"/>
                  </a:cubicBezTo>
                  <a:cubicBezTo>
                    <a:pt x="430" y="68"/>
                    <a:pt x="427" y="70"/>
                    <a:pt x="425" y="69"/>
                  </a:cubicBezTo>
                  <a:cubicBezTo>
                    <a:pt x="422" y="68"/>
                    <a:pt x="423" y="59"/>
                    <a:pt x="421" y="57"/>
                  </a:cubicBezTo>
                  <a:cubicBezTo>
                    <a:pt x="419" y="55"/>
                    <a:pt x="414" y="56"/>
                    <a:pt x="411" y="56"/>
                  </a:cubicBezTo>
                  <a:cubicBezTo>
                    <a:pt x="409" y="55"/>
                    <a:pt x="404" y="51"/>
                    <a:pt x="403" y="49"/>
                  </a:cubicBezTo>
                  <a:cubicBezTo>
                    <a:pt x="401" y="47"/>
                    <a:pt x="399" y="41"/>
                    <a:pt x="400" y="39"/>
                  </a:cubicBezTo>
                  <a:cubicBezTo>
                    <a:pt x="400" y="35"/>
                    <a:pt x="408" y="25"/>
                    <a:pt x="408" y="25"/>
                  </a:cubicBezTo>
                  <a:cubicBezTo>
                    <a:pt x="408" y="25"/>
                    <a:pt x="407" y="23"/>
                    <a:pt x="406" y="22"/>
                  </a:cubicBezTo>
                  <a:cubicBezTo>
                    <a:pt x="405" y="20"/>
                    <a:pt x="401" y="17"/>
                    <a:pt x="399" y="16"/>
                  </a:cubicBezTo>
                  <a:cubicBezTo>
                    <a:pt x="398" y="15"/>
                    <a:pt x="394" y="15"/>
                    <a:pt x="393" y="15"/>
                  </a:cubicBezTo>
                  <a:cubicBezTo>
                    <a:pt x="391" y="14"/>
                    <a:pt x="388" y="13"/>
                    <a:pt x="386" y="12"/>
                  </a:cubicBezTo>
                  <a:cubicBezTo>
                    <a:pt x="384" y="12"/>
                    <a:pt x="379" y="13"/>
                    <a:pt x="377" y="14"/>
                  </a:cubicBezTo>
                  <a:cubicBezTo>
                    <a:pt x="377" y="15"/>
                    <a:pt x="376" y="16"/>
                    <a:pt x="376" y="17"/>
                  </a:cubicBezTo>
                  <a:cubicBezTo>
                    <a:pt x="377" y="18"/>
                    <a:pt x="380" y="19"/>
                    <a:pt x="381" y="20"/>
                  </a:cubicBezTo>
                  <a:cubicBezTo>
                    <a:pt x="382" y="20"/>
                    <a:pt x="383" y="21"/>
                    <a:pt x="384" y="21"/>
                  </a:cubicBezTo>
                  <a:cubicBezTo>
                    <a:pt x="385" y="21"/>
                    <a:pt x="387" y="20"/>
                    <a:pt x="387" y="20"/>
                  </a:cubicBezTo>
                  <a:cubicBezTo>
                    <a:pt x="389" y="20"/>
                    <a:pt x="392" y="23"/>
                    <a:pt x="393" y="25"/>
                  </a:cubicBezTo>
                  <a:cubicBezTo>
                    <a:pt x="393" y="26"/>
                    <a:pt x="393" y="29"/>
                    <a:pt x="392" y="30"/>
                  </a:cubicBezTo>
                  <a:cubicBezTo>
                    <a:pt x="392" y="31"/>
                    <a:pt x="391" y="33"/>
                    <a:pt x="390" y="33"/>
                  </a:cubicBezTo>
                  <a:cubicBezTo>
                    <a:pt x="389" y="34"/>
                    <a:pt x="386" y="31"/>
                    <a:pt x="386" y="30"/>
                  </a:cubicBezTo>
                  <a:cubicBezTo>
                    <a:pt x="386" y="29"/>
                    <a:pt x="387" y="28"/>
                    <a:pt x="387" y="27"/>
                  </a:cubicBezTo>
                  <a:cubicBezTo>
                    <a:pt x="385" y="25"/>
                    <a:pt x="380" y="27"/>
                    <a:pt x="378" y="27"/>
                  </a:cubicBezTo>
                  <a:cubicBezTo>
                    <a:pt x="377" y="27"/>
                    <a:pt x="375" y="28"/>
                    <a:pt x="374" y="29"/>
                  </a:cubicBezTo>
                  <a:cubicBezTo>
                    <a:pt x="373" y="30"/>
                    <a:pt x="372" y="32"/>
                    <a:pt x="371" y="33"/>
                  </a:cubicBezTo>
                  <a:cubicBezTo>
                    <a:pt x="369" y="33"/>
                    <a:pt x="366" y="34"/>
                    <a:pt x="364" y="33"/>
                  </a:cubicBezTo>
                  <a:cubicBezTo>
                    <a:pt x="362" y="33"/>
                    <a:pt x="359" y="29"/>
                    <a:pt x="359" y="27"/>
                  </a:cubicBezTo>
                  <a:cubicBezTo>
                    <a:pt x="358" y="26"/>
                    <a:pt x="360" y="23"/>
                    <a:pt x="360" y="21"/>
                  </a:cubicBezTo>
                  <a:cubicBezTo>
                    <a:pt x="360" y="19"/>
                    <a:pt x="359" y="16"/>
                    <a:pt x="358" y="14"/>
                  </a:cubicBezTo>
                  <a:cubicBezTo>
                    <a:pt x="356" y="12"/>
                    <a:pt x="349" y="11"/>
                    <a:pt x="347" y="10"/>
                  </a:cubicBezTo>
                  <a:cubicBezTo>
                    <a:pt x="342" y="8"/>
                    <a:pt x="331" y="8"/>
                    <a:pt x="327" y="6"/>
                  </a:cubicBezTo>
                  <a:cubicBezTo>
                    <a:pt x="325" y="5"/>
                    <a:pt x="322" y="1"/>
                    <a:pt x="320" y="0"/>
                  </a:cubicBezTo>
                  <a:cubicBezTo>
                    <a:pt x="318" y="0"/>
                    <a:pt x="315" y="1"/>
                    <a:pt x="313" y="1"/>
                  </a:cubicBezTo>
                  <a:cubicBezTo>
                    <a:pt x="312" y="2"/>
                    <a:pt x="310" y="5"/>
                    <a:pt x="309" y="6"/>
                  </a:cubicBezTo>
                  <a:cubicBezTo>
                    <a:pt x="308" y="7"/>
                    <a:pt x="303" y="8"/>
                    <a:pt x="302" y="9"/>
                  </a:cubicBezTo>
                  <a:cubicBezTo>
                    <a:pt x="302" y="11"/>
                    <a:pt x="303" y="13"/>
                    <a:pt x="303" y="15"/>
                  </a:cubicBezTo>
                  <a:cubicBezTo>
                    <a:pt x="302" y="18"/>
                    <a:pt x="301" y="24"/>
                    <a:pt x="299" y="26"/>
                  </a:cubicBezTo>
                  <a:cubicBezTo>
                    <a:pt x="298" y="28"/>
                    <a:pt x="293" y="29"/>
                    <a:pt x="291" y="30"/>
                  </a:cubicBezTo>
                  <a:cubicBezTo>
                    <a:pt x="289" y="31"/>
                    <a:pt x="284" y="32"/>
                    <a:pt x="282" y="33"/>
                  </a:cubicBezTo>
                  <a:cubicBezTo>
                    <a:pt x="280" y="34"/>
                    <a:pt x="277" y="37"/>
                    <a:pt x="275" y="39"/>
                  </a:cubicBezTo>
                  <a:cubicBezTo>
                    <a:pt x="274" y="41"/>
                    <a:pt x="273" y="46"/>
                    <a:pt x="272" y="48"/>
                  </a:cubicBezTo>
                  <a:cubicBezTo>
                    <a:pt x="271" y="51"/>
                    <a:pt x="269" y="55"/>
                    <a:pt x="267" y="56"/>
                  </a:cubicBezTo>
                  <a:cubicBezTo>
                    <a:pt x="265" y="58"/>
                    <a:pt x="259" y="59"/>
                    <a:pt x="257" y="61"/>
                  </a:cubicBezTo>
                  <a:cubicBezTo>
                    <a:pt x="256" y="62"/>
                    <a:pt x="254" y="66"/>
                    <a:pt x="254" y="68"/>
                  </a:cubicBezTo>
                  <a:cubicBezTo>
                    <a:pt x="253" y="71"/>
                    <a:pt x="256" y="75"/>
                    <a:pt x="255" y="77"/>
                  </a:cubicBezTo>
                  <a:cubicBezTo>
                    <a:pt x="254" y="80"/>
                    <a:pt x="249" y="82"/>
                    <a:pt x="247" y="84"/>
                  </a:cubicBezTo>
                  <a:cubicBezTo>
                    <a:pt x="244" y="86"/>
                    <a:pt x="239" y="90"/>
                    <a:pt x="237" y="93"/>
                  </a:cubicBezTo>
                  <a:cubicBezTo>
                    <a:pt x="235" y="95"/>
                    <a:pt x="234" y="100"/>
                    <a:pt x="232" y="102"/>
                  </a:cubicBezTo>
                  <a:cubicBezTo>
                    <a:pt x="230" y="104"/>
                    <a:pt x="225" y="106"/>
                    <a:pt x="223" y="108"/>
                  </a:cubicBezTo>
                  <a:cubicBezTo>
                    <a:pt x="222" y="109"/>
                    <a:pt x="220" y="113"/>
                    <a:pt x="218" y="114"/>
                  </a:cubicBezTo>
                  <a:cubicBezTo>
                    <a:pt x="217" y="115"/>
                    <a:pt x="214" y="115"/>
                    <a:pt x="214" y="116"/>
                  </a:cubicBezTo>
                  <a:cubicBezTo>
                    <a:pt x="214" y="117"/>
                    <a:pt x="214" y="118"/>
                    <a:pt x="215" y="119"/>
                  </a:cubicBezTo>
                  <a:cubicBezTo>
                    <a:pt x="217" y="120"/>
                    <a:pt x="223" y="119"/>
                    <a:pt x="225" y="119"/>
                  </a:cubicBezTo>
                  <a:cubicBezTo>
                    <a:pt x="227" y="120"/>
                    <a:pt x="229" y="122"/>
                    <a:pt x="230" y="122"/>
                  </a:cubicBezTo>
                  <a:cubicBezTo>
                    <a:pt x="234" y="122"/>
                    <a:pt x="240" y="118"/>
                    <a:pt x="243" y="117"/>
                  </a:cubicBezTo>
                  <a:cubicBezTo>
                    <a:pt x="245" y="117"/>
                    <a:pt x="250" y="119"/>
                    <a:pt x="252" y="119"/>
                  </a:cubicBezTo>
                  <a:cubicBezTo>
                    <a:pt x="255" y="119"/>
                    <a:pt x="261" y="115"/>
                    <a:pt x="264" y="116"/>
                  </a:cubicBezTo>
                  <a:cubicBezTo>
                    <a:pt x="264" y="116"/>
                    <a:pt x="265" y="117"/>
                    <a:pt x="265" y="118"/>
                  </a:cubicBezTo>
                  <a:cubicBezTo>
                    <a:pt x="265" y="120"/>
                    <a:pt x="261" y="122"/>
                    <a:pt x="260" y="124"/>
                  </a:cubicBezTo>
                  <a:cubicBezTo>
                    <a:pt x="258" y="127"/>
                    <a:pt x="256" y="134"/>
                    <a:pt x="253" y="137"/>
                  </a:cubicBezTo>
                  <a:cubicBezTo>
                    <a:pt x="252" y="138"/>
                    <a:pt x="246" y="137"/>
                    <a:pt x="244" y="138"/>
                  </a:cubicBezTo>
                  <a:cubicBezTo>
                    <a:pt x="241" y="139"/>
                    <a:pt x="236" y="141"/>
                    <a:pt x="234" y="142"/>
                  </a:cubicBezTo>
                  <a:cubicBezTo>
                    <a:pt x="232" y="143"/>
                    <a:pt x="228" y="144"/>
                    <a:pt x="227" y="146"/>
                  </a:cubicBezTo>
                  <a:cubicBezTo>
                    <a:pt x="226" y="148"/>
                    <a:pt x="224" y="152"/>
                    <a:pt x="226" y="154"/>
                  </a:cubicBezTo>
                  <a:cubicBezTo>
                    <a:pt x="226" y="154"/>
                    <a:pt x="228" y="152"/>
                    <a:pt x="229" y="153"/>
                  </a:cubicBezTo>
                  <a:cubicBezTo>
                    <a:pt x="230" y="154"/>
                    <a:pt x="231" y="157"/>
                    <a:pt x="230" y="159"/>
                  </a:cubicBezTo>
                  <a:cubicBezTo>
                    <a:pt x="229" y="161"/>
                    <a:pt x="224" y="162"/>
                    <a:pt x="222" y="164"/>
                  </a:cubicBezTo>
                  <a:cubicBezTo>
                    <a:pt x="221" y="165"/>
                    <a:pt x="220" y="168"/>
                    <a:pt x="221" y="170"/>
                  </a:cubicBezTo>
                  <a:cubicBezTo>
                    <a:pt x="221" y="171"/>
                    <a:pt x="223" y="172"/>
                    <a:pt x="223" y="173"/>
                  </a:cubicBezTo>
                  <a:cubicBezTo>
                    <a:pt x="223" y="174"/>
                    <a:pt x="221" y="178"/>
                    <a:pt x="220" y="179"/>
                  </a:cubicBezTo>
                  <a:cubicBezTo>
                    <a:pt x="218" y="180"/>
                    <a:pt x="213" y="180"/>
                    <a:pt x="211" y="182"/>
                  </a:cubicBezTo>
                  <a:cubicBezTo>
                    <a:pt x="210" y="183"/>
                    <a:pt x="211" y="188"/>
                    <a:pt x="210" y="189"/>
                  </a:cubicBezTo>
                  <a:cubicBezTo>
                    <a:pt x="209" y="190"/>
                    <a:pt x="206" y="191"/>
                    <a:pt x="205" y="191"/>
                  </a:cubicBezTo>
                  <a:cubicBezTo>
                    <a:pt x="204" y="192"/>
                    <a:pt x="200" y="192"/>
                    <a:pt x="199" y="193"/>
                  </a:cubicBezTo>
                  <a:cubicBezTo>
                    <a:pt x="198" y="194"/>
                    <a:pt x="196" y="196"/>
                    <a:pt x="196" y="198"/>
                  </a:cubicBezTo>
                  <a:cubicBezTo>
                    <a:pt x="195" y="199"/>
                    <a:pt x="197" y="202"/>
                    <a:pt x="196" y="203"/>
                  </a:cubicBezTo>
                  <a:cubicBezTo>
                    <a:pt x="195" y="205"/>
                    <a:pt x="190" y="207"/>
                    <a:pt x="189" y="209"/>
                  </a:cubicBezTo>
                  <a:cubicBezTo>
                    <a:pt x="188" y="211"/>
                    <a:pt x="188" y="215"/>
                    <a:pt x="187" y="217"/>
                  </a:cubicBezTo>
                  <a:cubicBezTo>
                    <a:pt x="186" y="219"/>
                    <a:pt x="184" y="222"/>
                    <a:pt x="182" y="223"/>
                  </a:cubicBezTo>
                  <a:cubicBezTo>
                    <a:pt x="180" y="224"/>
                    <a:pt x="176" y="223"/>
                    <a:pt x="174" y="222"/>
                  </a:cubicBezTo>
                  <a:cubicBezTo>
                    <a:pt x="173" y="222"/>
                    <a:pt x="172" y="219"/>
                    <a:pt x="171" y="219"/>
                  </a:cubicBezTo>
                  <a:cubicBezTo>
                    <a:pt x="169" y="217"/>
                    <a:pt x="163" y="216"/>
                    <a:pt x="161" y="216"/>
                  </a:cubicBezTo>
                  <a:cubicBezTo>
                    <a:pt x="156" y="216"/>
                    <a:pt x="145" y="219"/>
                    <a:pt x="141" y="221"/>
                  </a:cubicBezTo>
                  <a:cubicBezTo>
                    <a:pt x="138" y="222"/>
                    <a:pt x="133" y="224"/>
                    <a:pt x="132" y="226"/>
                  </a:cubicBezTo>
                  <a:cubicBezTo>
                    <a:pt x="130" y="229"/>
                    <a:pt x="132" y="235"/>
                    <a:pt x="130" y="238"/>
                  </a:cubicBezTo>
                  <a:cubicBezTo>
                    <a:pt x="129" y="240"/>
                    <a:pt x="123" y="242"/>
                    <a:pt x="121" y="244"/>
                  </a:cubicBezTo>
                  <a:cubicBezTo>
                    <a:pt x="120" y="245"/>
                    <a:pt x="118" y="249"/>
                    <a:pt x="117" y="250"/>
                  </a:cubicBezTo>
                  <a:cubicBezTo>
                    <a:pt x="114" y="251"/>
                    <a:pt x="109" y="249"/>
                    <a:pt x="106" y="249"/>
                  </a:cubicBezTo>
                  <a:cubicBezTo>
                    <a:pt x="105" y="249"/>
                    <a:pt x="101" y="250"/>
                    <a:pt x="100" y="250"/>
                  </a:cubicBezTo>
                  <a:cubicBezTo>
                    <a:pt x="95" y="253"/>
                    <a:pt x="90" y="262"/>
                    <a:pt x="86" y="265"/>
                  </a:cubicBezTo>
                  <a:cubicBezTo>
                    <a:pt x="83" y="267"/>
                    <a:pt x="76" y="268"/>
                    <a:pt x="72" y="270"/>
                  </a:cubicBezTo>
                  <a:cubicBezTo>
                    <a:pt x="69" y="271"/>
                    <a:pt x="62" y="275"/>
                    <a:pt x="60" y="278"/>
                  </a:cubicBezTo>
                  <a:cubicBezTo>
                    <a:pt x="57" y="280"/>
                    <a:pt x="55" y="289"/>
                    <a:pt x="51" y="290"/>
                  </a:cubicBezTo>
                  <a:cubicBezTo>
                    <a:pt x="50" y="291"/>
                    <a:pt x="47" y="290"/>
                    <a:pt x="46" y="290"/>
                  </a:cubicBezTo>
                  <a:cubicBezTo>
                    <a:pt x="42" y="290"/>
                    <a:pt x="35" y="290"/>
                    <a:pt x="32" y="291"/>
                  </a:cubicBezTo>
                  <a:cubicBezTo>
                    <a:pt x="29" y="293"/>
                    <a:pt x="25" y="300"/>
                    <a:pt x="22" y="301"/>
                  </a:cubicBezTo>
                  <a:cubicBezTo>
                    <a:pt x="20" y="302"/>
                    <a:pt x="16" y="302"/>
                    <a:pt x="15" y="303"/>
                  </a:cubicBezTo>
                  <a:cubicBezTo>
                    <a:pt x="11" y="304"/>
                    <a:pt x="3" y="308"/>
                    <a:pt x="1" y="312"/>
                  </a:cubicBezTo>
                  <a:cubicBezTo>
                    <a:pt x="0" y="313"/>
                    <a:pt x="0" y="316"/>
                    <a:pt x="1" y="317"/>
                  </a:cubicBezTo>
                  <a:cubicBezTo>
                    <a:pt x="3" y="319"/>
                    <a:pt x="10" y="319"/>
                    <a:pt x="13" y="319"/>
                  </a:cubicBezTo>
                  <a:cubicBezTo>
                    <a:pt x="17" y="318"/>
                    <a:pt x="23" y="313"/>
                    <a:pt x="27" y="312"/>
                  </a:cubicBezTo>
                  <a:cubicBezTo>
                    <a:pt x="30" y="311"/>
                    <a:pt x="36" y="309"/>
                    <a:pt x="39" y="309"/>
                  </a:cubicBezTo>
                  <a:cubicBezTo>
                    <a:pt x="42" y="309"/>
                    <a:pt x="48" y="312"/>
                    <a:pt x="50" y="312"/>
                  </a:cubicBezTo>
                  <a:cubicBezTo>
                    <a:pt x="53" y="312"/>
                    <a:pt x="58" y="310"/>
                    <a:pt x="61" y="309"/>
                  </a:cubicBezTo>
                  <a:cubicBezTo>
                    <a:pt x="63" y="309"/>
                    <a:pt x="66" y="307"/>
                    <a:pt x="67" y="307"/>
                  </a:cubicBezTo>
                  <a:cubicBezTo>
                    <a:pt x="70" y="307"/>
                    <a:pt x="74" y="310"/>
                    <a:pt x="77" y="311"/>
                  </a:cubicBezTo>
                  <a:cubicBezTo>
                    <a:pt x="79" y="312"/>
                    <a:pt x="82" y="315"/>
                    <a:pt x="85" y="315"/>
                  </a:cubicBezTo>
                  <a:cubicBezTo>
                    <a:pt x="86" y="315"/>
                    <a:pt x="89" y="312"/>
                    <a:pt x="90" y="310"/>
                  </a:cubicBezTo>
                  <a:cubicBezTo>
                    <a:pt x="91" y="309"/>
                    <a:pt x="90" y="305"/>
                    <a:pt x="91" y="303"/>
                  </a:cubicBezTo>
                  <a:cubicBezTo>
                    <a:pt x="91" y="300"/>
                    <a:pt x="93" y="295"/>
                    <a:pt x="95" y="294"/>
                  </a:cubicBezTo>
                  <a:cubicBezTo>
                    <a:pt x="97" y="293"/>
                    <a:pt x="100" y="293"/>
                    <a:pt x="102" y="293"/>
                  </a:cubicBezTo>
                  <a:cubicBezTo>
                    <a:pt x="104" y="293"/>
                    <a:pt x="107" y="296"/>
                    <a:pt x="109" y="296"/>
                  </a:cubicBezTo>
                  <a:cubicBezTo>
                    <a:pt x="113" y="297"/>
                    <a:pt x="122" y="298"/>
                    <a:pt x="125" y="296"/>
                  </a:cubicBezTo>
                  <a:cubicBezTo>
                    <a:pt x="127" y="295"/>
                    <a:pt x="129" y="291"/>
                    <a:pt x="130" y="290"/>
                  </a:cubicBezTo>
                  <a:cubicBezTo>
                    <a:pt x="134" y="287"/>
                    <a:pt x="145" y="289"/>
                    <a:pt x="146" y="285"/>
                  </a:cubicBezTo>
                  <a:cubicBezTo>
                    <a:pt x="147" y="284"/>
                    <a:pt x="145" y="283"/>
                    <a:pt x="145" y="282"/>
                  </a:cubicBezTo>
                  <a:cubicBezTo>
                    <a:pt x="145" y="281"/>
                    <a:pt x="146" y="279"/>
                    <a:pt x="146" y="278"/>
                  </a:cubicBezTo>
                  <a:cubicBezTo>
                    <a:pt x="145" y="276"/>
                    <a:pt x="144" y="273"/>
                    <a:pt x="142" y="272"/>
                  </a:cubicBezTo>
                  <a:cubicBezTo>
                    <a:pt x="141" y="271"/>
                    <a:pt x="138" y="271"/>
                    <a:pt x="137" y="270"/>
                  </a:cubicBezTo>
                  <a:cubicBezTo>
                    <a:pt x="136" y="268"/>
                    <a:pt x="133" y="264"/>
                    <a:pt x="133" y="262"/>
                  </a:cubicBezTo>
                  <a:cubicBezTo>
                    <a:pt x="133" y="261"/>
                    <a:pt x="132" y="259"/>
                    <a:pt x="133" y="258"/>
                  </a:cubicBezTo>
                  <a:cubicBezTo>
                    <a:pt x="135" y="257"/>
                    <a:pt x="139" y="257"/>
                    <a:pt x="141" y="258"/>
                  </a:cubicBezTo>
                  <a:cubicBezTo>
                    <a:pt x="142" y="258"/>
                    <a:pt x="143" y="261"/>
                    <a:pt x="144" y="262"/>
                  </a:cubicBezTo>
                  <a:cubicBezTo>
                    <a:pt x="146" y="263"/>
                    <a:pt x="149" y="264"/>
                    <a:pt x="151" y="264"/>
                  </a:cubicBezTo>
                  <a:cubicBezTo>
                    <a:pt x="153" y="264"/>
                    <a:pt x="157" y="263"/>
                    <a:pt x="159" y="263"/>
                  </a:cubicBezTo>
                  <a:cubicBezTo>
                    <a:pt x="160" y="264"/>
                    <a:pt x="162" y="265"/>
                    <a:pt x="162" y="266"/>
                  </a:cubicBezTo>
                  <a:cubicBezTo>
                    <a:pt x="163" y="267"/>
                    <a:pt x="164" y="271"/>
                    <a:pt x="163" y="273"/>
                  </a:cubicBezTo>
                  <a:cubicBezTo>
                    <a:pt x="163" y="275"/>
                    <a:pt x="160" y="279"/>
                    <a:pt x="159" y="282"/>
                  </a:cubicBezTo>
                  <a:cubicBezTo>
                    <a:pt x="159" y="286"/>
                    <a:pt x="160" y="294"/>
                    <a:pt x="161" y="298"/>
                  </a:cubicBezTo>
                  <a:cubicBezTo>
                    <a:pt x="161" y="300"/>
                    <a:pt x="162" y="303"/>
                    <a:pt x="163" y="303"/>
                  </a:cubicBezTo>
                  <a:cubicBezTo>
                    <a:pt x="166" y="305"/>
                    <a:pt x="172" y="299"/>
                    <a:pt x="175" y="300"/>
                  </a:cubicBezTo>
                  <a:cubicBezTo>
                    <a:pt x="177" y="302"/>
                    <a:pt x="175" y="310"/>
                    <a:pt x="176" y="312"/>
                  </a:cubicBezTo>
                  <a:cubicBezTo>
                    <a:pt x="177" y="314"/>
                    <a:pt x="181" y="317"/>
                    <a:pt x="183" y="317"/>
                  </a:cubicBezTo>
                  <a:cubicBezTo>
                    <a:pt x="188" y="320"/>
                    <a:pt x="198" y="323"/>
                    <a:pt x="204" y="323"/>
                  </a:cubicBezTo>
                  <a:cubicBezTo>
                    <a:pt x="206" y="322"/>
                    <a:pt x="210" y="321"/>
                    <a:pt x="212" y="320"/>
                  </a:cubicBezTo>
                  <a:cubicBezTo>
                    <a:pt x="212" y="319"/>
                    <a:pt x="213" y="317"/>
                    <a:pt x="214" y="316"/>
                  </a:cubicBezTo>
                  <a:cubicBezTo>
                    <a:pt x="216" y="315"/>
                    <a:pt x="221" y="318"/>
                    <a:pt x="223" y="318"/>
                  </a:cubicBezTo>
                  <a:cubicBezTo>
                    <a:pt x="229" y="318"/>
                    <a:pt x="242" y="313"/>
                    <a:pt x="249" y="313"/>
                  </a:cubicBezTo>
                  <a:cubicBezTo>
                    <a:pt x="251" y="313"/>
                    <a:pt x="257" y="312"/>
                    <a:pt x="259" y="314"/>
                  </a:cubicBezTo>
                  <a:cubicBezTo>
                    <a:pt x="260" y="315"/>
                    <a:pt x="258" y="319"/>
                    <a:pt x="257" y="320"/>
                  </a:cubicBezTo>
                  <a:cubicBezTo>
                    <a:pt x="256" y="322"/>
                    <a:pt x="251" y="325"/>
                    <a:pt x="249" y="326"/>
                  </a:cubicBezTo>
                  <a:cubicBezTo>
                    <a:pt x="246" y="326"/>
                    <a:pt x="242" y="326"/>
                    <a:pt x="240" y="327"/>
                  </a:cubicBezTo>
                  <a:cubicBezTo>
                    <a:pt x="238" y="327"/>
                    <a:pt x="234" y="330"/>
                    <a:pt x="232" y="331"/>
                  </a:cubicBezTo>
                  <a:cubicBezTo>
                    <a:pt x="230" y="331"/>
                    <a:pt x="226" y="332"/>
                    <a:pt x="224" y="333"/>
                  </a:cubicBezTo>
                  <a:cubicBezTo>
                    <a:pt x="222" y="334"/>
                    <a:pt x="219" y="337"/>
                    <a:pt x="217" y="339"/>
                  </a:cubicBezTo>
                  <a:cubicBezTo>
                    <a:pt x="216" y="340"/>
                    <a:pt x="216" y="343"/>
                    <a:pt x="216" y="345"/>
                  </a:cubicBezTo>
                  <a:cubicBezTo>
                    <a:pt x="216" y="346"/>
                    <a:pt x="218" y="349"/>
                    <a:pt x="219" y="350"/>
                  </a:cubicBezTo>
                  <a:cubicBezTo>
                    <a:pt x="222" y="351"/>
                    <a:pt x="228" y="352"/>
                    <a:pt x="231" y="352"/>
                  </a:cubicBezTo>
                  <a:cubicBezTo>
                    <a:pt x="235" y="352"/>
                    <a:pt x="242" y="350"/>
                    <a:pt x="246" y="347"/>
                  </a:cubicBezTo>
                  <a:cubicBezTo>
                    <a:pt x="248" y="345"/>
                    <a:pt x="251" y="339"/>
                    <a:pt x="253" y="337"/>
                  </a:cubicBezTo>
                  <a:cubicBezTo>
                    <a:pt x="254" y="335"/>
                    <a:pt x="257" y="334"/>
                    <a:pt x="259" y="333"/>
                  </a:cubicBezTo>
                  <a:cubicBezTo>
                    <a:pt x="261" y="333"/>
                    <a:pt x="266" y="334"/>
                    <a:pt x="268" y="334"/>
                  </a:cubicBezTo>
                  <a:cubicBezTo>
                    <a:pt x="271" y="334"/>
                    <a:pt x="277" y="337"/>
                    <a:pt x="281" y="337"/>
                  </a:cubicBezTo>
                  <a:cubicBezTo>
                    <a:pt x="284" y="337"/>
                    <a:pt x="291" y="335"/>
                    <a:pt x="294" y="334"/>
                  </a:cubicBezTo>
                  <a:cubicBezTo>
                    <a:pt x="299" y="331"/>
                    <a:pt x="306" y="323"/>
                    <a:pt x="309" y="319"/>
                  </a:cubicBezTo>
                  <a:cubicBezTo>
                    <a:pt x="311" y="316"/>
                    <a:pt x="312" y="309"/>
                    <a:pt x="315" y="307"/>
                  </a:cubicBezTo>
                  <a:cubicBezTo>
                    <a:pt x="316" y="305"/>
                    <a:pt x="320" y="303"/>
                    <a:pt x="321" y="302"/>
                  </a:cubicBezTo>
                  <a:cubicBezTo>
                    <a:pt x="324" y="299"/>
                    <a:pt x="326" y="291"/>
                    <a:pt x="328" y="288"/>
                  </a:cubicBezTo>
                  <a:cubicBezTo>
                    <a:pt x="331" y="285"/>
                    <a:pt x="339" y="282"/>
                    <a:pt x="342" y="279"/>
                  </a:cubicBezTo>
                  <a:cubicBezTo>
                    <a:pt x="342" y="278"/>
                    <a:pt x="343" y="276"/>
                    <a:pt x="344" y="274"/>
                  </a:cubicBezTo>
                  <a:cubicBezTo>
                    <a:pt x="344" y="271"/>
                    <a:pt x="340" y="264"/>
                    <a:pt x="341" y="261"/>
                  </a:cubicBezTo>
                  <a:cubicBezTo>
                    <a:pt x="342" y="259"/>
                    <a:pt x="347" y="256"/>
                    <a:pt x="349" y="255"/>
                  </a:cubicBezTo>
                  <a:cubicBezTo>
                    <a:pt x="354" y="253"/>
                    <a:pt x="365" y="254"/>
                    <a:pt x="371" y="252"/>
                  </a:cubicBezTo>
                  <a:cubicBezTo>
                    <a:pt x="373" y="252"/>
                    <a:pt x="379" y="249"/>
                    <a:pt x="381" y="247"/>
                  </a:cubicBezTo>
                  <a:cubicBezTo>
                    <a:pt x="381" y="246"/>
                    <a:pt x="381" y="243"/>
                    <a:pt x="381" y="242"/>
                  </a:cubicBezTo>
                  <a:cubicBezTo>
                    <a:pt x="382" y="241"/>
                    <a:pt x="387" y="240"/>
                    <a:pt x="388" y="239"/>
                  </a:cubicBezTo>
                  <a:cubicBezTo>
                    <a:pt x="389" y="237"/>
                    <a:pt x="385" y="230"/>
                    <a:pt x="387" y="229"/>
                  </a:cubicBezTo>
                  <a:cubicBezTo>
                    <a:pt x="391" y="229"/>
                    <a:pt x="392" y="239"/>
                    <a:pt x="392" y="243"/>
                  </a:cubicBezTo>
                  <a:cubicBezTo>
                    <a:pt x="391" y="245"/>
                    <a:pt x="388" y="250"/>
                    <a:pt x="386" y="252"/>
                  </a:cubicBezTo>
                  <a:cubicBezTo>
                    <a:pt x="385" y="253"/>
                    <a:pt x="381" y="253"/>
                    <a:pt x="380" y="254"/>
                  </a:cubicBezTo>
                  <a:cubicBezTo>
                    <a:pt x="379" y="255"/>
                    <a:pt x="378" y="256"/>
                    <a:pt x="379" y="256"/>
                  </a:cubicBezTo>
                  <a:cubicBezTo>
                    <a:pt x="379" y="257"/>
                    <a:pt x="381" y="258"/>
                    <a:pt x="382" y="259"/>
                  </a:cubicBezTo>
                  <a:cubicBezTo>
                    <a:pt x="382" y="261"/>
                    <a:pt x="381" y="263"/>
                    <a:pt x="382" y="264"/>
                  </a:cubicBezTo>
                  <a:cubicBezTo>
                    <a:pt x="383" y="267"/>
                    <a:pt x="388" y="269"/>
                    <a:pt x="389" y="271"/>
                  </a:cubicBezTo>
                  <a:cubicBezTo>
                    <a:pt x="390" y="272"/>
                    <a:pt x="390" y="276"/>
                    <a:pt x="390" y="277"/>
                  </a:cubicBezTo>
                  <a:cubicBezTo>
                    <a:pt x="389" y="278"/>
                    <a:pt x="387" y="280"/>
                    <a:pt x="386" y="281"/>
                  </a:cubicBezTo>
                  <a:cubicBezTo>
                    <a:pt x="385" y="282"/>
                    <a:pt x="385" y="285"/>
                    <a:pt x="385" y="286"/>
                  </a:cubicBezTo>
                  <a:cubicBezTo>
                    <a:pt x="383" y="288"/>
                    <a:pt x="379" y="289"/>
                    <a:pt x="378" y="290"/>
                  </a:cubicBezTo>
                  <a:cubicBezTo>
                    <a:pt x="376" y="292"/>
                    <a:pt x="374" y="295"/>
                    <a:pt x="374" y="297"/>
                  </a:cubicBezTo>
                  <a:cubicBezTo>
                    <a:pt x="373" y="298"/>
                    <a:pt x="373" y="300"/>
                    <a:pt x="373" y="301"/>
                  </a:cubicBezTo>
                  <a:cubicBezTo>
                    <a:pt x="374" y="302"/>
                    <a:pt x="376" y="304"/>
                    <a:pt x="377" y="304"/>
                  </a:cubicBezTo>
                  <a:cubicBezTo>
                    <a:pt x="378" y="305"/>
                    <a:pt x="382" y="304"/>
                    <a:pt x="383" y="303"/>
                  </a:cubicBezTo>
                  <a:cubicBezTo>
                    <a:pt x="385" y="303"/>
                    <a:pt x="387" y="299"/>
                    <a:pt x="389" y="298"/>
                  </a:cubicBezTo>
                  <a:cubicBezTo>
                    <a:pt x="391" y="297"/>
                    <a:pt x="396" y="297"/>
                    <a:pt x="399" y="297"/>
                  </a:cubicBezTo>
                  <a:cubicBezTo>
                    <a:pt x="400" y="297"/>
                    <a:pt x="404" y="298"/>
                    <a:pt x="405" y="299"/>
                  </a:cubicBezTo>
                  <a:cubicBezTo>
                    <a:pt x="406" y="300"/>
                    <a:pt x="407" y="303"/>
                    <a:pt x="408" y="304"/>
                  </a:cubicBezTo>
                  <a:cubicBezTo>
                    <a:pt x="410" y="305"/>
                    <a:pt x="415" y="305"/>
                    <a:pt x="417" y="306"/>
                  </a:cubicBezTo>
                  <a:cubicBezTo>
                    <a:pt x="419" y="307"/>
                    <a:pt x="421" y="310"/>
                    <a:pt x="422" y="310"/>
                  </a:cubicBezTo>
                  <a:cubicBezTo>
                    <a:pt x="424" y="311"/>
                    <a:pt x="428" y="311"/>
                    <a:pt x="430" y="312"/>
                  </a:cubicBezTo>
                  <a:cubicBezTo>
                    <a:pt x="435" y="313"/>
                    <a:pt x="444" y="320"/>
                    <a:pt x="449" y="320"/>
                  </a:cubicBezTo>
                  <a:cubicBezTo>
                    <a:pt x="452" y="321"/>
                    <a:pt x="456" y="318"/>
                    <a:pt x="458" y="319"/>
                  </a:cubicBezTo>
                  <a:cubicBezTo>
                    <a:pt x="461" y="319"/>
                    <a:pt x="464" y="323"/>
                    <a:pt x="466" y="324"/>
                  </a:cubicBezTo>
                  <a:cubicBezTo>
                    <a:pt x="466" y="324"/>
                    <a:pt x="466" y="324"/>
                    <a:pt x="466" y="324"/>
                  </a:cubicBezTo>
                  <a:cubicBezTo>
                    <a:pt x="466" y="325"/>
                    <a:pt x="464" y="326"/>
                    <a:pt x="464" y="326"/>
                  </a:cubicBezTo>
                  <a:cubicBezTo>
                    <a:pt x="464" y="328"/>
                    <a:pt x="466" y="331"/>
                    <a:pt x="467" y="333"/>
                  </a:cubicBezTo>
                  <a:cubicBezTo>
                    <a:pt x="468" y="334"/>
                    <a:pt x="471" y="336"/>
                    <a:pt x="472" y="336"/>
                  </a:cubicBezTo>
                  <a:cubicBezTo>
                    <a:pt x="477" y="337"/>
                    <a:pt x="488" y="336"/>
                    <a:pt x="492" y="333"/>
                  </a:cubicBezTo>
                  <a:cubicBezTo>
                    <a:pt x="494" y="332"/>
                    <a:pt x="496" y="327"/>
                    <a:pt x="497" y="325"/>
                  </a:cubicBezTo>
                  <a:cubicBezTo>
                    <a:pt x="498" y="324"/>
                    <a:pt x="499" y="322"/>
                    <a:pt x="500" y="322"/>
                  </a:cubicBezTo>
                  <a:cubicBezTo>
                    <a:pt x="501" y="322"/>
                    <a:pt x="504" y="322"/>
                    <a:pt x="505" y="323"/>
                  </a:cubicBezTo>
                  <a:cubicBezTo>
                    <a:pt x="507" y="324"/>
                    <a:pt x="509" y="327"/>
                    <a:pt x="510" y="329"/>
                  </a:cubicBezTo>
                  <a:cubicBezTo>
                    <a:pt x="511" y="329"/>
                    <a:pt x="514" y="330"/>
                    <a:pt x="515" y="331"/>
                  </a:cubicBezTo>
                  <a:cubicBezTo>
                    <a:pt x="516" y="331"/>
                    <a:pt x="517" y="332"/>
                    <a:pt x="518" y="332"/>
                  </a:cubicBezTo>
                  <a:cubicBezTo>
                    <a:pt x="520" y="332"/>
                    <a:pt x="526" y="331"/>
                    <a:pt x="528" y="330"/>
                  </a:cubicBezTo>
                  <a:cubicBezTo>
                    <a:pt x="530" y="328"/>
                    <a:pt x="530" y="323"/>
                    <a:pt x="531" y="321"/>
                  </a:cubicBezTo>
                  <a:cubicBezTo>
                    <a:pt x="533" y="319"/>
                    <a:pt x="538" y="318"/>
                    <a:pt x="540" y="317"/>
                  </a:cubicBezTo>
                  <a:cubicBezTo>
                    <a:pt x="541" y="316"/>
                    <a:pt x="543" y="313"/>
                    <a:pt x="544" y="312"/>
                  </a:cubicBezTo>
                  <a:cubicBezTo>
                    <a:pt x="545" y="309"/>
                    <a:pt x="543" y="303"/>
                    <a:pt x="544" y="300"/>
                  </a:cubicBezTo>
                  <a:cubicBezTo>
                    <a:pt x="544" y="299"/>
                    <a:pt x="546" y="298"/>
                    <a:pt x="547" y="297"/>
                  </a:cubicBezTo>
                  <a:cubicBezTo>
                    <a:pt x="548" y="295"/>
                    <a:pt x="548" y="290"/>
                    <a:pt x="550" y="288"/>
                  </a:cubicBezTo>
                  <a:cubicBezTo>
                    <a:pt x="551" y="287"/>
                    <a:pt x="557" y="287"/>
                    <a:pt x="557" y="287"/>
                  </a:cubicBezTo>
                  <a:cubicBezTo>
                    <a:pt x="557" y="287"/>
                    <a:pt x="564" y="280"/>
                    <a:pt x="566" y="279"/>
                  </a:cubicBezTo>
                  <a:cubicBezTo>
                    <a:pt x="568" y="278"/>
                    <a:pt x="573" y="277"/>
                    <a:pt x="574" y="275"/>
                  </a:cubicBezTo>
                  <a:cubicBezTo>
                    <a:pt x="576" y="274"/>
                    <a:pt x="577" y="270"/>
                    <a:pt x="577" y="269"/>
                  </a:cubicBezTo>
                  <a:cubicBezTo>
                    <a:pt x="578" y="267"/>
                    <a:pt x="581" y="262"/>
                    <a:pt x="581" y="260"/>
                  </a:cubicBezTo>
                  <a:cubicBezTo>
                    <a:pt x="582" y="256"/>
                    <a:pt x="580" y="249"/>
                    <a:pt x="581" y="246"/>
                  </a:cubicBezTo>
                  <a:cubicBezTo>
                    <a:pt x="581" y="243"/>
                    <a:pt x="583" y="235"/>
                    <a:pt x="585" y="233"/>
                  </a:cubicBezTo>
                  <a:cubicBezTo>
                    <a:pt x="587" y="230"/>
                    <a:pt x="594" y="227"/>
                    <a:pt x="596" y="224"/>
                  </a:cubicBezTo>
                  <a:cubicBezTo>
                    <a:pt x="598" y="220"/>
                    <a:pt x="597" y="208"/>
                    <a:pt x="601" y="204"/>
                  </a:cubicBezTo>
                  <a:cubicBezTo>
                    <a:pt x="602" y="202"/>
                    <a:pt x="607" y="202"/>
                    <a:pt x="609" y="201"/>
                  </a:cubicBezTo>
                  <a:cubicBezTo>
                    <a:pt x="614" y="201"/>
                    <a:pt x="624" y="204"/>
                    <a:pt x="630" y="203"/>
                  </a:cubicBezTo>
                  <a:cubicBezTo>
                    <a:pt x="632" y="203"/>
                    <a:pt x="636" y="201"/>
                    <a:pt x="637" y="200"/>
                  </a:cubicBezTo>
                  <a:cubicBezTo>
                    <a:pt x="639" y="198"/>
                    <a:pt x="638" y="191"/>
                    <a:pt x="640" y="189"/>
                  </a:cubicBezTo>
                  <a:cubicBezTo>
                    <a:pt x="642" y="186"/>
                    <a:pt x="650" y="183"/>
                    <a:pt x="651" y="180"/>
                  </a:cubicBezTo>
                  <a:cubicBezTo>
                    <a:pt x="652" y="178"/>
                    <a:pt x="652" y="175"/>
                    <a:pt x="651" y="174"/>
                  </a:cubicBezTo>
                  <a:cubicBezTo>
                    <a:pt x="650" y="172"/>
                    <a:pt x="646" y="171"/>
                    <a:pt x="645" y="169"/>
                  </a:cubicBezTo>
                  <a:cubicBezTo>
                    <a:pt x="645" y="168"/>
                    <a:pt x="644" y="164"/>
                    <a:pt x="644" y="164"/>
                  </a:cubicBezTo>
                  <a:cubicBezTo>
                    <a:pt x="644" y="164"/>
                    <a:pt x="640" y="160"/>
                    <a:pt x="638" y="160"/>
                  </a:cubicBezTo>
                  <a:cubicBezTo>
                    <a:pt x="634" y="160"/>
                    <a:pt x="628" y="171"/>
                    <a:pt x="624" y="170"/>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6" name="Freeform 43">
              <a:extLst>
                <a:ext uri="{FF2B5EF4-FFF2-40B4-BE49-F238E27FC236}">
                  <a16:creationId xmlns:a16="http://schemas.microsoft.com/office/drawing/2014/main" id="{6604B74C-9705-4175-9977-13C2BC0D6907}"/>
                </a:ext>
              </a:extLst>
            </p:cNvPr>
            <p:cNvSpPr>
              <a:spLocks/>
            </p:cNvSpPr>
            <p:nvPr/>
          </p:nvSpPr>
          <p:spPr bwMode="auto">
            <a:xfrm>
              <a:off x="2446338" y="3160713"/>
              <a:ext cx="107950" cy="95250"/>
            </a:xfrm>
            <a:custGeom>
              <a:avLst/>
              <a:gdLst/>
              <a:ahLst/>
              <a:cxnLst>
                <a:cxn ang="0">
                  <a:pos x="24" y="8"/>
                </a:cxn>
                <a:cxn ang="0">
                  <a:pos x="17" y="2"/>
                </a:cxn>
                <a:cxn ang="0">
                  <a:pos x="10" y="0"/>
                </a:cxn>
                <a:cxn ang="0">
                  <a:pos x="2" y="3"/>
                </a:cxn>
                <a:cxn ang="0">
                  <a:pos x="1" y="7"/>
                </a:cxn>
                <a:cxn ang="0">
                  <a:pos x="7" y="10"/>
                </a:cxn>
                <a:cxn ang="0">
                  <a:pos x="17" y="19"/>
                </a:cxn>
                <a:cxn ang="0">
                  <a:pos x="33" y="38"/>
                </a:cxn>
                <a:cxn ang="0">
                  <a:pos x="41" y="42"/>
                </a:cxn>
                <a:cxn ang="0">
                  <a:pos x="47" y="53"/>
                </a:cxn>
                <a:cxn ang="0">
                  <a:pos x="55" y="55"/>
                </a:cxn>
                <a:cxn ang="0">
                  <a:pos x="63" y="48"/>
                </a:cxn>
                <a:cxn ang="0">
                  <a:pos x="63" y="42"/>
                </a:cxn>
                <a:cxn ang="0">
                  <a:pos x="58" y="41"/>
                </a:cxn>
                <a:cxn ang="0">
                  <a:pos x="57" y="46"/>
                </a:cxn>
                <a:cxn ang="0">
                  <a:pos x="55" y="46"/>
                </a:cxn>
                <a:cxn ang="0">
                  <a:pos x="56" y="42"/>
                </a:cxn>
                <a:cxn ang="0">
                  <a:pos x="55" y="39"/>
                </a:cxn>
                <a:cxn ang="0">
                  <a:pos x="50" y="39"/>
                </a:cxn>
                <a:cxn ang="0">
                  <a:pos x="49" y="37"/>
                </a:cxn>
                <a:cxn ang="0">
                  <a:pos x="51" y="33"/>
                </a:cxn>
                <a:cxn ang="0">
                  <a:pos x="55" y="28"/>
                </a:cxn>
                <a:cxn ang="0">
                  <a:pos x="55" y="25"/>
                </a:cxn>
                <a:cxn ang="0">
                  <a:pos x="53" y="23"/>
                </a:cxn>
                <a:cxn ang="0">
                  <a:pos x="47" y="23"/>
                </a:cxn>
                <a:cxn ang="0">
                  <a:pos x="43" y="20"/>
                </a:cxn>
                <a:cxn ang="0">
                  <a:pos x="36" y="19"/>
                </a:cxn>
                <a:cxn ang="0">
                  <a:pos x="29" y="20"/>
                </a:cxn>
                <a:cxn ang="0">
                  <a:pos x="23" y="14"/>
                </a:cxn>
                <a:cxn ang="0">
                  <a:pos x="25" y="10"/>
                </a:cxn>
                <a:cxn ang="0">
                  <a:pos x="24" y="8"/>
                </a:cxn>
              </a:cxnLst>
              <a:rect l="0" t="0" r="r" b="b"/>
              <a:pathLst>
                <a:path w="64" h="56">
                  <a:moveTo>
                    <a:pt x="24" y="8"/>
                  </a:moveTo>
                  <a:cubicBezTo>
                    <a:pt x="23" y="6"/>
                    <a:pt x="19" y="3"/>
                    <a:pt x="17" y="2"/>
                  </a:cubicBezTo>
                  <a:cubicBezTo>
                    <a:pt x="15" y="1"/>
                    <a:pt x="12" y="0"/>
                    <a:pt x="10" y="0"/>
                  </a:cubicBezTo>
                  <a:cubicBezTo>
                    <a:pt x="8" y="0"/>
                    <a:pt x="3" y="1"/>
                    <a:pt x="2" y="3"/>
                  </a:cubicBezTo>
                  <a:cubicBezTo>
                    <a:pt x="1" y="4"/>
                    <a:pt x="0" y="6"/>
                    <a:pt x="1" y="7"/>
                  </a:cubicBezTo>
                  <a:cubicBezTo>
                    <a:pt x="1" y="8"/>
                    <a:pt x="5" y="9"/>
                    <a:pt x="7" y="10"/>
                  </a:cubicBezTo>
                  <a:cubicBezTo>
                    <a:pt x="9" y="12"/>
                    <a:pt x="14" y="17"/>
                    <a:pt x="17" y="19"/>
                  </a:cubicBezTo>
                  <a:cubicBezTo>
                    <a:pt x="21" y="24"/>
                    <a:pt x="28" y="34"/>
                    <a:pt x="33" y="38"/>
                  </a:cubicBezTo>
                  <a:cubicBezTo>
                    <a:pt x="35" y="40"/>
                    <a:pt x="40" y="41"/>
                    <a:pt x="41" y="42"/>
                  </a:cubicBezTo>
                  <a:cubicBezTo>
                    <a:pt x="44" y="44"/>
                    <a:pt x="45" y="51"/>
                    <a:pt x="47" y="53"/>
                  </a:cubicBezTo>
                  <a:cubicBezTo>
                    <a:pt x="49" y="55"/>
                    <a:pt x="53" y="56"/>
                    <a:pt x="55" y="55"/>
                  </a:cubicBezTo>
                  <a:cubicBezTo>
                    <a:pt x="58" y="54"/>
                    <a:pt x="62" y="50"/>
                    <a:pt x="63" y="48"/>
                  </a:cubicBezTo>
                  <a:cubicBezTo>
                    <a:pt x="63" y="46"/>
                    <a:pt x="64" y="43"/>
                    <a:pt x="63" y="42"/>
                  </a:cubicBezTo>
                  <a:cubicBezTo>
                    <a:pt x="62" y="41"/>
                    <a:pt x="59" y="41"/>
                    <a:pt x="58" y="41"/>
                  </a:cubicBezTo>
                  <a:cubicBezTo>
                    <a:pt x="57" y="42"/>
                    <a:pt x="58" y="46"/>
                    <a:pt x="57" y="46"/>
                  </a:cubicBezTo>
                  <a:cubicBezTo>
                    <a:pt x="57" y="47"/>
                    <a:pt x="56" y="46"/>
                    <a:pt x="55" y="46"/>
                  </a:cubicBezTo>
                  <a:cubicBezTo>
                    <a:pt x="55" y="45"/>
                    <a:pt x="56" y="43"/>
                    <a:pt x="56" y="42"/>
                  </a:cubicBezTo>
                  <a:cubicBezTo>
                    <a:pt x="56" y="41"/>
                    <a:pt x="56" y="40"/>
                    <a:pt x="55" y="39"/>
                  </a:cubicBezTo>
                  <a:cubicBezTo>
                    <a:pt x="54" y="39"/>
                    <a:pt x="51" y="40"/>
                    <a:pt x="50" y="39"/>
                  </a:cubicBezTo>
                  <a:cubicBezTo>
                    <a:pt x="50" y="39"/>
                    <a:pt x="49" y="38"/>
                    <a:pt x="49" y="37"/>
                  </a:cubicBezTo>
                  <a:cubicBezTo>
                    <a:pt x="49" y="36"/>
                    <a:pt x="50" y="34"/>
                    <a:pt x="51" y="33"/>
                  </a:cubicBezTo>
                  <a:cubicBezTo>
                    <a:pt x="52" y="31"/>
                    <a:pt x="55" y="30"/>
                    <a:pt x="55" y="28"/>
                  </a:cubicBezTo>
                  <a:cubicBezTo>
                    <a:pt x="55" y="28"/>
                    <a:pt x="55" y="26"/>
                    <a:pt x="55" y="25"/>
                  </a:cubicBezTo>
                  <a:cubicBezTo>
                    <a:pt x="54" y="24"/>
                    <a:pt x="54" y="23"/>
                    <a:pt x="53" y="23"/>
                  </a:cubicBezTo>
                  <a:cubicBezTo>
                    <a:pt x="52" y="22"/>
                    <a:pt x="49" y="24"/>
                    <a:pt x="47" y="23"/>
                  </a:cubicBezTo>
                  <a:cubicBezTo>
                    <a:pt x="46" y="23"/>
                    <a:pt x="45" y="21"/>
                    <a:pt x="43" y="20"/>
                  </a:cubicBezTo>
                  <a:cubicBezTo>
                    <a:pt x="42" y="20"/>
                    <a:pt x="38" y="19"/>
                    <a:pt x="36" y="19"/>
                  </a:cubicBezTo>
                  <a:cubicBezTo>
                    <a:pt x="34" y="19"/>
                    <a:pt x="30" y="20"/>
                    <a:pt x="29" y="20"/>
                  </a:cubicBezTo>
                  <a:cubicBezTo>
                    <a:pt x="27" y="19"/>
                    <a:pt x="24" y="16"/>
                    <a:pt x="23" y="14"/>
                  </a:cubicBezTo>
                  <a:cubicBezTo>
                    <a:pt x="23" y="13"/>
                    <a:pt x="25" y="11"/>
                    <a:pt x="25" y="10"/>
                  </a:cubicBezTo>
                  <a:cubicBezTo>
                    <a:pt x="25" y="10"/>
                    <a:pt x="24" y="8"/>
                    <a:pt x="24" y="8"/>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7" name="Freeform 44">
              <a:extLst>
                <a:ext uri="{FF2B5EF4-FFF2-40B4-BE49-F238E27FC236}">
                  <a16:creationId xmlns:a16="http://schemas.microsoft.com/office/drawing/2014/main" id="{961AD5E4-115A-4654-8EB7-D00CDD9D4E14}"/>
                </a:ext>
              </a:extLst>
            </p:cNvPr>
            <p:cNvSpPr>
              <a:spLocks/>
            </p:cNvSpPr>
            <p:nvPr/>
          </p:nvSpPr>
          <p:spPr bwMode="auto">
            <a:xfrm>
              <a:off x="2544763" y="3255963"/>
              <a:ext cx="41275" cy="38100"/>
            </a:xfrm>
            <a:custGeom>
              <a:avLst/>
              <a:gdLst/>
              <a:ahLst/>
              <a:cxnLst>
                <a:cxn ang="0">
                  <a:pos x="16" y="17"/>
                </a:cxn>
                <a:cxn ang="0">
                  <a:pos x="23" y="12"/>
                </a:cxn>
                <a:cxn ang="0">
                  <a:pos x="20" y="0"/>
                </a:cxn>
                <a:cxn ang="0">
                  <a:pos x="17" y="2"/>
                </a:cxn>
                <a:cxn ang="0">
                  <a:pos x="11" y="2"/>
                </a:cxn>
                <a:cxn ang="0">
                  <a:pos x="7" y="5"/>
                </a:cxn>
                <a:cxn ang="0">
                  <a:pos x="6" y="10"/>
                </a:cxn>
                <a:cxn ang="0">
                  <a:pos x="1" y="14"/>
                </a:cxn>
                <a:cxn ang="0">
                  <a:pos x="1" y="20"/>
                </a:cxn>
                <a:cxn ang="0">
                  <a:pos x="3" y="23"/>
                </a:cxn>
                <a:cxn ang="0">
                  <a:pos x="10" y="19"/>
                </a:cxn>
                <a:cxn ang="0">
                  <a:pos x="15" y="19"/>
                </a:cxn>
                <a:cxn ang="0">
                  <a:pos x="16" y="17"/>
                </a:cxn>
              </a:cxnLst>
              <a:rect l="0" t="0" r="r" b="b"/>
              <a:pathLst>
                <a:path w="24" h="23">
                  <a:moveTo>
                    <a:pt x="16" y="17"/>
                  </a:moveTo>
                  <a:cubicBezTo>
                    <a:pt x="17" y="15"/>
                    <a:pt x="22" y="14"/>
                    <a:pt x="23" y="12"/>
                  </a:cubicBezTo>
                  <a:cubicBezTo>
                    <a:pt x="24" y="9"/>
                    <a:pt x="23" y="1"/>
                    <a:pt x="20" y="0"/>
                  </a:cubicBezTo>
                  <a:cubicBezTo>
                    <a:pt x="19" y="0"/>
                    <a:pt x="18" y="2"/>
                    <a:pt x="17" y="2"/>
                  </a:cubicBezTo>
                  <a:cubicBezTo>
                    <a:pt x="16" y="3"/>
                    <a:pt x="13" y="2"/>
                    <a:pt x="11" y="2"/>
                  </a:cubicBezTo>
                  <a:cubicBezTo>
                    <a:pt x="10" y="3"/>
                    <a:pt x="7" y="4"/>
                    <a:pt x="7" y="5"/>
                  </a:cubicBezTo>
                  <a:cubicBezTo>
                    <a:pt x="6" y="6"/>
                    <a:pt x="6" y="9"/>
                    <a:pt x="6" y="10"/>
                  </a:cubicBezTo>
                  <a:cubicBezTo>
                    <a:pt x="5" y="11"/>
                    <a:pt x="2" y="12"/>
                    <a:pt x="1" y="14"/>
                  </a:cubicBezTo>
                  <a:cubicBezTo>
                    <a:pt x="0" y="15"/>
                    <a:pt x="0" y="18"/>
                    <a:pt x="1" y="20"/>
                  </a:cubicBezTo>
                  <a:cubicBezTo>
                    <a:pt x="1" y="21"/>
                    <a:pt x="2" y="23"/>
                    <a:pt x="3" y="23"/>
                  </a:cubicBezTo>
                  <a:cubicBezTo>
                    <a:pt x="5" y="23"/>
                    <a:pt x="8" y="20"/>
                    <a:pt x="10" y="19"/>
                  </a:cubicBezTo>
                  <a:cubicBezTo>
                    <a:pt x="11" y="19"/>
                    <a:pt x="14" y="19"/>
                    <a:pt x="15" y="19"/>
                  </a:cubicBezTo>
                  <a:cubicBezTo>
                    <a:pt x="16" y="18"/>
                    <a:pt x="16" y="18"/>
                    <a:pt x="16" y="17"/>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8" name="Freeform 45">
              <a:extLst>
                <a:ext uri="{FF2B5EF4-FFF2-40B4-BE49-F238E27FC236}">
                  <a16:creationId xmlns:a16="http://schemas.microsoft.com/office/drawing/2014/main" id="{BB59EBAE-00F3-414D-85EC-10A7FC3455FE}"/>
                </a:ext>
              </a:extLst>
            </p:cNvPr>
            <p:cNvSpPr>
              <a:spLocks/>
            </p:cNvSpPr>
            <p:nvPr/>
          </p:nvSpPr>
          <p:spPr bwMode="auto">
            <a:xfrm>
              <a:off x="2592388" y="3282950"/>
              <a:ext cx="28575" cy="19050"/>
            </a:xfrm>
            <a:custGeom>
              <a:avLst/>
              <a:gdLst/>
              <a:ahLst/>
              <a:cxnLst>
                <a:cxn ang="0">
                  <a:pos x="7" y="11"/>
                </a:cxn>
                <a:cxn ang="0">
                  <a:pos x="16" y="8"/>
                </a:cxn>
                <a:cxn ang="0">
                  <a:pos x="17" y="4"/>
                </a:cxn>
                <a:cxn ang="0">
                  <a:pos x="15" y="1"/>
                </a:cxn>
                <a:cxn ang="0">
                  <a:pos x="11" y="0"/>
                </a:cxn>
                <a:cxn ang="0">
                  <a:pos x="4" y="2"/>
                </a:cxn>
                <a:cxn ang="0">
                  <a:pos x="0" y="8"/>
                </a:cxn>
                <a:cxn ang="0">
                  <a:pos x="2" y="9"/>
                </a:cxn>
                <a:cxn ang="0">
                  <a:pos x="7" y="11"/>
                </a:cxn>
              </a:cxnLst>
              <a:rect l="0" t="0" r="r" b="b"/>
              <a:pathLst>
                <a:path w="17" h="11">
                  <a:moveTo>
                    <a:pt x="7" y="11"/>
                  </a:moveTo>
                  <a:cubicBezTo>
                    <a:pt x="9" y="11"/>
                    <a:pt x="14" y="10"/>
                    <a:pt x="16" y="8"/>
                  </a:cubicBezTo>
                  <a:cubicBezTo>
                    <a:pt x="17" y="8"/>
                    <a:pt x="17" y="5"/>
                    <a:pt x="17" y="4"/>
                  </a:cubicBezTo>
                  <a:cubicBezTo>
                    <a:pt x="17" y="3"/>
                    <a:pt x="16" y="1"/>
                    <a:pt x="15" y="1"/>
                  </a:cubicBezTo>
                  <a:cubicBezTo>
                    <a:pt x="14" y="0"/>
                    <a:pt x="12" y="0"/>
                    <a:pt x="11" y="0"/>
                  </a:cubicBezTo>
                  <a:cubicBezTo>
                    <a:pt x="9" y="0"/>
                    <a:pt x="6" y="1"/>
                    <a:pt x="4" y="2"/>
                  </a:cubicBezTo>
                  <a:cubicBezTo>
                    <a:pt x="3" y="3"/>
                    <a:pt x="0" y="6"/>
                    <a:pt x="0" y="8"/>
                  </a:cubicBezTo>
                  <a:cubicBezTo>
                    <a:pt x="0" y="8"/>
                    <a:pt x="2" y="8"/>
                    <a:pt x="2" y="9"/>
                  </a:cubicBezTo>
                  <a:cubicBezTo>
                    <a:pt x="4" y="9"/>
                    <a:pt x="6" y="11"/>
                    <a:pt x="7" y="11"/>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9" name="Freeform 46">
              <a:extLst>
                <a:ext uri="{FF2B5EF4-FFF2-40B4-BE49-F238E27FC236}">
                  <a16:creationId xmlns:a16="http://schemas.microsoft.com/office/drawing/2014/main" id="{9A966E8C-0013-4674-A32A-A5294744D52E}"/>
                </a:ext>
              </a:extLst>
            </p:cNvPr>
            <p:cNvSpPr>
              <a:spLocks/>
            </p:cNvSpPr>
            <p:nvPr/>
          </p:nvSpPr>
          <p:spPr bwMode="auto">
            <a:xfrm>
              <a:off x="2489200" y="3057525"/>
              <a:ext cx="31750" cy="47625"/>
            </a:xfrm>
            <a:custGeom>
              <a:avLst/>
              <a:gdLst/>
              <a:ahLst/>
              <a:cxnLst>
                <a:cxn ang="0">
                  <a:pos x="1" y="22"/>
                </a:cxn>
                <a:cxn ang="0">
                  <a:pos x="2" y="25"/>
                </a:cxn>
                <a:cxn ang="0">
                  <a:pos x="8" y="24"/>
                </a:cxn>
                <a:cxn ang="0">
                  <a:pos x="10" y="27"/>
                </a:cxn>
                <a:cxn ang="0">
                  <a:pos x="18" y="26"/>
                </a:cxn>
                <a:cxn ang="0">
                  <a:pos x="19" y="22"/>
                </a:cxn>
                <a:cxn ang="0">
                  <a:pos x="17" y="18"/>
                </a:cxn>
                <a:cxn ang="0">
                  <a:pos x="16" y="9"/>
                </a:cxn>
                <a:cxn ang="0">
                  <a:pos x="11" y="7"/>
                </a:cxn>
                <a:cxn ang="0">
                  <a:pos x="8" y="0"/>
                </a:cxn>
                <a:cxn ang="0">
                  <a:pos x="7" y="3"/>
                </a:cxn>
                <a:cxn ang="0">
                  <a:pos x="9" y="9"/>
                </a:cxn>
                <a:cxn ang="0">
                  <a:pos x="7" y="16"/>
                </a:cxn>
                <a:cxn ang="0">
                  <a:pos x="1" y="22"/>
                </a:cxn>
              </a:cxnLst>
              <a:rect l="0" t="0" r="r" b="b"/>
              <a:pathLst>
                <a:path w="19" h="28">
                  <a:moveTo>
                    <a:pt x="1" y="22"/>
                  </a:moveTo>
                  <a:cubicBezTo>
                    <a:pt x="0" y="23"/>
                    <a:pt x="1" y="24"/>
                    <a:pt x="2" y="25"/>
                  </a:cubicBezTo>
                  <a:cubicBezTo>
                    <a:pt x="3" y="26"/>
                    <a:pt x="7" y="23"/>
                    <a:pt x="8" y="24"/>
                  </a:cubicBezTo>
                  <a:cubicBezTo>
                    <a:pt x="9" y="24"/>
                    <a:pt x="9" y="27"/>
                    <a:pt x="10" y="27"/>
                  </a:cubicBezTo>
                  <a:cubicBezTo>
                    <a:pt x="12" y="28"/>
                    <a:pt x="17" y="27"/>
                    <a:pt x="18" y="26"/>
                  </a:cubicBezTo>
                  <a:cubicBezTo>
                    <a:pt x="19" y="25"/>
                    <a:pt x="19" y="23"/>
                    <a:pt x="19" y="22"/>
                  </a:cubicBezTo>
                  <a:cubicBezTo>
                    <a:pt x="19" y="21"/>
                    <a:pt x="17" y="19"/>
                    <a:pt x="17" y="18"/>
                  </a:cubicBezTo>
                  <a:cubicBezTo>
                    <a:pt x="16" y="16"/>
                    <a:pt x="17" y="11"/>
                    <a:pt x="16" y="9"/>
                  </a:cubicBezTo>
                  <a:cubicBezTo>
                    <a:pt x="15" y="8"/>
                    <a:pt x="12" y="8"/>
                    <a:pt x="11" y="7"/>
                  </a:cubicBezTo>
                  <a:cubicBezTo>
                    <a:pt x="10" y="6"/>
                    <a:pt x="10" y="0"/>
                    <a:pt x="8" y="0"/>
                  </a:cubicBezTo>
                  <a:cubicBezTo>
                    <a:pt x="8" y="0"/>
                    <a:pt x="7" y="2"/>
                    <a:pt x="7" y="3"/>
                  </a:cubicBezTo>
                  <a:cubicBezTo>
                    <a:pt x="7" y="5"/>
                    <a:pt x="9" y="8"/>
                    <a:pt x="9" y="9"/>
                  </a:cubicBezTo>
                  <a:cubicBezTo>
                    <a:pt x="9" y="11"/>
                    <a:pt x="8" y="14"/>
                    <a:pt x="7" y="16"/>
                  </a:cubicBezTo>
                  <a:cubicBezTo>
                    <a:pt x="6" y="18"/>
                    <a:pt x="1" y="20"/>
                    <a:pt x="1" y="22"/>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0" name="Freeform 47">
              <a:extLst>
                <a:ext uri="{FF2B5EF4-FFF2-40B4-BE49-F238E27FC236}">
                  <a16:creationId xmlns:a16="http://schemas.microsoft.com/office/drawing/2014/main" id="{8DF5C524-88E2-40B0-8CD2-73EF7E5219FA}"/>
                </a:ext>
              </a:extLst>
            </p:cNvPr>
            <p:cNvSpPr>
              <a:spLocks/>
            </p:cNvSpPr>
            <p:nvPr/>
          </p:nvSpPr>
          <p:spPr bwMode="auto">
            <a:xfrm>
              <a:off x="2528888" y="3046413"/>
              <a:ext cx="53975" cy="61913"/>
            </a:xfrm>
            <a:custGeom>
              <a:avLst/>
              <a:gdLst/>
              <a:ahLst/>
              <a:cxnLst>
                <a:cxn ang="0">
                  <a:pos x="0" y="20"/>
                </a:cxn>
                <a:cxn ang="0">
                  <a:pos x="1" y="23"/>
                </a:cxn>
                <a:cxn ang="0">
                  <a:pos x="3" y="24"/>
                </a:cxn>
                <a:cxn ang="0">
                  <a:pos x="3" y="29"/>
                </a:cxn>
                <a:cxn ang="0">
                  <a:pos x="6" y="35"/>
                </a:cxn>
                <a:cxn ang="0">
                  <a:pos x="7" y="35"/>
                </a:cxn>
                <a:cxn ang="0">
                  <a:pos x="11" y="34"/>
                </a:cxn>
                <a:cxn ang="0">
                  <a:pos x="17" y="36"/>
                </a:cxn>
                <a:cxn ang="0">
                  <a:pos x="22" y="33"/>
                </a:cxn>
                <a:cxn ang="0">
                  <a:pos x="26" y="22"/>
                </a:cxn>
                <a:cxn ang="0">
                  <a:pos x="25" y="16"/>
                </a:cxn>
                <a:cxn ang="0">
                  <a:pos x="30" y="11"/>
                </a:cxn>
                <a:cxn ang="0">
                  <a:pos x="30" y="2"/>
                </a:cxn>
                <a:cxn ang="0">
                  <a:pos x="16" y="5"/>
                </a:cxn>
                <a:cxn ang="0">
                  <a:pos x="14" y="12"/>
                </a:cxn>
                <a:cxn ang="0">
                  <a:pos x="11" y="15"/>
                </a:cxn>
                <a:cxn ang="0">
                  <a:pos x="7" y="13"/>
                </a:cxn>
                <a:cxn ang="0">
                  <a:pos x="2" y="15"/>
                </a:cxn>
                <a:cxn ang="0">
                  <a:pos x="0" y="20"/>
                </a:cxn>
              </a:cxnLst>
              <a:rect l="0" t="0" r="r" b="b"/>
              <a:pathLst>
                <a:path w="32" h="36">
                  <a:moveTo>
                    <a:pt x="0" y="20"/>
                  </a:moveTo>
                  <a:cubicBezTo>
                    <a:pt x="0" y="21"/>
                    <a:pt x="0" y="22"/>
                    <a:pt x="1" y="23"/>
                  </a:cubicBezTo>
                  <a:cubicBezTo>
                    <a:pt x="1" y="23"/>
                    <a:pt x="3" y="23"/>
                    <a:pt x="3" y="24"/>
                  </a:cubicBezTo>
                  <a:cubicBezTo>
                    <a:pt x="4" y="25"/>
                    <a:pt x="3" y="28"/>
                    <a:pt x="3" y="29"/>
                  </a:cubicBezTo>
                  <a:cubicBezTo>
                    <a:pt x="4" y="31"/>
                    <a:pt x="5" y="33"/>
                    <a:pt x="6" y="35"/>
                  </a:cubicBezTo>
                  <a:cubicBezTo>
                    <a:pt x="6" y="35"/>
                    <a:pt x="7" y="35"/>
                    <a:pt x="7" y="35"/>
                  </a:cubicBezTo>
                  <a:cubicBezTo>
                    <a:pt x="8" y="36"/>
                    <a:pt x="10" y="34"/>
                    <a:pt x="11" y="34"/>
                  </a:cubicBezTo>
                  <a:cubicBezTo>
                    <a:pt x="13" y="34"/>
                    <a:pt x="16" y="36"/>
                    <a:pt x="17" y="36"/>
                  </a:cubicBezTo>
                  <a:cubicBezTo>
                    <a:pt x="19" y="36"/>
                    <a:pt x="21" y="34"/>
                    <a:pt x="22" y="33"/>
                  </a:cubicBezTo>
                  <a:cubicBezTo>
                    <a:pt x="24" y="31"/>
                    <a:pt x="26" y="25"/>
                    <a:pt x="26" y="22"/>
                  </a:cubicBezTo>
                  <a:cubicBezTo>
                    <a:pt x="26" y="21"/>
                    <a:pt x="24" y="18"/>
                    <a:pt x="25" y="16"/>
                  </a:cubicBezTo>
                  <a:cubicBezTo>
                    <a:pt x="25" y="14"/>
                    <a:pt x="29" y="13"/>
                    <a:pt x="30" y="11"/>
                  </a:cubicBezTo>
                  <a:cubicBezTo>
                    <a:pt x="31" y="9"/>
                    <a:pt x="32" y="3"/>
                    <a:pt x="30" y="2"/>
                  </a:cubicBezTo>
                  <a:cubicBezTo>
                    <a:pt x="28" y="0"/>
                    <a:pt x="19" y="3"/>
                    <a:pt x="16" y="5"/>
                  </a:cubicBezTo>
                  <a:cubicBezTo>
                    <a:pt x="15" y="7"/>
                    <a:pt x="15" y="11"/>
                    <a:pt x="14" y="12"/>
                  </a:cubicBezTo>
                  <a:cubicBezTo>
                    <a:pt x="13" y="13"/>
                    <a:pt x="12" y="15"/>
                    <a:pt x="11" y="15"/>
                  </a:cubicBezTo>
                  <a:cubicBezTo>
                    <a:pt x="10" y="15"/>
                    <a:pt x="8" y="13"/>
                    <a:pt x="7" y="13"/>
                  </a:cubicBezTo>
                  <a:cubicBezTo>
                    <a:pt x="6" y="13"/>
                    <a:pt x="3" y="14"/>
                    <a:pt x="2" y="15"/>
                  </a:cubicBezTo>
                  <a:cubicBezTo>
                    <a:pt x="1" y="16"/>
                    <a:pt x="0" y="19"/>
                    <a:pt x="0" y="20"/>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1" name="Freeform 48">
              <a:extLst>
                <a:ext uri="{FF2B5EF4-FFF2-40B4-BE49-F238E27FC236}">
                  <a16:creationId xmlns:a16="http://schemas.microsoft.com/office/drawing/2014/main" id="{87E609A5-33A8-4912-A2B7-70221F078370}"/>
                </a:ext>
              </a:extLst>
            </p:cNvPr>
            <p:cNvSpPr>
              <a:spLocks/>
            </p:cNvSpPr>
            <p:nvPr/>
          </p:nvSpPr>
          <p:spPr bwMode="auto">
            <a:xfrm>
              <a:off x="2540000" y="3017838"/>
              <a:ext cx="42863" cy="31750"/>
            </a:xfrm>
            <a:custGeom>
              <a:avLst/>
              <a:gdLst/>
              <a:ahLst/>
              <a:cxnLst>
                <a:cxn ang="0">
                  <a:pos x="2" y="11"/>
                </a:cxn>
                <a:cxn ang="0">
                  <a:pos x="0" y="12"/>
                </a:cxn>
                <a:cxn ang="0">
                  <a:pos x="6" y="19"/>
                </a:cxn>
                <a:cxn ang="0">
                  <a:pos x="9" y="16"/>
                </a:cxn>
                <a:cxn ang="0">
                  <a:pos x="9" y="14"/>
                </a:cxn>
                <a:cxn ang="0">
                  <a:pos x="14" y="13"/>
                </a:cxn>
                <a:cxn ang="0">
                  <a:pos x="17" y="14"/>
                </a:cxn>
                <a:cxn ang="0">
                  <a:pos x="24" y="13"/>
                </a:cxn>
                <a:cxn ang="0">
                  <a:pos x="26" y="8"/>
                </a:cxn>
                <a:cxn ang="0">
                  <a:pos x="23" y="3"/>
                </a:cxn>
                <a:cxn ang="0">
                  <a:pos x="14" y="3"/>
                </a:cxn>
                <a:cxn ang="0">
                  <a:pos x="11" y="0"/>
                </a:cxn>
                <a:cxn ang="0">
                  <a:pos x="5" y="1"/>
                </a:cxn>
                <a:cxn ang="0">
                  <a:pos x="3" y="6"/>
                </a:cxn>
                <a:cxn ang="0">
                  <a:pos x="7" y="10"/>
                </a:cxn>
                <a:cxn ang="0">
                  <a:pos x="7" y="12"/>
                </a:cxn>
                <a:cxn ang="0">
                  <a:pos x="2" y="11"/>
                </a:cxn>
              </a:cxnLst>
              <a:rect l="0" t="0" r="r" b="b"/>
              <a:pathLst>
                <a:path w="26" h="19">
                  <a:moveTo>
                    <a:pt x="2" y="11"/>
                  </a:moveTo>
                  <a:cubicBezTo>
                    <a:pt x="1" y="11"/>
                    <a:pt x="0" y="12"/>
                    <a:pt x="0" y="12"/>
                  </a:cubicBezTo>
                  <a:cubicBezTo>
                    <a:pt x="0" y="14"/>
                    <a:pt x="4" y="18"/>
                    <a:pt x="6" y="19"/>
                  </a:cubicBezTo>
                  <a:cubicBezTo>
                    <a:pt x="7" y="19"/>
                    <a:pt x="9" y="17"/>
                    <a:pt x="9" y="16"/>
                  </a:cubicBezTo>
                  <a:cubicBezTo>
                    <a:pt x="9" y="16"/>
                    <a:pt x="9" y="14"/>
                    <a:pt x="9" y="14"/>
                  </a:cubicBezTo>
                  <a:cubicBezTo>
                    <a:pt x="10" y="13"/>
                    <a:pt x="13" y="13"/>
                    <a:pt x="14" y="13"/>
                  </a:cubicBezTo>
                  <a:cubicBezTo>
                    <a:pt x="15" y="13"/>
                    <a:pt x="16" y="14"/>
                    <a:pt x="17" y="14"/>
                  </a:cubicBezTo>
                  <a:cubicBezTo>
                    <a:pt x="19" y="14"/>
                    <a:pt x="23" y="14"/>
                    <a:pt x="24" y="13"/>
                  </a:cubicBezTo>
                  <a:cubicBezTo>
                    <a:pt x="25" y="12"/>
                    <a:pt x="26" y="9"/>
                    <a:pt x="26" y="8"/>
                  </a:cubicBezTo>
                  <a:cubicBezTo>
                    <a:pt x="26" y="7"/>
                    <a:pt x="24" y="4"/>
                    <a:pt x="23" y="3"/>
                  </a:cubicBezTo>
                  <a:cubicBezTo>
                    <a:pt x="21" y="2"/>
                    <a:pt x="16" y="4"/>
                    <a:pt x="14" y="3"/>
                  </a:cubicBezTo>
                  <a:cubicBezTo>
                    <a:pt x="13" y="3"/>
                    <a:pt x="12" y="1"/>
                    <a:pt x="11" y="0"/>
                  </a:cubicBezTo>
                  <a:cubicBezTo>
                    <a:pt x="10" y="0"/>
                    <a:pt x="7" y="0"/>
                    <a:pt x="5" y="1"/>
                  </a:cubicBezTo>
                  <a:cubicBezTo>
                    <a:pt x="4" y="2"/>
                    <a:pt x="2" y="4"/>
                    <a:pt x="3" y="6"/>
                  </a:cubicBezTo>
                  <a:cubicBezTo>
                    <a:pt x="3" y="7"/>
                    <a:pt x="7" y="8"/>
                    <a:pt x="7" y="10"/>
                  </a:cubicBezTo>
                  <a:cubicBezTo>
                    <a:pt x="7" y="10"/>
                    <a:pt x="7" y="12"/>
                    <a:pt x="7" y="12"/>
                  </a:cubicBezTo>
                  <a:cubicBezTo>
                    <a:pt x="6" y="13"/>
                    <a:pt x="3" y="11"/>
                    <a:pt x="2" y="11"/>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2" name="Freeform 49">
              <a:extLst>
                <a:ext uri="{FF2B5EF4-FFF2-40B4-BE49-F238E27FC236}">
                  <a16:creationId xmlns:a16="http://schemas.microsoft.com/office/drawing/2014/main" id="{EC74F34B-1098-48F6-8ABC-6424930BB5AB}"/>
                </a:ext>
              </a:extLst>
            </p:cNvPr>
            <p:cNvSpPr>
              <a:spLocks/>
            </p:cNvSpPr>
            <p:nvPr/>
          </p:nvSpPr>
          <p:spPr bwMode="auto">
            <a:xfrm>
              <a:off x="2330450" y="3016250"/>
              <a:ext cx="14288" cy="14288"/>
            </a:xfrm>
            <a:custGeom>
              <a:avLst/>
              <a:gdLst/>
              <a:ahLst/>
              <a:cxnLst>
                <a:cxn ang="0">
                  <a:pos x="8" y="4"/>
                </a:cxn>
                <a:cxn ang="0">
                  <a:pos x="5" y="1"/>
                </a:cxn>
                <a:cxn ang="0">
                  <a:pos x="2" y="1"/>
                </a:cxn>
                <a:cxn ang="0">
                  <a:pos x="0" y="5"/>
                </a:cxn>
                <a:cxn ang="0">
                  <a:pos x="5" y="8"/>
                </a:cxn>
                <a:cxn ang="0">
                  <a:pos x="8" y="4"/>
                </a:cxn>
              </a:cxnLst>
              <a:rect l="0" t="0" r="r" b="b"/>
              <a:pathLst>
                <a:path w="8" h="8">
                  <a:moveTo>
                    <a:pt x="8" y="4"/>
                  </a:moveTo>
                  <a:cubicBezTo>
                    <a:pt x="8" y="3"/>
                    <a:pt x="6" y="1"/>
                    <a:pt x="5" y="1"/>
                  </a:cubicBezTo>
                  <a:cubicBezTo>
                    <a:pt x="4" y="0"/>
                    <a:pt x="2" y="1"/>
                    <a:pt x="2" y="1"/>
                  </a:cubicBezTo>
                  <a:cubicBezTo>
                    <a:pt x="1" y="2"/>
                    <a:pt x="0" y="4"/>
                    <a:pt x="0" y="5"/>
                  </a:cubicBezTo>
                  <a:cubicBezTo>
                    <a:pt x="1" y="6"/>
                    <a:pt x="4" y="8"/>
                    <a:pt x="5" y="8"/>
                  </a:cubicBezTo>
                  <a:cubicBezTo>
                    <a:pt x="6" y="7"/>
                    <a:pt x="8" y="5"/>
                    <a:pt x="8" y="4"/>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3" name="Freeform 50">
              <a:extLst>
                <a:ext uri="{FF2B5EF4-FFF2-40B4-BE49-F238E27FC236}">
                  <a16:creationId xmlns:a16="http://schemas.microsoft.com/office/drawing/2014/main" id="{D2BA174E-D8CB-49E5-9D0E-CD7F4F3AF950}"/>
                </a:ext>
              </a:extLst>
            </p:cNvPr>
            <p:cNvSpPr>
              <a:spLocks/>
            </p:cNvSpPr>
            <p:nvPr/>
          </p:nvSpPr>
          <p:spPr bwMode="auto">
            <a:xfrm>
              <a:off x="2432050" y="2895600"/>
              <a:ext cx="9525" cy="23813"/>
            </a:xfrm>
            <a:custGeom>
              <a:avLst/>
              <a:gdLst/>
              <a:ahLst/>
              <a:cxnLst>
                <a:cxn ang="0">
                  <a:pos x="3" y="2"/>
                </a:cxn>
                <a:cxn ang="0">
                  <a:pos x="2" y="0"/>
                </a:cxn>
                <a:cxn ang="0">
                  <a:pos x="0" y="1"/>
                </a:cxn>
                <a:cxn ang="0">
                  <a:pos x="0" y="6"/>
                </a:cxn>
                <a:cxn ang="0">
                  <a:pos x="1" y="13"/>
                </a:cxn>
                <a:cxn ang="0">
                  <a:pos x="4" y="14"/>
                </a:cxn>
                <a:cxn ang="0">
                  <a:pos x="5" y="12"/>
                </a:cxn>
                <a:cxn ang="0">
                  <a:pos x="4" y="8"/>
                </a:cxn>
                <a:cxn ang="0">
                  <a:pos x="5" y="5"/>
                </a:cxn>
                <a:cxn ang="0">
                  <a:pos x="3" y="2"/>
                </a:cxn>
              </a:cxnLst>
              <a:rect l="0" t="0" r="r" b="b"/>
              <a:pathLst>
                <a:path w="5" h="14">
                  <a:moveTo>
                    <a:pt x="3" y="2"/>
                  </a:moveTo>
                  <a:cubicBezTo>
                    <a:pt x="3" y="2"/>
                    <a:pt x="3" y="0"/>
                    <a:pt x="2" y="0"/>
                  </a:cubicBezTo>
                  <a:cubicBezTo>
                    <a:pt x="2" y="0"/>
                    <a:pt x="0" y="1"/>
                    <a:pt x="0" y="1"/>
                  </a:cubicBezTo>
                  <a:cubicBezTo>
                    <a:pt x="0" y="2"/>
                    <a:pt x="0" y="5"/>
                    <a:pt x="0" y="6"/>
                  </a:cubicBezTo>
                  <a:cubicBezTo>
                    <a:pt x="0" y="8"/>
                    <a:pt x="0" y="12"/>
                    <a:pt x="1" y="13"/>
                  </a:cubicBezTo>
                  <a:cubicBezTo>
                    <a:pt x="1" y="14"/>
                    <a:pt x="3" y="14"/>
                    <a:pt x="4" y="14"/>
                  </a:cubicBezTo>
                  <a:cubicBezTo>
                    <a:pt x="4" y="14"/>
                    <a:pt x="5" y="13"/>
                    <a:pt x="5" y="12"/>
                  </a:cubicBezTo>
                  <a:cubicBezTo>
                    <a:pt x="5" y="11"/>
                    <a:pt x="3" y="9"/>
                    <a:pt x="4" y="8"/>
                  </a:cubicBezTo>
                  <a:cubicBezTo>
                    <a:pt x="4" y="7"/>
                    <a:pt x="5" y="6"/>
                    <a:pt x="5" y="5"/>
                  </a:cubicBezTo>
                  <a:cubicBezTo>
                    <a:pt x="5" y="4"/>
                    <a:pt x="3" y="3"/>
                    <a:pt x="3" y="2"/>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4" name="Freeform 51">
              <a:extLst>
                <a:ext uri="{FF2B5EF4-FFF2-40B4-BE49-F238E27FC236}">
                  <a16:creationId xmlns:a16="http://schemas.microsoft.com/office/drawing/2014/main" id="{0BF92F58-5B25-40B6-B489-09791E9E2DA0}"/>
                </a:ext>
              </a:extLst>
            </p:cNvPr>
            <p:cNvSpPr>
              <a:spLocks/>
            </p:cNvSpPr>
            <p:nvPr/>
          </p:nvSpPr>
          <p:spPr bwMode="auto">
            <a:xfrm>
              <a:off x="2290763" y="2724150"/>
              <a:ext cx="17463" cy="15875"/>
            </a:xfrm>
            <a:custGeom>
              <a:avLst/>
              <a:gdLst/>
              <a:ahLst/>
              <a:cxnLst>
                <a:cxn ang="0">
                  <a:pos x="3" y="0"/>
                </a:cxn>
                <a:cxn ang="0">
                  <a:pos x="3" y="0"/>
                </a:cxn>
                <a:cxn ang="0">
                  <a:pos x="2" y="3"/>
                </a:cxn>
                <a:cxn ang="0">
                  <a:pos x="0" y="5"/>
                </a:cxn>
                <a:cxn ang="0">
                  <a:pos x="2" y="8"/>
                </a:cxn>
                <a:cxn ang="0">
                  <a:pos x="6" y="8"/>
                </a:cxn>
                <a:cxn ang="0">
                  <a:pos x="8" y="8"/>
                </a:cxn>
                <a:cxn ang="0">
                  <a:pos x="9" y="4"/>
                </a:cxn>
                <a:cxn ang="0">
                  <a:pos x="8" y="4"/>
                </a:cxn>
                <a:cxn ang="0">
                  <a:pos x="3" y="0"/>
                </a:cxn>
              </a:cxnLst>
              <a:rect l="0" t="0" r="r" b="b"/>
              <a:pathLst>
                <a:path w="10" h="9">
                  <a:moveTo>
                    <a:pt x="3" y="0"/>
                  </a:moveTo>
                  <a:cubicBezTo>
                    <a:pt x="3" y="0"/>
                    <a:pt x="3" y="0"/>
                    <a:pt x="3" y="0"/>
                  </a:cubicBezTo>
                  <a:cubicBezTo>
                    <a:pt x="2" y="0"/>
                    <a:pt x="3" y="2"/>
                    <a:pt x="2" y="3"/>
                  </a:cubicBezTo>
                  <a:cubicBezTo>
                    <a:pt x="2" y="4"/>
                    <a:pt x="0" y="5"/>
                    <a:pt x="0" y="5"/>
                  </a:cubicBezTo>
                  <a:cubicBezTo>
                    <a:pt x="0" y="6"/>
                    <a:pt x="1" y="8"/>
                    <a:pt x="2" y="8"/>
                  </a:cubicBezTo>
                  <a:cubicBezTo>
                    <a:pt x="3" y="9"/>
                    <a:pt x="5" y="8"/>
                    <a:pt x="6" y="8"/>
                  </a:cubicBezTo>
                  <a:cubicBezTo>
                    <a:pt x="6" y="8"/>
                    <a:pt x="8" y="8"/>
                    <a:pt x="8" y="8"/>
                  </a:cubicBezTo>
                  <a:cubicBezTo>
                    <a:pt x="9" y="7"/>
                    <a:pt x="10" y="5"/>
                    <a:pt x="9" y="4"/>
                  </a:cubicBezTo>
                  <a:cubicBezTo>
                    <a:pt x="9" y="4"/>
                    <a:pt x="8" y="4"/>
                    <a:pt x="8" y="4"/>
                  </a:cubicBezTo>
                  <a:cubicBezTo>
                    <a:pt x="6" y="4"/>
                    <a:pt x="5" y="0"/>
                    <a:pt x="3" y="0"/>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5" name="Freeform 52">
              <a:extLst>
                <a:ext uri="{FF2B5EF4-FFF2-40B4-BE49-F238E27FC236}">
                  <a16:creationId xmlns:a16="http://schemas.microsoft.com/office/drawing/2014/main" id="{852DDC78-C321-4CBB-ABFB-F548C6FE3559}"/>
                </a:ext>
              </a:extLst>
            </p:cNvPr>
            <p:cNvSpPr>
              <a:spLocks/>
            </p:cNvSpPr>
            <p:nvPr/>
          </p:nvSpPr>
          <p:spPr bwMode="auto">
            <a:xfrm>
              <a:off x="2225675" y="2613025"/>
              <a:ext cx="31750" cy="20638"/>
            </a:xfrm>
            <a:custGeom>
              <a:avLst/>
              <a:gdLst/>
              <a:ahLst/>
              <a:cxnLst>
                <a:cxn ang="0">
                  <a:pos x="8" y="9"/>
                </a:cxn>
                <a:cxn ang="0">
                  <a:pos x="13" y="11"/>
                </a:cxn>
                <a:cxn ang="0">
                  <a:pos x="18" y="8"/>
                </a:cxn>
                <a:cxn ang="0">
                  <a:pos x="15" y="4"/>
                </a:cxn>
                <a:cxn ang="0">
                  <a:pos x="10" y="3"/>
                </a:cxn>
                <a:cxn ang="0">
                  <a:pos x="5" y="0"/>
                </a:cxn>
                <a:cxn ang="0">
                  <a:pos x="3" y="1"/>
                </a:cxn>
                <a:cxn ang="0">
                  <a:pos x="3" y="4"/>
                </a:cxn>
                <a:cxn ang="0">
                  <a:pos x="1" y="8"/>
                </a:cxn>
                <a:cxn ang="0">
                  <a:pos x="3" y="11"/>
                </a:cxn>
                <a:cxn ang="0">
                  <a:pos x="8" y="9"/>
                </a:cxn>
              </a:cxnLst>
              <a:rect l="0" t="0" r="r" b="b"/>
              <a:pathLst>
                <a:path w="19" h="12">
                  <a:moveTo>
                    <a:pt x="8" y="9"/>
                  </a:moveTo>
                  <a:cubicBezTo>
                    <a:pt x="10" y="9"/>
                    <a:pt x="11" y="11"/>
                    <a:pt x="13" y="11"/>
                  </a:cubicBezTo>
                  <a:cubicBezTo>
                    <a:pt x="14" y="11"/>
                    <a:pt x="18" y="9"/>
                    <a:pt x="18" y="8"/>
                  </a:cubicBezTo>
                  <a:cubicBezTo>
                    <a:pt x="19" y="7"/>
                    <a:pt x="16" y="5"/>
                    <a:pt x="15" y="4"/>
                  </a:cubicBezTo>
                  <a:cubicBezTo>
                    <a:pt x="14" y="4"/>
                    <a:pt x="11" y="4"/>
                    <a:pt x="10" y="3"/>
                  </a:cubicBezTo>
                  <a:cubicBezTo>
                    <a:pt x="9" y="3"/>
                    <a:pt x="7" y="0"/>
                    <a:pt x="5" y="0"/>
                  </a:cubicBezTo>
                  <a:cubicBezTo>
                    <a:pt x="5" y="0"/>
                    <a:pt x="3" y="1"/>
                    <a:pt x="3" y="1"/>
                  </a:cubicBezTo>
                  <a:cubicBezTo>
                    <a:pt x="3" y="2"/>
                    <a:pt x="3" y="3"/>
                    <a:pt x="3" y="4"/>
                  </a:cubicBezTo>
                  <a:cubicBezTo>
                    <a:pt x="2" y="5"/>
                    <a:pt x="0" y="7"/>
                    <a:pt x="1" y="8"/>
                  </a:cubicBezTo>
                  <a:cubicBezTo>
                    <a:pt x="1" y="9"/>
                    <a:pt x="2" y="11"/>
                    <a:pt x="3" y="11"/>
                  </a:cubicBezTo>
                  <a:cubicBezTo>
                    <a:pt x="4" y="12"/>
                    <a:pt x="7" y="9"/>
                    <a:pt x="8" y="9"/>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6" name="Freeform 53">
              <a:extLst>
                <a:ext uri="{FF2B5EF4-FFF2-40B4-BE49-F238E27FC236}">
                  <a16:creationId xmlns:a16="http://schemas.microsoft.com/office/drawing/2014/main" id="{BE5AFE8B-9075-4CE0-9387-AB6CCC043B8F}"/>
                </a:ext>
              </a:extLst>
            </p:cNvPr>
            <p:cNvSpPr>
              <a:spLocks/>
            </p:cNvSpPr>
            <p:nvPr/>
          </p:nvSpPr>
          <p:spPr bwMode="auto">
            <a:xfrm>
              <a:off x="2263775" y="2589213"/>
              <a:ext cx="52388" cy="36513"/>
            </a:xfrm>
            <a:custGeom>
              <a:avLst/>
              <a:gdLst/>
              <a:ahLst/>
              <a:cxnLst>
                <a:cxn ang="0">
                  <a:pos x="3" y="16"/>
                </a:cxn>
                <a:cxn ang="0">
                  <a:pos x="14" y="17"/>
                </a:cxn>
                <a:cxn ang="0">
                  <a:pos x="15" y="20"/>
                </a:cxn>
                <a:cxn ang="0">
                  <a:pos x="21" y="20"/>
                </a:cxn>
                <a:cxn ang="0">
                  <a:pos x="25" y="14"/>
                </a:cxn>
                <a:cxn ang="0">
                  <a:pos x="25" y="9"/>
                </a:cxn>
                <a:cxn ang="0">
                  <a:pos x="31" y="4"/>
                </a:cxn>
                <a:cxn ang="0">
                  <a:pos x="29" y="2"/>
                </a:cxn>
                <a:cxn ang="0">
                  <a:pos x="26" y="3"/>
                </a:cxn>
                <a:cxn ang="0">
                  <a:pos x="23" y="1"/>
                </a:cxn>
                <a:cxn ang="0">
                  <a:pos x="20" y="1"/>
                </a:cxn>
                <a:cxn ang="0">
                  <a:pos x="20" y="5"/>
                </a:cxn>
                <a:cxn ang="0">
                  <a:pos x="16" y="2"/>
                </a:cxn>
                <a:cxn ang="0">
                  <a:pos x="9" y="4"/>
                </a:cxn>
                <a:cxn ang="0">
                  <a:pos x="9" y="9"/>
                </a:cxn>
                <a:cxn ang="0">
                  <a:pos x="6" y="9"/>
                </a:cxn>
                <a:cxn ang="0">
                  <a:pos x="4" y="7"/>
                </a:cxn>
                <a:cxn ang="0">
                  <a:pos x="5" y="3"/>
                </a:cxn>
                <a:cxn ang="0">
                  <a:pos x="1" y="2"/>
                </a:cxn>
                <a:cxn ang="0">
                  <a:pos x="1" y="10"/>
                </a:cxn>
                <a:cxn ang="0">
                  <a:pos x="3" y="16"/>
                </a:cxn>
              </a:cxnLst>
              <a:rect l="0" t="0" r="r" b="b"/>
              <a:pathLst>
                <a:path w="31" h="21">
                  <a:moveTo>
                    <a:pt x="3" y="16"/>
                  </a:moveTo>
                  <a:cubicBezTo>
                    <a:pt x="5" y="17"/>
                    <a:pt x="12" y="15"/>
                    <a:pt x="14" y="17"/>
                  </a:cubicBezTo>
                  <a:cubicBezTo>
                    <a:pt x="15" y="18"/>
                    <a:pt x="14" y="20"/>
                    <a:pt x="15" y="20"/>
                  </a:cubicBezTo>
                  <a:cubicBezTo>
                    <a:pt x="16" y="21"/>
                    <a:pt x="20" y="21"/>
                    <a:pt x="21" y="20"/>
                  </a:cubicBezTo>
                  <a:cubicBezTo>
                    <a:pt x="23" y="20"/>
                    <a:pt x="25" y="16"/>
                    <a:pt x="25" y="14"/>
                  </a:cubicBezTo>
                  <a:cubicBezTo>
                    <a:pt x="26" y="13"/>
                    <a:pt x="24" y="11"/>
                    <a:pt x="25" y="9"/>
                  </a:cubicBezTo>
                  <a:cubicBezTo>
                    <a:pt x="25" y="7"/>
                    <a:pt x="31" y="6"/>
                    <a:pt x="31" y="4"/>
                  </a:cubicBezTo>
                  <a:cubicBezTo>
                    <a:pt x="31" y="3"/>
                    <a:pt x="30" y="2"/>
                    <a:pt x="29" y="2"/>
                  </a:cubicBezTo>
                  <a:cubicBezTo>
                    <a:pt x="28" y="2"/>
                    <a:pt x="27" y="3"/>
                    <a:pt x="26" y="3"/>
                  </a:cubicBezTo>
                  <a:cubicBezTo>
                    <a:pt x="25" y="3"/>
                    <a:pt x="24" y="1"/>
                    <a:pt x="23" y="1"/>
                  </a:cubicBezTo>
                  <a:cubicBezTo>
                    <a:pt x="22" y="0"/>
                    <a:pt x="21" y="0"/>
                    <a:pt x="20" y="1"/>
                  </a:cubicBezTo>
                  <a:cubicBezTo>
                    <a:pt x="19" y="2"/>
                    <a:pt x="21" y="5"/>
                    <a:pt x="20" y="5"/>
                  </a:cubicBezTo>
                  <a:cubicBezTo>
                    <a:pt x="19" y="6"/>
                    <a:pt x="17" y="2"/>
                    <a:pt x="16" y="2"/>
                  </a:cubicBezTo>
                  <a:cubicBezTo>
                    <a:pt x="14" y="2"/>
                    <a:pt x="11" y="3"/>
                    <a:pt x="9" y="4"/>
                  </a:cubicBezTo>
                  <a:cubicBezTo>
                    <a:pt x="9" y="5"/>
                    <a:pt x="10" y="8"/>
                    <a:pt x="9" y="9"/>
                  </a:cubicBezTo>
                  <a:cubicBezTo>
                    <a:pt x="8" y="9"/>
                    <a:pt x="7" y="10"/>
                    <a:pt x="6" y="9"/>
                  </a:cubicBezTo>
                  <a:cubicBezTo>
                    <a:pt x="5" y="9"/>
                    <a:pt x="4" y="8"/>
                    <a:pt x="4" y="7"/>
                  </a:cubicBezTo>
                  <a:cubicBezTo>
                    <a:pt x="4" y="6"/>
                    <a:pt x="5" y="4"/>
                    <a:pt x="5" y="3"/>
                  </a:cubicBezTo>
                  <a:cubicBezTo>
                    <a:pt x="4" y="2"/>
                    <a:pt x="2" y="2"/>
                    <a:pt x="1" y="2"/>
                  </a:cubicBezTo>
                  <a:cubicBezTo>
                    <a:pt x="0" y="4"/>
                    <a:pt x="1" y="8"/>
                    <a:pt x="1" y="10"/>
                  </a:cubicBezTo>
                  <a:cubicBezTo>
                    <a:pt x="1" y="11"/>
                    <a:pt x="2" y="15"/>
                    <a:pt x="3" y="16"/>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7" name="Freeform 54">
              <a:extLst>
                <a:ext uri="{FF2B5EF4-FFF2-40B4-BE49-F238E27FC236}">
                  <a16:creationId xmlns:a16="http://schemas.microsoft.com/office/drawing/2014/main" id="{96EE0739-AA99-4C06-ABF2-FA2BA6835CEF}"/>
                </a:ext>
              </a:extLst>
            </p:cNvPr>
            <p:cNvSpPr>
              <a:spLocks/>
            </p:cNvSpPr>
            <p:nvPr/>
          </p:nvSpPr>
          <p:spPr bwMode="auto">
            <a:xfrm>
              <a:off x="2252663" y="2647950"/>
              <a:ext cx="1323975" cy="873125"/>
            </a:xfrm>
            <a:custGeom>
              <a:avLst/>
              <a:gdLst/>
              <a:ahLst/>
              <a:cxnLst>
                <a:cxn ang="0">
                  <a:pos x="714" y="330"/>
                </a:cxn>
                <a:cxn ang="0">
                  <a:pos x="699" y="290"/>
                </a:cxn>
                <a:cxn ang="0">
                  <a:pos x="706" y="238"/>
                </a:cxn>
                <a:cxn ang="0">
                  <a:pos x="704" y="184"/>
                </a:cxn>
                <a:cxn ang="0">
                  <a:pos x="693" y="146"/>
                </a:cxn>
                <a:cxn ang="0">
                  <a:pos x="678" y="102"/>
                </a:cxn>
                <a:cxn ang="0">
                  <a:pos x="667" y="60"/>
                </a:cxn>
                <a:cxn ang="0">
                  <a:pos x="599" y="63"/>
                </a:cxn>
                <a:cxn ang="0">
                  <a:pos x="508" y="75"/>
                </a:cxn>
                <a:cxn ang="0">
                  <a:pos x="466" y="96"/>
                </a:cxn>
                <a:cxn ang="0">
                  <a:pos x="436" y="127"/>
                </a:cxn>
                <a:cxn ang="0">
                  <a:pos x="395" y="161"/>
                </a:cxn>
                <a:cxn ang="0">
                  <a:pos x="339" y="97"/>
                </a:cxn>
                <a:cxn ang="0">
                  <a:pos x="262" y="57"/>
                </a:cxn>
                <a:cxn ang="0">
                  <a:pos x="210" y="40"/>
                </a:cxn>
                <a:cxn ang="0">
                  <a:pos x="143" y="21"/>
                </a:cxn>
                <a:cxn ang="0">
                  <a:pos x="89" y="0"/>
                </a:cxn>
                <a:cxn ang="0">
                  <a:pos x="108" y="41"/>
                </a:cxn>
                <a:cxn ang="0">
                  <a:pos x="79" y="31"/>
                </a:cxn>
                <a:cxn ang="0">
                  <a:pos x="50" y="34"/>
                </a:cxn>
                <a:cxn ang="0">
                  <a:pos x="14" y="32"/>
                </a:cxn>
                <a:cxn ang="0">
                  <a:pos x="63" y="55"/>
                </a:cxn>
                <a:cxn ang="0">
                  <a:pos x="39" y="60"/>
                </a:cxn>
                <a:cxn ang="0">
                  <a:pos x="75" y="76"/>
                </a:cxn>
                <a:cxn ang="0">
                  <a:pos x="41" y="81"/>
                </a:cxn>
                <a:cxn ang="0">
                  <a:pos x="52" y="103"/>
                </a:cxn>
                <a:cxn ang="0">
                  <a:pos x="26" y="95"/>
                </a:cxn>
                <a:cxn ang="0">
                  <a:pos x="18" y="123"/>
                </a:cxn>
                <a:cxn ang="0">
                  <a:pos x="55" y="136"/>
                </a:cxn>
                <a:cxn ang="0">
                  <a:pos x="84" y="163"/>
                </a:cxn>
                <a:cxn ang="0">
                  <a:pos x="111" y="131"/>
                </a:cxn>
                <a:cxn ang="0">
                  <a:pos x="130" y="136"/>
                </a:cxn>
                <a:cxn ang="0">
                  <a:pos x="139" y="143"/>
                </a:cxn>
                <a:cxn ang="0">
                  <a:pos x="141" y="163"/>
                </a:cxn>
                <a:cxn ang="0">
                  <a:pos x="98" y="191"/>
                </a:cxn>
                <a:cxn ang="0">
                  <a:pos x="132" y="211"/>
                </a:cxn>
                <a:cxn ang="0">
                  <a:pos x="176" y="191"/>
                </a:cxn>
                <a:cxn ang="0">
                  <a:pos x="198" y="194"/>
                </a:cxn>
                <a:cxn ang="0">
                  <a:pos x="216" y="199"/>
                </a:cxn>
                <a:cxn ang="0">
                  <a:pos x="219" y="195"/>
                </a:cxn>
                <a:cxn ang="0">
                  <a:pos x="216" y="211"/>
                </a:cxn>
                <a:cxn ang="0">
                  <a:pos x="194" y="272"/>
                </a:cxn>
                <a:cxn ang="0">
                  <a:pos x="223" y="246"/>
                </a:cxn>
                <a:cxn ang="0">
                  <a:pos x="238" y="287"/>
                </a:cxn>
                <a:cxn ang="0">
                  <a:pos x="358" y="292"/>
                </a:cxn>
                <a:cxn ang="0">
                  <a:pos x="439" y="297"/>
                </a:cxn>
                <a:cxn ang="0">
                  <a:pos x="409" y="321"/>
                </a:cxn>
                <a:cxn ang="0">
                  <a:pos x="421" y="335"/>
                </a:cxn>
                <a:cxn ang="0">
                  <a:pos x="433" y="343"/>
                </a:cxn>
                <a:cxn ang="0">
                  <a:pos x="415" y="351"/>
                </a:cxn>
                <a:cxn ang="0">
                  <a:pos x="396" y="357"/>
                </a:cxn>
                <a:cxn ang="0">
                  <a:pos x="408" y="400"/>
                </a:cxn>
                <a:cxn ang="0">
                  <a:pos x="418" y="469"/>
                </a:cxn>
                <a:cxn ang="0">
                  <a:pos x="459" y="473"/>
                </a:cxn>
                <a:cxn ang="0">
                  <a:pos x="545" y="458"/>
                </a:cxn>
                <a:cxn ang="0">
                  <a:pos x="574" y="505"/>
                </a:cxn>
                <a:cxn ang="0">
                  <a:pos x="649" y="489"/>
                </a:cxn>
                <a:cxn ang="0">
                  <a:pos x="766" y="406"/>
                </a:cxn>
              </a:cxnLst>
              <a:rect l="0" t="0" r="r" b="b"/>
              <a:pathLst>
                <a:path w="779" h="514">
                  <a:moveTo>
                    <a:pt x="772" y="375"/>
                  </a:moveTo>
                  <a:cubicBezTo>
                    <a:pt x="769" y="371"/>
                    <a:pt x="760" y="364"/>
                    <a:pt x="758" y="358"/>
                  </a:cubicBezTo>
                  <a:cubicBezTo>
                    <a:pt x="757" y="356"/>
                    <a:pt x="758" y="349"/>
                    <a:pt x="758" y="349"/>
                  </a:cubicBezTo>
                  <a:cubicBezTo>
                    <a:pt x="758" y="349"/>
                    <a:pt x="753" y="349"/>
                    <a:pt x="752" y="348"/>
                  </a:cubicBezTo>
                  <a:cubicBezTo>
                    <a:pt x="748" y="347"/>
                    <a:pt x="740" y="342"/>
                    <a:pt x="736" y="341"/>
                  </a:cubicBezTo>
                  <a:cubicBezTo>
                    <a:pt x="734" y="341"/>
                    <a:pt x="728" y="343"/>
                    <a:pt x="726" y="341"/>
                  </a:cubicBezTo>
                  <a:cubicBezTo>
                    <a:pt x="725" y="341"/>
                    <a:pt x="725" y="338"/>
                    <a:pt x="724" y="337"/>
                  </a:cubicBezTo>
                  <a:cubicBezTo>
                    <a:pt x="723" y="336"/>
                    <a:pt x="720" y="336"/>
                    <a:pt x="719" y="335"/>
                  </a:cubicBezTo>
                  <a:cubicBezTo>
                    <a:pt x="717" y="334"/>
                    <a:pt x="715" y="332"/>
                    <a:pt x="714" y="330"/>
                  </a:cubicBezTo>
                  <a:cubicBezTo>
                    <a:pt x="713" y="328"/>
                    <a:pt x="710" y="324"/>
                    <a:pt x="710" y="322"/>
                  </a:cubicBezTo>
                  <a:cubicBezTo>
                    <a:pt x="710" y="320"/>
                    <a:pt x="713" y="318"/>
                    <a:pt x="713" y="316"/>
                  </a:cubicBezTo>
                  <a:cubicBezTo>
                    <a:pt x="712" y="314"/>
                    <a:pt x="706" y="313"/>
                    <a:pt x="705" y="311"/>
                  </a:cubicBezTo>
                  <a:cubicBezTo>
                    <a:pt x="705" y="309"/>
                    <a:pt x="707" y="305"/>
                    <a:pt x="705" y="303"/>
                  </a:cubicBezTo>
                  <a:cubicBezTo>
                    <a:pt x="705" y="302"/>
                    <a:pt x="702" y="303"/>
                    <a:pt x="702" y="302"/>
                  </a:cubicBezTo>
                  <a:cubicBezTo>
                    <a:pt x="700" y="301"/>
                    <a:pt x="698" y="298"/>
                    <a:pt x="697" y="297"/>
                  </a:cubicBezTo>
                  <a:cubicBezTo>
                    <a:pt x="696" y="296"/>
                    <a:pt x="695" y="294"/>
                    <a:pt x="695" y="293"/>
                  </a:cubicBezTo>
                  <a:cubicBezTo>
                    <a:pt x="695" y="292"/>
                    <a:pt x="695" y="291"/>
                    <a:pt x="696" y="291"/>
                  </a:cubicBezTo>
                  <a:cubicBezTo>
                    <a:pt x="697" y="290"/>
                    <a:pt x="699" y="291"/>
                    <a:pt x="699" y="290"/>
                  </a:cubicBezTo>
                  <a:cubicBezTo>
                    <a:pt x="700" y="290"/>
                    <a:pt x="701" y="288"/>
                    <a:pt x="701" y="287"/>
                  </a:cubicBezTo>
                  <a:cubicBezTo>
                    <a:pt x="701" y="285"/>
                    <a:pt x="698" y="282"/>
                    <a:pt x="697" y="280"/>
                  </a:cubicBezTo>
                  <a:cubicBezTo>
                    <a:pt x="697" y="278"/>
                    <a:pt x="697" y="276"/>
                    <a:pt x="698" y="275"/>
                  </a:cubicBezTo>
                  <a:cubicBezTo>
                    <a:pt x="699" y="273"/>
                    <a:pt x="704" y="273"/>
                    <a:pt x="705" y="271"/>
                  </a:cubicBezTo>
                  <a:cubicBezTo>
                    <a:pt x="707" y="269"/>
                    <a:pt x="706" y="263"/>
                    <a:pt x="706" y="260"/>
                  </a:cubicBezTo>
                  <a:cubicBezTo>
                    <a:pt x="705" y="259"/>
                    <a:pt x="704" y="257"/>
                    <a:pt x="704" y="257"/>
                  </a:cubicBezTo>
                  <a:cubicBezTo>
                    <a:pt x="702" y="256"/>
                    <a:pt x="698" y="257"/>
                    <a:pt x="697" y="256"/>
                  </a:cubicBezTo>
                  <a:cubicBezTo>
                    <a:pt x="694" y="252"/>
                    <a:pt x="696" y="243"/>
                    <a:pt x="699" y="240"/>
                  </a:cubicBezTo>
                  <a:cubicBezTo>
                    <a:pt x="700" y="239"/>
                    <a:pt x="705" y="240"/>
                    <a:pt x="706" y="238"/>
                  </a:cubicBezTo>
                  <a:cubicBezTo>
                    <a:pt x="707" y="237"/>
                    <a:pt x="706" y="235"/>
                    <a:pt x="706" y="234"/>
                  </a:cubicBezTo>
                  <a:cubicBezTo>
                    <a:pt x="705" y="231"/>
                    <a:pt x="700" y="228"/>
                    <a:pt x="699" y="226"/>
                  </a:cubicBezTo>
                  <a:cubicBezTo>
                    <a:pt x="699" y="225"/>
                    <a:pt x="700" y="223"/>
                    <a:pt x="700" y="222"/>
                  </a:cubicBezTo>
                  <a:cubicBezTo>
                    <a:pt x="699" y="220"/>
                    <a:pt x="697" y="215"/>
                    <a:pt x="697" y="213"/>
                  </a:cubicBezTo>
                  <a:cubicBezTo>
                    <a:pt x="697" y="212"/>
                    <a:pt x="697" y="209"/>
                    <a:pt x="697" y="207"/>
                  </a:cubicBezTo>
                  <a:cubicBezTo>
                    <a:pt x="697" y="206"/>
                    <a:pt x="700" y="202"/>
                    <a:pt x="700" y="200"/>
                  </a:cubicBezTo>
                  <a:cubicBezTo>
                    <a:pt x="700" y="198"/>
                    <a:pt x="697" y="194"/>
                    <a:pt x="697" y="192"/>
                  </a:cubicBezTo>
                  <a:cubicBezTo>
                    <a:pt x="697" y="190"/>
                    <a:pt x="697" y="186"/>
                    <a:pt x="698" y="185"/>
                  </a:cubicBezTo>
                  <a:cubicBezTo>
                    <a:pt x="699" y="184"/>
                    <a:pt x="703" y="185"/>
                    <a:pt x="704" y="184"/>
                  </a:cubicBezTo>
                  <a:cubicBezTo>
                    <a:pt x="704" y="184"/>
                    <a:pt x="704" y="182"/>
                    <a:pt x="704" y="181"/>
                  </a:cubicBezTo>
                  <a:cubicBezTo>
                    <a:pt x="704" y="180"/>
                    <a:pt x="701" y="179"/>
                    <a:pt x="700" y="177"/>
                  </a:cubicBezTo>
                  <a:cubicBezTo>
                    <a:pt x="700" y="176"/>
                    <a:pt x="700" y="172"/>
                    <a:pt x="701" y="170"/>
                  </a:cubicBezTo>
                  <a:cubicBezTo>
                    <a:pt x="701" y="168"/>
                    <a:pt x="703" y="166"/>
                    <a:pt x="703" y="164"/>
                  </a:cubicBezTo>
                  <a:cubicBezTo>
                    <a:pt x="703" y="162"/>
                    <a:pt x="698" y="158"/>
                    <a:pt x="700" y="156"/>
                  </a:cubicBezTo>
                  <a:cubicBezTo>
                    <a:pt x="700" y="155"/>
                    <a:pt x="704" y="157"/>
                    <a:pt x="705" y="156"/>
                  </a:cubicBezTo>
                  <a:cubicBezTo>
                    <a:pt x="706" y="155"/>
                    <a:pt x="708" y="154"/>
                    <a:pt x="708" y="152"/>
                  </a:cubicBezTo>
                  <a:cubicBezTo>
                    <a:pt x="708" y="149"/>
                    <a:pt x="703" y="144"/>
                    <a:pt x="700" y="143"/>
                  </a:cubicBezTo>
                  <a:cubicBezTo>
                    <a:pt x="698" y="143"/>
                    <a:pt x="695" y="146"/>
                    <a:pt x="693" y="146"/>
                  </a:cubicBezTo>
                  <a:cubicBezTo>
                    <a:pt x="691" y="145"/>
                    <a:pt x="687" y="144"/>
                    <a:pt x="687" y="142"/>
                  </a:cubicBezTo>
                  <a:cubicBezTo>
                    <a:pt x="687" y="141"/>
                    <a:pt x="690" y="139"/>
                    <a:pt x="690" y="137"/>
                  </a:cubicBezTo>
                  <a:cubicBezTo>
                    <a:pt x="690" y="135"/>
                    <a:pt x="687" y="133"/>
                    <a:pt x="686" y="132"/>
                  </a:cubicBezTo>
                  <a:cubicBezTo>
                    <a:pt x="684" y="132"/>
                    <a:pt x="680" y="132"/>
                    <a:pt x="679" y="131"/>
                  </a:cubicBezTo>
                  <a:cubicBezTo>
                    <a:pt x="678" y="131"/>
                    <a:pt x="675" y="129"/>
                    <a:pt x="675" y="127"/>
                  </a:cubicBezTo>
                  <a:cubicBezTo>
                    <a:pt x="674" y="125"/>
                    <a:pt x="678" y="120"/>
                    <a:pt x="677" y="117"/>
                  </a:cubicBezTo>
                  <a:cubicBezTo>
                    <a:pt x="676" y="115"/>
                    <a:pt x="670" y="115"/>
                    <a:pt x="669" y="113"/>
                  </a:cubicBezTo>
                  <a:cubicBezTo>
                    <a:pt x="669" y="112"/>
                    <a:pt x="670" y="109"/>
                    <a:pt x="671" y="108"/>
                  </a:cubicBezTo>
                  <a:cubicBezTo>
                    <a:pt x="672" y="106"/>
                    <a:pt x="676" y="102"/>
                    <a:pt x="678" y="102"/>
                  </a:cubicBezTo>
                  <a:cubicBezTo>
                    <a:pt x="680" y="102"/>
                    <a:pt x="683" y="105"/>
                    <a:pt x="684" y="104"/>
                  </a:cubicBezTo>
                  <a:cubicBezTo>
                    <a:pt x="685" y="104"/>
                    <a:pt x="686" y="102"/>
                    <a:pt x="686" y="101"/>
                  </a:cubicBezTo>
                  <a:cubicBezTo>
                    <a:pt x="686" y="100"/>
                    <a:pt x="685" y="98"/>
                    <a:pt x="684" y="97"/>
                  </a:cubicBezTo>
                  <a:cubicBezTo>
                    <a:pt x="680" y="92"/>
                    <a:pt x="667" y="87"/>
                    <a:pt x="665" y="81"/>
                  </a:cubicBezTo>
                  <a:cubicBezTo>
                    <a:pt x="665" y="80"/>
                    <a:pt x="666" y="78"/>
                    <a:pt x="666" y="77"/>
                  </a:cubicBezTo>
                  <a:cubicBezTo>
                    <a:pt x="666" y="74"/>
                    <a:pt x="661" y="70"/>
                    <a:pt x="660" y="68"/>
                  </a:cubicBezTo>
                  <a:cubicBezTo>
                    <a:pt x="660" y="67"/>
                    <a:pt x="660" y="64"/>
                    <a:pt x="660" y="63"/>
                  </a:cubicBezTo>
                  <a:cubicBezTo>
                    <a:pt x="661" y="62"/>
                    <a:pt x="666" y="64"/>
                    <a:pt x="667" y="63"/>
                  </a:cubicBezTo>
                  <a:cubicBezTo>
                    <a:pt x="668" y="62"/>
                    <a:pt x="667" y="60"/>
                    <a:pt x="667" y="60"/>
                  </a:cubicBezTo>
                  <a:cubicBezTo>
                    <a:pt x="665" y="57"/>
                    <a:pt x="660" y="54"/>
                    <a:pt x="657" y="53"/>
                  </a:cubicBezTo>
                  <a:cubicBezTo>
                    <a:pt x="654" y="52"/>
                    <a:pt x="648" y="54"/>
                    <a:pt x="645" y="52"/>
                  </a:cubicBezTo>
                  <a:cubicBezTo>
                    <a:pt x="643" y="52"/>
                    <a:pt x="641" y="48"/>
                    <a:pt x="639" y="47"/>
                  </a:cubicBezTo>
                  <a:cubicBezTo>
                    <a:pt x="636" y="45"/>
                    <a:pt x="628" y="40"/>
                    <a:pt x="625" y="42"/>
                  </a:cubicBezTo>
                  <a:cubicBezTo>
                    <a:pt x="622" y="43"/>
                    <a:pt x="623" y="49"/>
                    <a:pt x="621" y="51"/>
                  </a:cubicBezTo>
                  <a:cubicBezTo>
                    <a:pt x="620" y="52"/>
                    <a:pt x="616" y="52"/>
                    <a:pt x="614" y="52"/>
                  </a:cubicBezTo>
                  <a:cubicBezTo>
                    <a:pt x="611" y="52"/>
                    <a:pt x="605" y="48"/>
                    <a:pt x="602" y="49"/>
                  </a:cubicBezTo>
                  <a:cubicBezTo>
                    <a:pt x="601" y="49"/>
                    <a:pt x="599" y="51"/>
                    <a:pt x="599" y="52"/>
                  </a:cubicBezTo>
                  <a:cubicBezTo>
                    <a:pt x="598" y="54"/>
                    <a:pt x="600" y="60"/>
                    <a:pt x="599" y="63"/>
                  </a:cubicBezTo>
                  <a:cubicBezTo>
                    <a:pt x="598" y="64"/>
                    <a:pt x="596" y="66"/>
                    <a:pt x="594" y="66"/>
                  </a:cubicBezTo>
                  <a:cubicBezTo>
                    <a:pt x="592" y="67"/>
                    <a:pt x="587" y="68"/>
                    <a:pt x="584" y="69"/>
                  </a:cubicBezTo>
                  <a:cubicBezTo>
                    <a:pt x="581" y="69"/>
                    <a:pt x="574" y="71"/>
                    <a:pt x="571" y="70"/>
                  </a:cubicBezTo>
                  <a:cubicBezTo>
                    <a:pt x="569" y="69"/>
                    <a:pt x="569" y="65"/>
                    <a:pt x="568" y="65"/>
                  </a:cubicBezTo>
                  <a:cubicBezTo>
                    <a:pt x="566" y="65"/>
                    <a:pt x="565" y="71"/>
                    <a:pt x="563" y="71"/>
                  </a:cubicBezTo>
                  <a:cubicBezTo>
                    <a:pt x="560" y="72"/>
                    <a:pt x="555" y="66"/>
                    <a:pt x="552" y="65"/>
                  </a:cubicBezTo>
                  <a:cubicBezTo>
                    <a:pt x="548" y="64"/>
                    <a:pt x="536" y="65"/>
                    <a:pt x="536" y="65"/>
                  </a:cubicBezTo>
                  <a:cubicBezTo>
                    <a:pt x="536" y="65"/>
                    <a:pt x="533" y="71"/>
                    <a:pt x="531" y="73"/>
                  </a:cubicBezTo>
                  <a:cubicBezTo>
                    <a:pt x="526" y="75"/>
                    <a:pt x="514" y="75"/>
                    <a:pt x="508" y="75"/>
                  </a:cubicBezTo>
                  <a:cubicBezTo>
                    <a:pt x="507" y="75"/>
                    <a:pt x="503" y="74"/>
                    <a:pt x="501" y="75"/>
                  </a:cubicBezTo>
                  <a:cubicBezTo>
                    <a:pt x="500" y="76"/>
                    <a:pt x="500" y="80"/>
                    <a:pt x="499" y="80"/>
                  </a:cubicBezTo>
                  <a:cubicBezTo>
                    <a:pt x="498" y="81"/>
                    <a:pt x="495" y="80"/>
                    <a:pt x="493" y="80"/>
                  </a:cubicBezTo>
                  <a:cubicBezTo>
                    <a:pt x="490" y="78"/>
                    <a:pt x="487" y="68"/>
                    <a:pt x="483" y="67"/>
                  </a:cubicBezTo>
                  <a:cubicBezTo>
                    <a:pt x="481" y="66"/>
                    <a:pt x="475" y="67"/>
                    <a:pt x="474" y="69"/>
                  </a:cubicBezTo>
                  <a:cubicBezTo>
                    <a:pt x="472" y="72"/>
                    <a:pt x="473" y="79"/>
                    <a:pt x="471" y="82"/>
                  </a:cubicBezTo>
                  <a:cubicBezTo>
                    <a:pt x="470" y="84"/>
                    <a:pt x="462" y="84"/>
                    <a:pt x="461" y="86"/>
                  </a:cubicBezTo>
                  <a:cubicBezTo>
                    <a:pt x="461" y="89"/>
                    <a:pt x="467" y="90"/>
                    <a:pt x="468" y="93"/>
                  </a:cubicBezTo>
                  <a:cubicBezTo>
                    <a:pt x="468" y="94"/>
                    <a:pt x="467" y="96"/>
                    <a:pt x="466" y="96"/>
                  </a:cubicBezTo>
                  <a:cubicBezTo>
                    <a:pt x="465" y="98"/>
                    <a:pt x="463" y="100"/>
                    <a:pt x="461" y="100"/>
                  </a:cubicBezTo>
                  <a:cubicBezTo>
                    <a:pt x="460" y="100"/>
                    <a:pt x="457" y="97"/>
                    <a:pt x="455" y="98"/>
                  </a:cubicBezTo>
                  <a:cubicBezTo>
                    <a:pt x="454" y="99"/>
                    <a:pt x="456" y="104"/>
                    <a:pt x="454" y="106"/>
                  </a:cubicBezTo>
                  <a:cubicBezTo>
                    <a:pt x="453" y="108"/>
                    <a:pt x="447" y="108"/>
                    <a:pt x="445" y="108"/>
                  </a:cubicBezTo>
                  <a:cubicBezTo>
                    <a:pt x="443" y="108"/>
                    <a:pt x="440" y="105"/>
                    <a:pt x="439" y="106"/>
                  </a:cubicBezTo>
                  <a:cubicBezTo>
                    <a:pt x="438" y="106"/>
                    <a:pt x="439" y="110"/>
                    <a:pt x="440" y="111"/>
                  </a:cubicBezTo>
                  <a:cubicBezTo>
                    <a:pt x="440" y="113"/>
                    <a:pt x="443" y="114"/>
                    <a:pt x="443" y="116"/>
                  </a:cubicBezTo>
                  <a:cubicBezTo>
                    <a:pt x="444" y="117"/>
                    <a:pt x="444" y="120"/>
                    <a:pt x="443" y="121"/>
                  </a:cubicBezTo>
                  <a:cubicBezTo>
                    <a:pt x="442" y="123"/>
                    <a:pt x="438" y="125"/>
                    <a:pt x="436" y="127"/>
                  </a:cubicBezTo>
                  <a:cubicBezTo>
                    <a:pt x="436" y="128"/>
                    <a:pt x="435" y="130"/>
                    <a:pt x="434" y="131"/>
                  </a:cubicBezTo>
                  <a:cubicBezTo>
                    <a:pt x="433" y="131"/>
                    <a:pt x="430" y="130"/>
                    <a:pt x="429" y="131"/>
                  </a:cubicBezTo>
                  <a:cubicBezTo>
                    <a:pt x="427" y="132"/>
                    <a:pt x="422" y="138"/>
                    <a:pt x="421" y="138"/>
                  </a:cubicBezTo>
                  <a:cubicBezTo>
                    <a:pt x="420" y="138"/>
                    <a:pt x="415" y="138"/>
                    <a:pt x="414" y="139"/>
                  </a:cubicBezTo>
                  <a:cubicBezTo>
                    <a:pt x="412" y="140"/>
                    <a:pt x="411" y="144"/>
                    <a:pt x="410" y="146"/>
                  </a:cubicBezTo>
                  <a:cubicBezTo>
                    <a:pt x="410" y="148"/>
                    <a:pt x="410" y="151"/>
                    <a:pt x="409" y="153"/>
                  </a:cubicBezTo>
                  <a:cubicBezTo>
                    <a:pt x="408" y="154"/>
                    <a:pt x="403" y="153"/>
                    <a:pt x="401" y="154"/>
                  </a:cubicBezTo>
                  <a:cubicBezTo>
                    <a:pt x="400" y="155"/>
                    <a:pt x="401" y="158"/>
                    <a:pt x="400" y="159"/>
                  </a:cubicBezTo>
                  <a:cubicBezTo>
                    <a:pt x="399" y="160"/>
                    <a:pt x="396" y="161"/>
                    <a:pt x="395" y="161"/>
                  </a:cubicBezTo>
                  <a:cubicBezTo>
                    <a:pt x="393" y="161"/>
                    <a:pt x="390" y="157"/>
                    <a:pt x="388" y="156"/>
                  </a:cubicBezTo>
                  <a:cubicBezTo>
                    <a:pt x="382" y="154"/>
                    <a:pt x="370" y="160"/>
                    <a:pt x="364" y="158"/>
                  </a:cubicBezTo>
                  <a:cubicBezTo>
                    <a:pt x="362" y="156"/>
                    <a:pt x="359" y="150"/>
                    <a:pt x="358" y="147"/>
                  </a:cubicBezTo>
                  <a:cubicBezTo>
                    <a:pt x="357" y="145"/>
                    <a:pt x="360" y="139"/>
                    <a:pt x="359" y="136"/>
                  </a:cubicBezTo>
                  <a:cubicBezTo>
                    <a:pt x="357" y="133"/>
                    <a:pt x="349" y="131"/>
                    <a:pt x="347" y="128"/>
                  </a:cubicBezTo>
                  <a:cubicBezTo>
                    <a:pt x="345" y="124"/>
                    <a:pt x="350" y="116"/>
                    <a:pt x="348" y="112"/>
                  </a:cubicBezTo>
                  <a:cubicBezTo>
                    <a:pt x="347" y="111"/>
                    <a:pt x="342" y="110"/>
                    <a:pt x="342" y="108"/>
                  </a:cubicBezTo>
                  <a:cubicBezTo>
                    <a:pt x="341" y="106"/>
                    <a:pt x="345" y="103"/>
                    <a:pt x="345" y="101"/>
                  </a:cubicBezTo>
                  <a:cubicBezTo>
                    <a:pt x="344" y="99"/>
                    <a:pt x="341" y="97"/>
                    <a:pt x="339" y="97"/>
                  </a:cubicBezTo>
                  <a:cubicBezTo>
                    <a:pt x="336" y="97"/>
                    <a:pt x="334" y="105"/>
                    <a:pt x="332" y="105"/>
                  </a:cubicBezTo>
                  <a:cubicBezTo>
                    <a:pt x="330" y="106"/>
                    <a:pt x="327" y="105"/>
                    <a:pt x="326" y="103"/>
                  </a:cubicBezTo>
                  <a:cubicBezTo>
                    <a:pt x="325" y="102"/>
                    <a:pt x="325" y="100"/>
                    <a:pt x="325" y="99"/>
                  </a:cubicBezTo>
                  <a:cubicBezTo>
                    <a:pt x="326" y="96"/>
                    <a:pt x="331" y="92"/>
                    <a:pt x="331" y="89"/>
                  </a:cubicBezTo>
                  <a:cubicBezTo>
                    <a:pt x="331" y="87"/>
                    <a:pt x="329" y="84"/>
                    <a:pt x="328" y="83"/>
                  </a:cubicBezTo>
                  <a:cubicBezTo>
                    <a:pt x="325" y="81"/>
                    <a:pt x="318" y="81"/>
                    <a:pt x="314" y="81"/>
                  </a:cubicBezTo>
                  <a:cubicBezTo>
                    <a:pt x="311" y="80"/>
                    <a:pt x="304" y="82"/>
                    <a:pt x="301" y="82"/>
                  </a:cubicBezTo>
                  <a:cubicBezTo>
                    <a:pt x="296" y="82"/>
                    <a:pt x="286" y="79"/>
                    <a:pt x="282" y="76"/>
                  </a:cubicBezTo>
                  <a:cubicBezTo>
                    <a:pt x="276" y="73"/>
                    <a:pt x="266" y="63"/>
                    <a:pt x="262" y="57"/>
                  </a:cubicBezTo>
                  <a:cubicBezTo>
                    <a:pt x="261" y="55"/>
                    <a:pt x="262" y="51"/>
                    <a:pt x="260" y="49"/>
                  </a:cubicBezTo>
                  <a:cubicBezTo>
                    <a:pt x="259" y="48"/>
                    <a:pt x="255" y="46"/>
                    <a:pt x="253" y="46"/>
                  </a:cubicBezTo>
                  <a:cubicBezTo>
                    <a:pt x="251" y="46"/>
                    <a:pt x="248" y="50"/>
                    <a:pt x="246" y="50"/>
                  </a:cubicBezTo>
                  <a:cubicBezTo>
                    <a:pt x="243" y="50"/>
                    <a:pt x="241" y="43"/>
                    <a:pt x="239" y="42"/>
                  </a:cubicBezTo>
                  <a:cubicBezTo>
                    <a:pt x="237" y="42"/>
                    <a:pt x="234" y="45"/>
                    <a:pt x="233" y="45"/>
                  </a:cubicBezTo>
                  <a:cubicBezTo>
                    <a:pt x="230" y="45"/>
                    <a:pt x="225" y="45"/>
                    <a:pt x="223" y="44"/>
                  </a:cubicBezTo>
                  <a:cubicBezTo>
                    <a:pt x="222" y="42"/>
                    <a:pt x="225" y="36"/>
                    <a:pt x="223" y="36"/>
                  </a:cubicBezTo>
                  <a:cubicBezTo>
                    <a:pt x="222" y="35"/>
                    <a:pt x="221" y="39"/>
                    <a:pt x="219" y="40"/>
                  </a:cubicBezTo>
                  <a:cubicBezTo>
                    <a:pt x="217" y="41"/>
                    <a:pt x="212" y="41"/>
                    <a:pt x="210" y="40"/>
                  </a:cubicBezTo>
                  <a:cubicBezTo>
                    <a:pt x="207" y="39"/>
                    <a:pt x="202" y="33"/>
                    <a:pt x="202" y="33"/>
                  </a:cubicBezTo>
                  <a:cubicBezTo>
                    <a:pt x="202" y="33"/>
                    <a:pt x="195" y="36"/>
                    <a:pt x="192" y="36"/>
                  </a:cubicBezTo>
                  <a:cubicBezTo>
                    <a:pt x="189" y="36"/>
                    <a:pt x="182" y="35"/>
                    <a:pt x="179" y="34"/>
                  </a:cubicBezTo>
                  <a:cubicBezTo>
                    <a:pt x="177" y="33"/>
                    <a:pt x="175" y="30"/>
                    <a:pt x="173" y="28"/>
                  </a:cubicBezTo>
                  <a:cubicBezTo>
                    <a:pt x="172" y="26"/>
                    <a:pt x="171" y="21"/>
                    <a:pt x="169" y="19"/>
                  </a:cubicBezTo>
                  <a:cubicBezTo>
                    <a:pt x="167" y="17"/>
                    <a:pt x="164" y="15"/>
                    <a:pt x="162" y="14"/>
                  </a:cubicBezTo>
                  <a:cubicBezTo>
                    <a:pt x="160" y="13"/>
                    <a:pt x="155" y="9"/>
                    <a:pt x="153" y="10"/>
                  </a:cubicBezTo>
                  <a:cubicBezTo>
                    <a:pt x="151" y="11"/>
                    <a:pt x="152" y="17"/>
                    <a:pt x="151" y="19"/>
                  </a:cubicBezTo>
                  <a:cubicBezTo>
                    <a:pt x="149" y="20"/>
                    <a:pt x="145" y="22"/>
                    <a:pt x="143" y="21"/>
                  </a:cubicBezTo>
                  <a:cubicBezTo>
                    <a:pt x="142" y="21"/>
                    <a:pt x="141" y="18"/>
                    <a:pt x="139" y="18"/>
                  </a:cubicBezTo>
                  <a:cubicBezTo>
                    <a:pt x="138" y="17"/>
                    <a:pt x="136" y="17"/>
                    <a:pt x="134" y="17"/>
                  </a:cubicBezTo>
                  <a:cubicBezTo>
                    <a:pt x="131" y="16"/>
                    <a:pt x="126" y="18"/>
                    <a:pt x="123" y="18"/>
                  </a:cubicBezTo>
                  <a:cubicBezTo>
                    <a:pt x="121" y="18"/>
                    <a:pt x="116" y="18"/>
                    <a:pt x="114" y="16"/>
                  </a:cubicBezTo>
                  <a:cubicBezTo>
                    <a:pt x="112" y="15"/>
                    <a:pt x="110" y="8"/>
                    <a:pt x="108" y="6"/>
                  </a:cubicBezTo>
                  <a:cubicBezTo>
                    <a:pt x="107" y="5"/>
                    <a:pt x="103" y="3"/>
                    <a:pt x="102" y="3"/>
                  </a:cubicBezTo>
                  <a:cubicBezTo>
                    <a:pt x="100" y="2"/>
                    <a:pt x="96" y="4"/>
                    <a:pt x="94" y="4"/>
                  </a:cubicBezTo>
                  <a:cubicBezTo>
                    <a:pt x="93" y="3"/>
                    <a:pt x="91" y="0"/>
                    <a:pt x="90" y="0"/>
                  </a:cubicBezTo>
                  <a:cubicBezTo>
                    <a:pt x="90" y="0"/>
                    <a:pt x="89" y="0"/>
                    <a:pt x="89" y="0"/>
                  </a:cubicBezTo>
                  <a:cubicBezTo>
                    <a:pt x="87" y="2"/>
                    <a:pt x="88" y="6"/>
                    <a:pt x="88" y="8"/>
                  </a:cubicBezTo>
                  <a:cubicBezTo>
                    <a:pt x="88" y="10"/>
                    <a:pt x="91" y="15"/>
                    <a:pt x="92" y="17"/>
                  </a:cubicBezTo>
                  <a:cubicBezTo>
                    <a:pt x="94" y="19"/>
                    <a:pt x="98" y="22"/>
                    <a:pt x="100" y="23"/>
                  </a:cubicBezTo>
                  <a:cubicBezTo>
                    <a:pt x="103" y="24"/>
                    <a:pt x="109" y="25"/>
                    <a:pt x="111" y="27"/>
                  </a:cubicBezTo>
                  <a:cubicBezTo>
                    <a:pt x="112" y="28"/>
                    <a:pt x="114" y="34"/>
                    <a:pt x="113" y="35"/>
                  </a:cubicBezTo>
                  <a:cubicBezTo>
                    <a:pt x="112" y="36"/>
                    <a:pt x="109" y="35"/>
                    <a:pt x="108" y="35"/>
                  </a:cubicBezTo>
                  <a:cubicBezTo>
                    <a:pt x="107" y="35"/>
                    <a:pt x="105" y="36"/>
                    <a:pt x="104" y="37"/>
                  </a:cubicBezTo>
                  <a:cubicBezTo>
                    <a:pt x="104" y="38"/>
                    <a:pt x="103" y="40"/>
                    <a:pt x="104" y="41"/>
                  </a:cubicBezTo>
                  <a:cubicBezTo>
                    <a:pt x="104" y="42"/>
                    <a:pt x="107" y="41"/>
                    <a:pt x="108" y="41"/>
                  </a:cubicBezTo>
                  <a:cubicBezTo>
                    <a:pt x="110" y="42"/>
                    <a:pt x="113" y="44"/>
                    <a:pt x="113" y="45"/>
                  </a:cubicBezTo>
                  <a:cubicBezTo>
                    <a:pt x="113" y="47"/>
                    <a:pt x="111" y="48"/>
                    <a:pt x="110" y="48"/>
                  </a:cubicBezTo>
                  <a:cubicBezTo>
                    <a:pt x="108" y="49"/>
                    <a:pt x="104" y="45"/>
                    <a:pt x="101" y="46"/>
                  </a:cubicBezTo>
                  <a:cubicBezTo>
                    <a:pt x="100" y="46"/>
                    <a:pt x="97" y="48"/>
                    <a:pt x="95" y="48"/>
                  </a:cubicBezTo>
                  <a:cubicBezTo>
                    <a:pt x="94" y="48"/>
                    <a:pt x="91" y="46"/>
                    <a:pt x="90" y="44"/>
                  </a:cubicBezTo>
                  <a:cubicBezTo>
                    <a:pt x="89" y="43"/>
                    <a:pt x="89" y="40"/>
                    <a:pt x="89" y="38"/>
                  </a:cubicBezTo>
                  <a:cubicBezTo>
                    <a:pt x="89" y="37"/>
                    <a:pt x="93" y="34"/>
                    <a:pt x="92" y="32"/>
                  </a:cubicBezTo>
                  <a:cubicBezTo>
                    <a:pt x="92" y="31"/>
                    <a:pt x="89" y="30"/>
                    <a:pt x="88" y="30"/>
                  </a:cubicBezTo>
                  <a:cubicBezTo>
                    <a:pt x="86" y="29"/>
                    <a:pt x="81" y="31"/>
                    <a:pt x="79" y="31"/>
                  </a:cubicBezTo>
                  <a:cubicBezTo>
                    <a:pt x="77" y="31"/>
                    <a:pt x="74" y="33"/>
                    <a:pt x="72" y="32"/>
                  </a:cubicBezTo>
                  <a:cubicBezTo>
                    <a:pt x="70" y="31"/>
                    <a:pt x="68" y="26"/>
                    <a:pt x="66" y="24"/>
                  </a:cubicBezTo>
                  <a:cubicBezTo>
                    <a:pt x="65" y="23"/>
                    <a:pt x="60" y="21"/>
                    <a:pt x="58" y="20"/>
                  </a:cubicBezTo>
                  <a:cubicBezTo>
                    <a:pt x="57" y="19"/>
                    <a:pt x="55" y="15"/>
                    <a:pt x="53" y="14"/>
                  </a:cubicBezTo>
                  <a:cubicBezTo>
                    <a:pt x="52" y="14"/>
                    <a:pt x="50" y="13"/>
                    <a:pt x="49" y="14"/>
                  </a:cubicBezTo>
                  <a:cubicBezTo>
                    <a:pt x="48" y="15"/>
                    <a:pt x="47" y="18"/>
                    <a:pt x="47" y="19"/>
                  </a:cubicBezTo>
                  <a:cubicBezTo>
                    <a:pt x="48" y="20"/>
                    <a:pt x="50" y="22"/>
                    <a:pt x="50" y="24"/>
                  </a:cubicBezTo>
                  <a:cubicBezTo>
                    <a:pt x="51" y="25"/>
                    <a:pt x="53" y="29"/>
                    <a:pt x="53" y="31"/>
                  </a:cubicBezTo>
                  <a:cubicBezTo>
                    <a:pt x="53" y="32"/>
                    <a:pt x="51" y="34"/>
                    <a:pt x="50" y="34"/>
                  </a:cubicBezTo>
                  <a:cubicBezTo>
                    <a:pt x="48" y="34"/>
                    <a:pt x="47" y="33"/>
                    <a:pt x="46" y="32"/>
                  </a:cubicBezTo>
                  <a:cubicBezTo>
                    <a:pt x="45" y="31"/>
                    <a:pt x="44" y="27"/>
                    <a:pt x="42" y="26"/>
                  </a:cubicBezTo>
                  <a:cubicBezTo>
                    <a:pt x="41" y="25"/>
                    <a:pt x="39" y="25"/>
                    <a:pt x="38" y="24"/>
                  </a:cubicBezTo>
                  <a:cubicBezTo>
                    <a:pt x="37" y="24"/>
                    <a:pt x="37" y="22"/>
                    <a:pt x="37" y="22"/>
                  </a:cubicBezTo>
                  <a:cubicBezTo>
                    <a:pt x="36" y="21"/>
                    <a:pt x="34" y="22"/>
                    <a:pt x="34" y="22"/>
                  </a:cubicBezTo>
                  <a:cubicBezTo>
                    <a:pt x="33" y="23"/>
                    <a:pt x="32" y="26"/>
                    <a:pt x="31" y="26"/>
                  </a:cubicBezTo>
                  <a:cubicBezTo>
                    <a:pt x="30" y="26"/>
                    <a:pt x="28" y="23"/>
                    <a:pt x="26" y="23"/>
                  </a:cubicBezTo>
                  <a:cubicBezTo>
                    <a:pt x="23" y="22"/>
                    <a:pt x="18" y="26"/>
                    <a:pt x="16" y="28"/>
                  </a:cubicBezTo>
                  <a:cubicBezTo>
                    <a:pt x="15" y="29"/>
                    <a:pt x="14" y="31"/>
                    <a:pt x="14" y="32"/>
                  </a:cubicBezTo>
                  <a:cubicBezTo>
                    <a:pt x="15" y="35"/>
                    <a:pt x="17" y="39"/>
                    <a:pt x="19" y="40"/>
                  </a:cubicBezTo>
                  <a:cubicBezTo>
                    <a:pt x="21" y="41"/>
                    <a:pt x="25" y="41"/>
                    <a:pt x="27" y="41"/>
                  </a:cubicBezTo>
                  <a:cubicBezTo>
                    <a:pt x="27" y="42"/>
                    <a:pt x="28" y="42"/>
                    <a:pt x="28" y="42"/>
                  </a:cubicBezTo>
                  <a:cubicBezTo>
                    <a:pt x="29" y="42"/>
                    <a:pt x="31" y="42"/>
                    <a:pt x="32" y="42"/>
                  </a:cubicBezTo>
                  <a:cubicBezTo>
                    <a:pt x="33" y="43"/>
                    <a:pt x="34" y="45"/>
                    <a:pt x="34" y="46"/>
                  </a:cubicBezTo>
                  <a:cubicBezTo>
                    <a:pt x="34" y="46"/>
                    <a:pt x="34" y="46"/>
                    <a:pt x="34" y="46"/>
                  </a:cubicBezTo>
                  <a:cubicBezTo>
                    <a:pt x="35" y="48"/>
                    <a:pt x="41" y="44"/>
                    <a:pt x="44" y="45"/>
                  </a:cubicBezTo>
                  <a:cubicBezTo>
                    <a:pt x="47" y="46"/>
                    <a:pt x="51" y="52"/>
                    <a:pt x="54" y="53"/>
                  </a:cubicBezTo>
                  <a:cubicBezTo>
                    <a:pt x="56" y="54"/>
                    <a:pt x="61" y="54"/>
                    <a:pt x="63" y="55"/>
                  </a:cubicBezTo>
                  <a:cubicBezTo>
                    <a:pt x="65" y="56"/>
                    <a:pt x="69" y="57"/>
                    <a:pt x="69" y="59"/>
                  </a:cubicBezTo>
                  <a:cubicBezTo>
                    <a:pt x="69" y="60"/>
                    <a:pt x="65" y="62"/>
                    <a:pt x="64" y="62"/>
                  </a:cubicBezTo>
                  <a:cubicBezTo>
                    <a:pt x="62" y="63"/>
                    <a:pt x="58" y="63"/>
                    <a:pt x="56" y="61"/>
                  </a:cubicBezTo>
                  <a:cubicBezTo>
                    <a:pt x="56" y="61"/>
                    <a:pt x="56" y="59"/>
                    <a:pt x="56" y="59"/>
                  </a:cubicBezTo>
                  <a:cubicBezTo>
                    <a:pt x="54" y="57"/>
                    <a:pt x="48" y="54"/>
                    <a:pt x="45" y="54"/>
                  </a:cubicBezTo>
                  <a:cubicBezTo>
                    <a:pt x="44" y="54"/>
                    <a:pt x="43" y="56"/>
                    <a:pt x="42" y="57"/>
                  </a:cubicBezTo>
                  <a:cubicBezTo>
                    <a:pt x="42" y="58"/>
                    <a:pt x="44" y="59"/>
                    <a:pt x="44" y="59"/>
                  </a:cubicBezTo>
                  <a:cubicBezTo>
                    <a:pt x="44" y="60"/>
                    <a:pt x="43" y="62"/>
                    <a:pt x="42" y="62"/>
                  </a:cubicBezTo>
                  <a:cubicBezTo>
                    <a:pt x="41" y="62"/>
                    <a:pt x="40" y="60"/>
                    <a:pt x="39" y="60"/>
                  </a:cubicBezTo>
                  <a:cubicBezTo>
                    <a:pt x="38" y="61"/>
                    <a:pt x="38" y="62"/>
                    <a:pt x="39" y="63"/>
                  </a:cubicBezTo>
                  <a:cubicBezTo>
                    <a:pt x="39" y="64"/>
                    <a:pt x="41" y="64"/>
                    <a:pt x="42" y="64"/>
                  </a:cubicBezTo>
                  <a:cubicBezTo>
                    <a:pt x="42" y="65"/>
                    <a:pt x="41" y="67"/>
                    <a:pt x="42" y="68"/>
                  </a:cubicBezTo>
                  <a:cubicBezTo>
                    <a:pt x="42" y="69"/>
                    <a:pt x="44" y="71"/>
                    <a:pt x="45" y="71"/>
                  </a:cubicBezTo>
                  <a:cubicBezTo>
                    <a:pt x="45" y="71"/>
                    <a:pt x="47" y="71"/>
                    <a:pt x="48" y="71"/>
                  </a:cubicBezTo>
                  <a:cubicBezTo>
                    <a:pt x="50" y="71"/>
                    <a:pt x="54" y="70"/>
                    <a:pt x="55" y="70"/>
                  </a:cubicBezTo>
                  <a:cubicBezTo>
                    <a:pt x="57" y="71"/>
                    <a:pt x="57" y="75"/>
                    <a:pt x="59" y="76"/>
                  </a:cubicBezTo>
                  <a:cubicBezTo>
                    <a:pt x="60" y="77"/>
                    <a:pt x="64" y="78"/>
                    <a:pt x="66" y="78"/>
                  </a:cubicBezTo>
                  <a:cubicBezTo>
                    <a:pt x="68" y="78"/>
                    <a:pt x="73" y="75"/>
                    <a:pt x="75" y="76"/>
                  </a:cubicBezTo>
                  <a:cubicBezTo>
                    <a:pt x="76" y="76"/>
                    <a:pt x="77" y="78"/>
                    <a:pt x="77" y="79"/>
                  </a:cubicBezTo>
                  <a:cubicBezTo>
                    <a:pt x="76" y="81"/>
                    <a:pt x="70" y="80"/>
                    <a:pt x="69" y="81"/>
                  </a:cubicBezTo>
                  <a:cubicBezTo>
                    <a:pt x="68" y="82"/>
                    <a:pt x="66" y="83"/>
                    <a:pt x="66" y="84"/>
                  </a:cubicBezTo>
                  <a:cubicBezTo>
                    <a:pt x="66" y="85"/>
                    <a:pt x="66" y="87"/>
                    <a:pt x="67" y="87"/>
                  </a:cubicBezTo>
                  <a:cubicBezTo>
                    <a:pt x="67" y="88"/>
                    <a:pt x="70" y="88"/>
                    <a:pt x="71" y="89"/>
                  </a:cubicBezTo>
                  <a:cubicBezTo>
                    <a:pt x="71" y="90"/>
                    <a:pt x="70" y="92"/>
                    <a:pt x="69" y="93"/>
                  </a:cubicBezTo>
                  <a:cubicBezTo>
                    <a:pt x="66" y="94"/>
                    <a:pt x="61" y="91"/>
                    <a:pt x="59" y="90"/>
                  </a:cubicBezTo>
                  <a:cubicBezTo>
                    <a:pt x="56" y="88"/>
                    <a:pt x="52" y="78"/>
                    <a:pt x="47" y="78"/>
                  </a:cubicBezTo>
                  <a:cubicBezTo>
                    <a:pt x="46" y="77"/>
                    <a:pt x="42" y="79"/>
                    <a:pt x="41" y="81"/>
                  </a:cubicBezTo>
                  <a:cubicBezTo>
                    <a:pt x="40" y="82"/>
                    <a:pt x="42" y="85"/>
                    <a:pt x="42" y="86"/>
                  </a:cubicBezTo>
                  <a:cubicBezTo>
                    <a:pt x="42" y="88"/>
                    <a:pt x="39" y="91"/>
                    <a:pt x="40" y="92"/>
                  </a:cubicBezTo>
                  <a:cubicBezTo>
                    <a:pt x="40" y="93"/>
                    <a:pt x="41" y="94"/>
                    <a:pt x="41" y="94"/>
                  </a:cubicBezTo>
                  <a:cubicBezTo>
                    <a:pt x="43" y="94"/>
                    <a:pt x="45" y="92"/>
                    <a:pt x="46" y="92"/>
                  </a:cubicBezTo>
                  <a:cubicBezTo>
                    <a:pt x="47" y="93"/>
                    <a:pt x="46" y="97"/>
                    <a:pt x="47" y="98"/>
                  </a:cubicBezTo>
                  <a:cubicBezTo>
                    <a:pt x="48" y="100"/>
                    <a:pt x="52" y="99"/>
                    <a:pt x="53" y="99"/>
                  </a:cubicBezTo>
                  <a:cubicBezTo>
                    <a:pt x="55" y="100"/>
                    <a:pt x="58" y="100"/>
                    <a:pt x="59" y="101"/>
                  </a:cubicBezTo>
                  <a:cubicBezTo>
                    <a:pt x="59" y="101"/>
                    <a:pt x="59" y="102"/>
                    <a:pt x="59" y="102"/>
                  </a:cubicBezTo>
                  <a:cubicBezTo>
                    <a:pt x="58" y="104"/>
                    <a:pt x="54" y="103"/>
                    <a:pt x="52" y="103"/>
                  </a:cubicBezTo>
                  <a:cubicBezTo>
                    <a:pt x="51" y="103"/>
                    <a:pt x="50" y="104"/>
                    <a:pt x="49" y="105"/>
                  </a:cubicBezTo>
                  <a:cubicBezTo>
                    <a:pt x="48" y="106"/>
                    <a:pt x="48" y="110"/>
                    <a:pt x="46" y="110"/>
                  </a:cubicBezTo>
                  <a:cubicBezTo>
                    <a:pt x="44" y="110"/>
                    <a:pt x="44" y="106"/>
                    <a:pt x="43" y="105"/>
                  </a:cubicBezTo>
                  <a:cubicBezTo>
                    <a:pt x="42" y="104"/>
                    <a:pt x="40" y="104"/>
                    <a:pt x="40" y="104"/>
                  </a:cubicBezTo>
                  <a:cubicBezTo>
                    <a:pt x="39" y="105"/>
                    <a:pt x="39" y="108"/>
                    <a:pt x="39" y="108"/>
                  </a:cubicBezTo>
                  <a:cubicBezTo>
                    <a:pt x="37" y="108"/>
                    <a:pt x="35" y="106"/>
                    <a:pt x="35" y="105"/>
                  </a:cubicBezTo>
                  <a:cubicBezTo>
                    <a:pt x="34" y="104"/>
                    <a:pt x="35" y="102"/>
                    <a:pt x="34" y="101"/>
                  </a:cubicBezTo>
                  <a:cubicBezTo>
                    <a:pt x="33" y="99"/>
                    <a:pt x="29" y="96"/>
                    <a:pt x="27" y="95"/>
                  </a:cubicBezTo>
                  <a:cubicBezTo>
                    <a:pt x="27" y="95"/>
                    <a:pt x="26" y="95"/>
                    <a:pt x="26" y="95"/>
                  </a:cubicBezTo>
                  <a:cubicBezTo>
                    <a:pt x="25" y="96"/>
                    <a:pt x="23" y="98"/>
                    <a:pt x="23" y="98"/>
                  </a:cubicBezTo>
                  <a:cubicBezTo>
                    <a:pt x="22" y="100"/>
                    <a:pt x="21" y="104"/>
                    <a:pt x="20" y="105"/>
                  </a:cubicBezTo>
                  <a:cubicBezTo>
                    <a:pt x="18" y="105"/>
                    <a:pt x="16" y="105"/>
                    <a:pt x="14" y="105"/>
                  </a:cubicBezTo>
                  <a:cubicBezTo>
                    <a:pt x="13" y="106"/>
                    <a:pt x="10" y="107"/>
                    <a:pt x="8" y="108"/>
                  </a:cubicBezTo>
                  <a:cubicBezTo>
                    <a:pt x="6" y="111"/>
                    <a:pt x="0" y="118"/>
                    <a:pt x="0" y="122"/>
                  </a:cubicBezTo>
                  <a:cubicBezTo>
                    <a:pt x="0" y="122"/>
                    <a:pt x="1" y="124"/>
                    <a:pt x="2" y="124"/>
                  </a:cubicBezTo>
                  <a:cubicBezTo>
                    <a:pt x="4" y="124"/>
                    <a:pt x="8" y="120"/>
                    <a:pt x="10" y="120"/>
                  </a:cubicBezTo>
                  <a:cubicBezTo>
                    <a:pt x="11" y="120"/>
                    <a:pt x="14" y="120"/>
                    <a:pt x="15" y="120"/>
                  </a:cubicBezTo>
                  <a:cubicBezTo>
                    <a:pt x="16" y="121"/>
                    <a:pt x="18" y="122"/>
                    <a:pt x="18" y="123"/>
                  </a:cubicBezTo>
                  <a:cubicBezTo>
                    <a:pt x="20" y="126"/>
                    <a:pt x="21" y="134"/>
                    <a:pt x="24" y="136"/>
                  </a:cubicBezTo>
                  <a:cubicBezTo>
                    <a:pt x="25" y="137"/>
                    <a:pt x="28" y="136"/>
                    <a:pt x="30" y="135"/>
                  </a:cubicBezTo>
                  <a:cubicBezTo>
                    <a:pt x="30" y="135"/>
                    <a:pt x="31" y="132"/>
                    <a:pt x="32" y="131"/>
                  </a:cubicBezTo>
                  <a:cubicBezTo>
                    <a:pt x="33" y="130"/>
                    <a:pt x="37" y="128"/>
                    <a:pt x="39" y="128"/>
                  </a:cubicBezTo>
                  <a:cubicBezTo>
                    <a:pt x="40" y="128"/>
                    <a:pt x="40" y="130"/>
                    <a:pt x="41" y="130"/>
                  </a:cubicBezTo>
                  <a:cubicBezTo>
                    <a:pt x="42" y="130"/>
                    <a:pt x="42" y="126"/>
                    <a:pt x="43" y="125"/>
                  </a:cubicBezTo>
                  <a:cubicBezTo>
                    <a:pt x="44" y="124"/>
                    <a:pt x="48" y="123"/>
                    <a:pt x="50" y="124"/>
                  </a:cubicBezTo>
                  <a:cubicBezTo>
                    <a:pt x="51" y="125"/>
                    <a:pt x="53" y="129"/>
                    <a:pt x="53" y="130"/>
                  </a:cubicBezTo>
                  <a:cubicBezTo>
                    <a:pt x="54" y="131"/>
                    <a:pt x="55" y="134"/>
                    <a:pt x="55" y="136"/>
                  </a:cubicBezTo>
                  <a:cubicBezTo>
                    <a:pt x="54" y="137"/>
                    <a:pt x="52" y="140"/>
                    <a:pt x="52" y="142"/>
                  </a:cubicBezTo>
                  <a:cubicBezTo>
                    <a:pt x="52" y="145"/>
                    <a:pt x="55" y="149"/>
                    <a:pt x="57" y="151"/>
                  </a:cubicBezTo>
                  <a:cubicBezTo>
                    <a:pt x="59" y="152"/>
                    <a:pt x="63" y="154"/>
                    <a:pt x="65" y="154"/>
                  </a:cubicBezTo>
                  <a:cubicBezTo>
                    <a:pt x="68" y="155"/>
                    <a:pt x="75" y="153"/>
                    <a:pt x="78" y="154"/>
                  </a:cubicBezTo>
                  <a:cubicBezTo>
                    <a:pt x="78" y="155"/>
                    <a:pt x="80" y="156"/>
                    <a:pt x="80" y="156"/>
                  </a:cubicBezTo>
                  <a:cubicBezTo>
                    <a:pt x="80" y="158"/>
                    <a:pt x="77" y="160"/>
                    <a:pt x="77" y="161"/>
                  </a:cubicBezTo>
                  <a:cubicBezTo>
                    <a:pt x="78" y="163"/>
                    <a:pt x="80" y="166"/>
                    <a:pt x="82" y="166"/>
                  </a:cubicBezTo>
                  <a:cubicBezTo>
                    <a:pt x="83" y="166"/>
                    <a:pt x="86" y="166"/>
                    <a:pt x="86" y="165"/>
                  </a:cubicBezTo>
                  <a:cubicBezTo>
                    <a:pt x="86" y="164"/>
                    <a:pt x="84" y="164"/>
                    <a:pt x="84" y="163"/>
                  </a:cubicBezTo>
                  <a:cubicBezTo>
                    <a:pt x="84" y="163"/>
                    <a:pt x="84" y="162"/>
                    <a:pt x="85" y="161"/>
                  </a:cubicBezTo>
                  <a:cubicBezTo>
                    <a:pt x="86" y="161"/>
                    <a:pt x="88" y="162"/>
                    <a:pt x="90" y="161"/>
                  </a:cubicBezTo>
                  <a:cubicBezTo>
                    <a:pt x="91" y="161"/>
                    <a:pt x="94" y="162"/>
                    <a:pt x="96" y="161"/>
                  </a:cubicBezTo>
                  <a:cubicBezTo>
                    <a:pt x="97" y="159"/>
                    <a:pt x="98" y="155"/>
                    <a:pt x="98" y="152"/>
                  </a:cubicBezTo>
                  <a:cubicBezTo>
                    <a:pt x="98" y="150"/>
                    <a:pt x="96" y="146"/>
                    <a:pt x="96" y="144"/>
                  </a:cubicBezTo>
                  <a:cubicBezTo>
                    <a:pt x="96" y="141"/>
                    <a:pt x="98" y="135"/>
                    <a:pt x="100" y="133"/>
                  </a:cubicBezTo>
                  <a:cubicBezTo>
                    <a:pt x="102" y="130"/>
                    <a:pt x="108" y="124"/>
                    <a:pt x="111" y="124"/>
                  </a:cubicBezTo>
                  <a:cubicBezTo>
                    <a:pt x="112" y="124"/>
                    <a:pt x="113" y="126"/>
                    <a:pt x="113" y="126"/>
                  </a:cubicBezTo>
                  <a:cubicBezTo>
                    <a:pt x="113" y="127"/>
                    <a:pt x="111" y="130"/>
                    <a:pt x="111" y="131"/>
                  </a:cubicBezTo>
                  <a:cubicBezTo>
                    <a:pt x="111" y="132"/>
                    <a:pt x="113" y="135"/>
                    <a:pt x="114" y="135"/>
                  </a:cubicBezTo>
                  <a:cubicBezTo>
                    <a:pt x="116" y="137"/>
                    <a:pt x="123" y="135"/>
                    <a:pt x="125" y="134"/>
                  </a:cubicBezTo>
                  <a:cubicBezTo>
                    <a:pt x="126" y="134"/>
                    <a:pt x="128" y="133"/>
                    <a:pt x="128" y="132"/>
                  </a:cubicBezTo>
                  <a:cubicBezTo>
                    <a:pt x="129" y="131"/>
                    <a:pt x="127" y="129"/>
                    <a:pt x="128" y="128"/>
                  </a:cubicBezTo>
                  <a:cubicBezTo>
                    <a:pt x="128" y="127"/>
                    <a:pt x="130" y="127"/>
                    <a:pt x="130" y="127"/>
                  </a:cubicBezTo>
                  <a:cubicBezTo>
                    <a:pt x="133" y="127"/>
                    <a:pt x="137" y="132"/>
                    <a:pt x="138" y="134"/>
                  </a:cubicBezTo>
                  <a:cubicBezTo>
                    <a:pt x="138" y="135"/>
                    <a:pt x="139" y="137"/>
                    <a:pt x="138" y="137"/>
                  </a:cubicBezTo>
                  <a:cubicBezTo>
                    <a:pt x="137" y="139"/>
                    <a:pt x="132" y="139"/>
                    <a:pt x="131" y="138"/>
                  </a:cubicBezTo>
                  <a:cubicBezTo>
                    <a:pt x="130" y="138"/>
                    <a:pt x="130" y="137"/>
                    <a:pt x="130" y="136"/>
                  </a:cubicBezTo>
                  <a:cubicBezTo>
                    <a:pt x="127" y="135"/>
                    <a:pt x="120" y="137"/>
                    <a:pt x="118" y="139"/>
                  </a:cubicBezTo>
                  <a:cubicBezTo>
                    <a:pt x="116" y="140"/>
                    <a:pt x="114" y="143"/>
                    <a:pt x="114" y="145"/>
                  </a:cubicBezTo>
                  <a:cubicBezTo>
                    <a:pt x="114" y="147"/>
                    <a:pt x="115" y="153"/>
                    <a:pt x="116" y="155"/>
                  </a:cubicBezTo>
                  <a:cubicBezTo>
                    <a:pt x="117" y="157"/>
                    <a:pt x="119" y="160"/>
                    <a:pt x="121" y="160"/>
                  </a:cubicBezTo>
                  <a:cubicBezTo>
                    <a:pt x="122" y="161"/>
                    <a:pt x="126" y="160"/>
                    <a:pt x="126" y="159"/>
                  </a:cubicBezTo>
                  <a:cubicBezTo>
                    <a:pt x="127" y="158"/>
                    <a:pt x="126" y="156"/>
                    <a:pt x="126" y="156"/>
                  </a:cubicBezTo>
                  <a:cubicBezTo>
                    <a:pt x="127" y="155"/>
                    <a:pt x="128" y="156"/>
                    <a:pt x="128" y="155"/>
                  </a:cubicBezTo>
                  <a:cubicBezTo>
                    <a:pt x="130" y="154"/>
                    <a:pt x="131" y="150"/>
                    <a:pt x="132" y="148"/>
                  </a:cubicBezTo>
                  <a:cubicBezTo>
                    <a:pt x="134" y="147"/>
                    <a:pt x="137" y="144"/>
                    <a:pt x="139" y="143"/>
                  </a:cubicBezTo>
                  <a:cubicBezTo>
                    <a:pt x="140" y="143"/>
                    <a:pt x="142" y="142"/>
                    <a:pt x="143" y="143"/>
                  </a:cubicBezTo>
                  <a:cubicBezTo>
                    <a:pt x="143" y="143"/>
                    <a:pt x="143" y="144"/>
                    <a:pt x="143" y="145"/>
                  </a:cubicBezTo>
                  <a:cubicBezTo>
                    <a:pt x="143" y="146"/>
                    <a:pt x="140" y="147"/>
                    <a:pt x="140" y="148"/>
                  </a:cubicBezTo>
                  <a:cubicBezTo>
                    <a:pt x="139" y="149"/>
                    <a:pt x="138" y="153"/>
                    <a:pt x="138" y="154"/>
                  </a:cubicBezTo>
                  <a:cubicBezTo>
                    <a:pt x="138" y="155"/>
                    <a:pt x="140" y="156"/>
                    <a:pt x="141" y="156"/>
                  </a:cubicBezTo>
                  <a:cubicBezTo>
                    <a:pt x="142" y="156"/>
                    <a:pt x="144" y="154"/>
                    <a:pt x="145" y="155"/>
                  </a:cubicBezTo>
                  <a:cubicBezTo>
                    <a:pt x="146" y="155"/>
                    <a:pt x="147" y="157"/>
                    <a:pt x="147" y="158"/>
                  </a:cubicBezTo>
                  <a:cubicBezTo>
                    <a:pt x="147" y="159"/>
                    <a:pt x="146" y="162"/>
                    <a:pt x="145" y="163"/>
                  </a:cubicBezTo>
                  <a:cubicBezTo>
                    <a:pt x="144" y="164"/>
                    <a:pt x="142" y="163"/>
                    <a:pt x="141" y="163"/>
                  </a:cubicBezTo>
                  <a:cubicBezTo>
                    <a:pt x="139" y="164"/>
                    <a:pt x="138" y="167"/>
                    <a:pt x="136" y="167"/>
                  </a:cubicBezTo>
                  <a:cubicBezTo>
                    <a:pt x="135" y="167"/>
                    <a:pt x="133" y="165"/>
                    <a:pt x="132" y="165"/>
                  </a:cubicBezTo>
                  <a:cubicBezTo>
                    <a:pt x="129" y="164"/>
                    <a:pt x="123" y="168"/>
                    <a:pt x="120" y="169"/>
                  </a:cubicBezTo>
                  <a:cubicBezTo>
                    <a:pt x="118" y="169"/>
                    <a:pt x="115" y="169"/>
                    <a:pt x="113" y="170"/>
                  </a:cubicBezTo>
                  <a:cubicBezTo>
                    <a:pt x="112" y="170"/>
                    <a:pt x="109" y="171"/>
                    <a:pt x="108" y="172"/>
                  </a:cubicBezTo>
                  <a:cubicBezTo>
                    <a:pt x="108" y="173"/>
                    <a:pt x="108" y="176"/>
                    <a:pt x="108" y="177"/>
                  </a:cubicBezTo>
                  <a:cubicBezTo>
                    <a:pt x="109" y="178"/>
                    <a:pt x="111" y="180"/>
                    <a:pt x="110" y="182"/>
                  </a:cubicBezTo>
                  <a:cubicBezTo>
                    <a:pt x="110" y="183"/>
                    <a:pt x="107" y="186"/>
                    <a:pt x="106" y="187"/>
                  </a:cubicBezTo>
                  <a:cubicBezTo>
                    <a:pt x="104" y="188"/>
                    <a:pt x="99" y="189"/>
                    <a:pt x="98" y="191"/>
                  </a:cubicBezTo>
                  <a:cubicBezTo>
                    <a:pt x="97" y="194"/>
                    <a:pt x="98" y="200"/>
                    <a:pt x="99" y="202"/>
                  </a:cubicBezTo>
                  <a:cubicBezTo>
                    <a:pt x="100" y="204"/>
                    <a:pt x="102" y="206"/>
                    <a:pt x="103" y="206"/>
                  </a:cubicBezTo>
                  <a:cubicBezTo>
                    <a:pt x="106" y="206"/>
                    <a:pt x="110" y="201"/>
                    <a:pt x="113" y="200"/>
                  </a:cubicBezTo>
                  <a:cubicBezTo>
                    <a:pt x="114" y="198"/>
                    <a:pt x="116" y="195"/>
                    <a:pt x="118" y="195"/>
                  </a:cubicBezTo>
                  <a:cubicBezTo>
                    <a:pt x="120" y="195"/>
                    <a:pt x="122" y="196"/>
                    <a:pt x="122" y="198"/>
                  </a:cubicBezTo>
                  <a:cubicBezTo>
                    <a:pt x="123" y="199"/>
                    <a:pt x="120" y="203"/>
                    <a:pt x="121" y="205"/>
                  </a:cubicBezTo>
                  <a:cubicBezTo>
                    <a:pt x="122" y="205"/>
                    <a:pt x="123" y="204"/>
                    <a:pt x="123" y="205"/>
                  </a:cubicBezTo>
                  <a:cubicBezTo>
                    <a:pt x="124" y="205"/>
                    <a:pt x="125" y="209"/>
                    <a:pt x="126" y="210"/>
                  </a:cubicBezTo>
                  <a:cubicBezTo>
                    <a:pt x="127" y="210"/>
                    <a:pt x="131" y="210"/>
                    <a:pt x="132" y="211"/>
                  </a:cubicBezTo>
                  <a:cubicBezTo>
                    <a:pt x="132" y="211"/>
                    <a:pt x="132" y="211"/>
                    <a:pt x="132" y="212"/>
                  </a:cubicBezTo>
                  <a:cubicBezTo>
                    <a:pt x="132" y="212"/>
                    <a:pt x="132" y="212"/>
                    <a:pt x="132" y="212"/>
                  </a:cubicBezTo>
                  <a:cubicBezTo>
                    <a:pt x="134" y="214"/>
                    <a:pt x="134" y="220"/>
                    <a:pt x="135" y="222"/>
                  </a:cubicBezTo>
                  <a:cubicBezTo>
                    <a:pt x="136" y="224"/>
                    <a:pt x="140" y="226"/>
                    <a:pt x="143" y="227"/>
                  </a:cubicBezTo>
                  <a:cubicBezTo>
                    <a:pt x="143" y="228"/>
                    <a:pt x="145" y="228"/>
                    <a:pt x="145" y="228"/>
                  </a:cubicBezTo>
                  <a:cubicBezTo>
                    <a:pt x="148" y="227"/>
                    <a:pt x="151" y="220"/>
                    <a:pt x="153" y="219"/>
                  </a:cubicBezTo>
                  <a:cubicBezTo>
                    <a:pt x="155" y="218"/>
                    <a:pt x="159" y="218"/>
                    <a:pt x="161" y="217"/>
                  </a:cubicBezTo>
                  <a:cubicBezTo>
                    <a:pt x="163" y="215"/>
                    <a:pt x="168" y="210"/>
                    <a:pt x="170" y="207"/>
                  </a:cubicBezTo>
                  <a:cubicBezTo>
                    <a:pt x="172" y="203"/>
                    <a:pt x="173" y="194"/>
                    <a:pt x="176" y="191"/>
                  </a:cubicBezTo>
                  <a:cubicBezTo>
                    <a:pt x="178" y="188"/>
                    <a:pt x="186" y="186"/>
                    <a:pt x="188" y="184"/>
                  </a:cubicBezTo>
                  <a:cubicBezTo>
                    <a:pt x="190" y="182"/>
                    <a:pt x="192" y="177"/>
                    <a:pt x="194" y="175"/>
                  </a:cubicBezTo>
                  <a:cubicBezTo>
                    <a:pt x="195" y="173"/>
                    <a:pt x="198" y="169"/>
                    <a:pt x="200" y="170"/>
                  </a:cubicBezTo>
                  <a:cubicBezTo>
                    <a:pt x="201" y="170"/>
                    <a:pt x="202" y="173"/>
                    <a:pt x="202" y="174"/>
                  </a:cubicBezTo>
                  <a:cubicBezTo>
                    <a:pt x="202" y="176"/>
                    <a:pt x="198" y="178"/>
                    <a:pt x="198" y="180"/>
                  </a:cubicBezTo>
                  <a:cubicBezTo>
                    <a:pt x="198" y="182"/>
                    <a:pt x="202" y="183"/>
                    <a:pt x="203" y="185"/>
                  </a:cubicBezTo>
                  <a:cubicBezTo>
                    <a:pt x="203" y="186"/>
                    <a:pt x="203" y="189"/>
                    <a:pt x="202" y="190"/>
                  </a:cubicBezTo>
                  <a:cubicBezTo>
                    <a:pt x="202" y="191"/>
                    <a:pt x="200" y="192"/>
                    <a:pt x="199" y="192"/>
                  </a:cubicBezTo>
                  <a:cubicBezTo>
                    <a:pt x="199" y="193"/>
                    <a:pt x="198" y="193"/>
                    <a:pt x="198" y="194"/>
                  </a:cubicBezTo>
                  <a:cubicBezTo>
                    <a:pt x="198" y="195"/>
                    <a:pt x="201" y="195"/>
                    <a:pt x="201" y="196"/>
                  </a:cubicBezTo>
                  <a:cubicBezTo>
                    <a:pt x="202" y="197"/>
                    <a:pt x="199" y="201"/>
                    <a:pt x="198" y="201"/>
                  </a:cubicBezTo>
                  <a:cubicBezTo>
                    <a:pt x="197" y="201"/>
                    <a:pt x="196" y="199"/>
                    <a:pt x="195" y="198"/>
                  </a:cubicBezTo>
                  <a:cubicBezTo>
                    <a:pt x="193" y="197"/>
                    <a:pt x="190" y="195"/>
                    <a:pt x="188" y="196"/>
                  </a:cubicBezTo>
                  <a:cubicBezTo>
                    <a:pt x="187" y="196"/>
                    <a:pt x="186" y="199"/>
                    <a:pt x="187" y="200"/>
                  </a:cubicBezTo>
                  <a:cubicBezTo>
                    <a:pt x="188" y="202"/>
                    <a:pt x="193" y="205"/>
                    <a:pt x="195" y="205"/>
                  </a:cubicBezTo>
                  <a:cubicBezTo>
                    <a:pt x="198" y="206"/>
                    <a:pt x="202" y="204"/>
                    <a:pt x="204" y="203"/>
                  </a:cubicBezTo>
                  <a:cubicBezTo>
                    <a:pt x="206" y="203"/>
                    <a:pt x="210" y="203"/>
                    <a:pt x="212" y="202"/>
                  </a:cubicBezTo>
                  <a:cubicBezTo>
                    <a:pt x="213" y="202"/>
                    <a:pt x="215" y="200"/>
                    <a:pt x="216" y="199"/>
                  </a:cubicBezTo>
                  <a:cubicBezTo>
                    <a:pt x="216" y="197"/>
                    <a:pt x="212" y="195"/>
                    <a:pt x="212" y="193"/>
                  </a:cubicBezTo>
                  <a:cubicBezTo>
                    <a:pt x="211" y="190"/>
                    <a:pt x="213" y="184"/>
                    <a:pt x="215" y="181"/>
                  </a:cubicBezTo>
                  <a:cubicBezTo>
                    <a:pt x="215" y="180"/>
                    <a:pt x="217" y="178"/>
                    <a:pt x="218" y="177"/>
                  </a:cubicBezTo>
                  <a:cubicBezTo>
                    <a:pt x="222" y="175"/>
                    <a:pt x="231" y="174"/>
                    <a:pt x="234" y="176"/>
                  </a:cubicBezTo>
                  <a:cubicBezTo>
                    <a:pt x="234" y="176"/>
                    <a:pt x="235" y="177"/>
                    <a:pt x="235" y="178"/>
                  </a:cubicBezTo>
                  <a:cubicBezTo>
                    <a:pt x="234" y="180"/>
                    <a:pt x="232" y="182"/>
                    <a:pt x="230" y="183"/>
                  </a:cubicBezTo>
                  <a:cubicBezTo>
                    <a:pt x="228" y="184"/>
                    <a:pt x="223" y="183"/>
                    <a:pt x="222" y="184"/>
                  </a:cubicBezTo>
                  <a:cubicBezTo>
                    <a:pt x="220" y="184"/>
                    <a:pt x="219" y="187"/>
                    <a:pt x="218" y="188"/>
                  </a:cubicBezTo>
                  <a:cubicBezTo>
                    <a:pt x="218" y="190"/>
                    <a:pt x="218" y="193"/>
                    <a:pt x="219" y="195"/>
                  </a:cubicBezTo>
                  <a:cubicBezTo>
                    <a:pt x="219" y="195"/>
                    <a:pt x="222" y="196"/>
                    <a:pt x="222" y="196"/>
                  </a:cubicBezTo>
                  <a:cubicBezTo>
                    <a:pt x="224" y="198"/>
                    <a:pt x="225" y="202"/>
                    <a:pt x="226" y="203"/>
                  </a:cubicBezTo>
                  <a:cubicBezTo>
                    <a:pt x="227" y="204"/>
                    <a:pt x="230" y="206"/>
                    <a:pt x="231" y="207"/>
                  </a:cubicBezTo>
                  <a:cubicBezTo>
                    <a:pt x="232" y="210"/>
                    <a:pt x="227" y="217"/>
                    <a:pt x="227" y="220"/>
                  </a:cubicBezTo>
                  <a:cubicBezTo>
                    <a:pt x="227" y="223"/>
                    <a:pt x="231" y="228"/>
                    <a:pt x="229" y="230"/>
                  </a:cubicBezTo>
                  <a:cubicBezTo>
                    <a:pt x="229" y="231"/>
                    <a:pt x="226" y="231"/>
                    <a:pt x="225" y="230"/>
                  </a:cubicBezTo>
                  <a:cubicBezTo>
                    <a:pt x="220" y="227"/>
                    <a:pt x="226" y="209"/>
                    <a:pt x="220" y="205"/>
                  </a:cubicBezTo>
                  <a:cubicBezTo>
                    <a:pt x="220" y="205"/>
                    <a:pt x="219" y="205"/>
                    <a:pt x="218" y="206"/>
                  </a:cubicBezTo>
                  <a:cubicBezTo>
                    <a:pt x="217" y="207"/>
                    <a:pt x="217" y="210"/>
                    <a:pt x="216" y="211"/>
                  </a:cubicBezTo>
                  <a:cubicBezTo>
                    <a:pt x="214" y="213"/>
                    <a:pt x="210" y="213"/>
                    <a:pt x="208" y="213"/>
                  </a:cubicBezTo>
                  <a:cubicBezTo>
                    <a:pt x="207" y="213"/>
                    <a:pt x="204" y="212"/>
                    <a:pt x="203" y="213"/>
                  </a:cubicBezTo>
                  <a:cubicBezTo>
                    <a:pt x="202" y="213"/>
                    <a:pt x="199" y="213"/>
                    <a:pt x="199" y="214"/>
                  </a:cubicBezTo>
                  <a:cubicBezTo>
                    <a:pt x="197" y="218"/>
                    <a:pt x="200" y="225"/>
                    <a:pt x="201" y="229"/>
                  </a:cubicBezTo>
                  <a:cubicBezTo>
                    <a:pt x="201" y="231"/>
                    <a:pt x="204" y="234"/>
                    <a:pt x="205" y="236"/>
                  </a:cubicBezTo>
                  <a:cubicBezTo>
                    <a:pt x="205" y="238"/>
                    <a:pt x="204" y="243"/>
                    <a:pt x="203" y="245"/>
                  </a:cubicBezTo>
                  <a:cubicBezTo>
                    <a:pt x="202" y="247"/>
                    <a:pt x="198" y="250"/>
                    <a:pt x="196" y="252"/>
                  </a:cubicBezTo>
                  <a:cubicBezTo>
                    <a:pt x="195" y="253"/>
                    <a:pt x="193" y="257"/>
                    <a:pt x="193" y="259"/>
                  </a:cubicBezTo>
                  <a:cubicBezTo>
                    <a:pt x="192" y="262"/>
                    <a:pt x="193" y="269"/>
                    <a:pt x="194" y="272"/>
                  </a:cubicBezTo>
                  <a:cubicBezTo>
                    <a:pt x="195" y="274"/>
                    <a:pt x="196" y="278"/>
                    <a:pt x="197" y="278"/>
                  </a:cubicBezTo>
                  <a:cubicBezTo>
                    <a:pt x="199" y="279"/>
                    <a:pt x="201" y="278"/>
                    <a:pt x="203" y="278"/>
                  </a:cubicBezTo>
                  <a:cubicBezTo>
                    <a:pt x="203" y="278"/>
                    <a:pt x="204" y="278"/>
                    <a:pt x="204" y="278"/>
                  </a:cubicBezTo>
                  <a:cubicBezTo>
                    <a:pt x="206" y="277"/>
                    <a:pt x="207" y="274"/>
                    <a:pt x="207" y="272"/>
                  </a:cubicBezTo>
                  <a:cubicBezTo>
                    <a:pt x="208" y="270"/>
                    <a:pt x="209" y="265"/>
                    <a:pt x="209" y="262"/>
                  </a:cubicBezTo>
                  <a:cubicBezTo>
                    <a:pt x="209" y="261"/>
                    <a:pt x="208" y="259"/>
                    <a:pt x="208" y="258"/>
                  </a:cubicBezTo>
                  <a:cubicBezTo>
                    <a:pt x="208" y="257"/>
                    <a:pt x="210" y="255"/>
                    <a:pt x="212" y="254"/>
                  </a:cubicBezTo>
                  <a:cubicBezTo>
                    <a:pt x="213" y="253"/>
                    <a:pt x="217" y="254"/>
                    <a:pt x="219" y="254"/>
                  </a:cubicBezTo>
                  <a:cubicBezTo>
                    <a:pt x="221" y="253"/>
                    <a:pt x="223" y="248"/>
                    <a:pt x="223" y="246"/>
                  </a:cubicBezTo>
                  <a:cubicBezTo>
                    <a:pt x="224" y="245"/>
                    <a:pt x="221" y="243"/>
                    <a:pt x="222" y="242"/>
                  </a:cubicBezTo>
                  <a:cubicBezTo>
                    <a:pt x="223" y="242"/>
                    <a:pt x="226" y="244"/>
                    <a:pt x="227" y="245"/>
                  </a:cubicBezTo>
                  <a:cubicBezTo>
                    <a:pt x="228" y="246"/>
                    <a:pt x="228" y="247"/>
                    <a:pt x="228" y="248"/>
                  </a:cubicBezTo>
                  <a:cubicBezTo>
                    <a:pt x="228" y="250"/>
                    <a:pt x="225" y="253"/>
                    <a:pt x="224" y="255"/>
                  </a:cubicBezTo>
                  <a:cubicBezTo>
                    <a:pt x="223" y="257"/>
                    <a:pt x="221" y="260"/>
                    <a:pt x="221" y="261"/>
                  </a:cubicBezTo>
                  <a:cubicBezTo>
                    <a:pt x="220" y="263"/>
                    <a:pt x="220" y="267"/>
                    <a:pt x="221" y="268"/>
                  </a:cubicBezTo>
                  <a:cubicBezTo>
                    <a:pt x="222" y="270"/>
                    <a:pt x="226" y="272"/>
                    <a:pt x="227" y="274"/>
                  </a:cubicBezTo>
                  <a:cubicBezTo>
                    <a:pt x="228" y="276"/>
                    <a:pt x="230" y="281"/>
                    <a:pt x="231" y="282"/>
                  </a:cubicBezTo>
                  <a:cubicBezTo>
                    <a:pt x="232" y="284"/>
                    <a:pt x="236" y="286"/>
                    <a:pt x="238" y="287"/>
                  </a:cubicBezTo>
                  <a:cubicBezTo>
                    <a:pt x="242" y="288"/>
                    <a:pt x="250" y="288"/>
                    <a:pt x="253" y="287"/>
                  </a:cubicBezTo>
                  <a:cubicBezTo>
                    <a:pt x="257" y="287"/>
                    <a:pt x="265" y="286"/>
                    <a:pt x="269" y="286"/>
                  </a:cubicBezTo>
                  <a:cubicBezTo>
                    <a:pt x="276" y="286"/>
                    <a:pt x="290" y="284"/>
                    <a:pt x="297" y="286"/>
                  </a:cubicBezTo>
                  <a:cubicBezTo>
                    <a:pt x="299" y="286"/>
                    <a:pt x="302" y="289"/>
                    <a:pt x="304" y="290"/>
                  </a:cubicBezTo>
                  <a:cubicBezTo>
                    <a:pt x="308" y="291"/>
                    <a:pt x="316" y="292"/>
                    <a:pt x="320" y="292"/>
                  </a:cubicBezTo>
                  <a:cubicBezTo>
                    <a:pt x="323" y="292"/>
                    <a:pt x="327" y="290"/>
                    <a:pt x="330" y="290"/>
                  </a:cubicBezTo>
                  <a:cubicBezTo>
                    <a:pt x="333" y="290"/>
                    <a:pt x="337" y="293"/>
                    <a:pt x="340" y="294"/>
                  </a:cubicBezTo>
                  <a:cubicBezTo>
                    <a:pt x="343" y="295"/>
                    <a:pt x="350" y="298"/>
                    <a:pt x="353" y="297"/>
                  </a:cubicBezTo>
                  <a:cubicBezTo>
                    <a:pt x="355" y="296"/>
                    <a:pt x="357" y="293"/>
                    <a:pt x="358" y="292"/>
                  </a:cubicBezTo>
                  <a:cubicBezTo>
                    <a:pt x="360" y="291"/>
                    <a:pt x="365" y="290"/>
                    <a:pt x="368" y="290"/>
                  </a:cubicBezTo>
                  <a:cubicBezTo>
                    <a:pt x="369" y="291"/>
                    <a:pt x="372" y="295"/>
                    <a:pt x="373" y="296"/>
                  </a:cubicBezTo>
                  <a:cubicBezTo>
                    <a:pt x="374" y="296"/>
                    <a:pt x="376" y="298"/>
                    <a:pt x="377" y="298"/>
                  </a:cubicBezTo>
                  <a:cubicBezTo>
                    <a:pt x="380" y="299"/>
                    <a:pt x="388" y="298"/>
                    <a:pt x="392" y="298"/>
                  </a:cubicBezTo>
                  <a:cubicBezTo>
                    <a:pt x="396" y="297"/>
                    <a:pt x="403" y="293"/>
                    <a:pt x="407" y="292"/>
                  </a:cubicBezTo>
                  <a:cubicBezTo>
                    <a:pt x="412" y="292"/>
                    <a:pt x="424" y="294"/>
                    <a:pt x="430" y="293"/>
                  </a:cubicBezTo>
                  <a:cubicBezTo>
                    <a:pt x="432" y="293"/>
                    <a:pt x="436" y="289"/>
                    <a:pt x="439" y="289"/>
                  </a:cubicBezTo>
                  <a:cubicBezTo>
                    <a:pt x="440" y="290"/>
                    <a:pt x="442" y="292"/>
                    <a:pt x="442" y="293"/>
                  </a:cubicBezTo>
                  <a:cubicBezTo>
                    <a:pt x="442" y="294"/>
                    <a:pt x="440" y="296"/>
                    <a:pt x="439" y="297"/>
                  </a:cubicBezTo>
                  <a:cubicBezTo>
                    <a:pt x="437" y="298"/>
                    <a:pt x="430" y="297"/>
                    <a:pt x="427" y="298"/>
                  </a:cubicBezTo>
                  <a:cubicBezTo>
                    <a:pt x="426" y="298"/>
                    <a:pt x="423" y="300"/>
                    <a:pt x="422" y="301"/>
                  </a:cubicBezTo>
                  <a:cubicBezTo>
                    <a:pt x="420" y="302"/>
                    <a:pt x="414" y="304"/>
                    <a:pt x="414" y="307"/>
                  </a:cubicBezTo>
                  <a:cubicBezTo>
                    <a:pt x="414" y="308"/>
                    <a:pt x="416" y="310"/>
                    <a:pt x="417" y="310"/>
                  </a:cubicBezTo>
                  <a:cubicBezTo>
                    <a:pt x="419" y="311"/>
                    <a:pt x="422" y="307"/>
                    <a:pt x="424" y="307"/>
                  </a:cubicBezTo>
                  <a:cubicBezTo>
                    <a:pt x="426" y="307"/>
                    <a:pt x="432" y="307"/>
                    <a:pt x="433" y="309"/>
                  </a:cubicBezTo>
                  <a:cubicBezTo>
                    <a:pt x="433" y="310"/>
                    <a:pt x="430" y="314"/>
                    <a:pt x="429" y="314"/>
                  </a:cubicBezTo>
                  <a:cubicBezTo>
                    <a:pt x="425" y="317"/>
                    <a:pt x="416" y="315"/>
                    <a:pt x="413" y="317"/>
                  </a:cubicBezTo>
                  <a:cubicBezTo>
                    <a:pt x="411" y="318"/>
                    <a:pt x="409" y="320"/>
                    <a:pt x="409" y="321"/>
                  </a:cubicBezTo>
                  <a:cubicBezTo>
                    <a:pt x="409" y="322"/>
                    <a:pt x="411" y="324"/>
                    <a:pt x="412" y="324"/>
                  </a:cubicBezTo>
                  <a:cubicBezTo>
                    <a:pt x="414" y="325"/>
                    <a:pt x="420" y="323"/>
                    <a:pt x="422" y="323"/>
                  </a:cubicBezTo>
                  <a:cubicBezTo>
                    <a:pt x="423" y="323"/>
                    <a:pt x="426" y="323"/>
                    <a:pt x="426" y="324"/>
                  </a:cubicBezTo>
                  <a:cubicBezTo>
                    <a:pt x="426" y="326"/>
                    <a:pt x="419" y="325"/>
                    <a:pt x="418" y="327"/>
                  </a:cubicBezTo>
                  <a:cubicBezTo>
                    <a:pt x="417" y="328"/>
                    <a:pt x="419" y="332"/>
                    <a:pt x="417" y="333"/>
                  </a:cubicBezTo>
                  <a:cubicBezTo>
                    <a:pt x="416" y="334"/>
                    <a:pt x="414" y="330"/>
                    <a:pt x="413" y="330"/>
                  </a:cubicBezTo>
                  <a:cubicBezTo>
                    <a:pt x="412" y="331"/>
                    <a:pt x="412" y="334"/>
                    <a:pt x="413" y="335"/>
                  </a:cubicBezTo>
                  <a:cubicBezTo>
                    <a:pt x="414" y="336"/>
                    <a:pt x="418" y="339"/>
                    <a:pt x="420" y="339"/>
                  </a:cubicBezTo>
                  <a:cubicBezTo>
                    <a:pt x="421" y="338"/>
                    <a:pt x="421" y="336"/>
                    <a:pt x="421" y="335"/>
                  </a:cubicBezTo>
                  <a:cubicBezTo>
                    <a:pt x="422" y="334"/>
                    <a:pt x="422" y="332"/>
                    <a:pt x="423" y="332"/>
                  </a:cubicBezTo>
                  <a:cubicBezTo>
                    <a:pt x="425" y="331"/>
                    <a:pt x="430" y="334"/>
                    <a:pt x="433" y="334"/>
                  </a:cubicBezTo>
                  <a:cubicBezTo>
                    <a:pt x="436" y="333"/>
                    <a:pt x="444" y="332"/>
                    <a:pt x="448" y="331"/>
                  </a:cubicBezTo>
                  <a:cubicBezTo>
                    <a:pt x="449" y="330"/>
                    <a:pt x="451" y="325"/>
                    <a:pt x="453" y="326"/>
                  </a:cubicBezTo>
                  <a:cubicBezTo>
                    <a:pt x="454" y="327"/>
                    <a:pt x="451" y="331"/>
                    <a:pt x="452" y="332"/>
                  </a:cubicBezTo>
                  <a:cubicBezTo>
                    <a:pt x="452" y="333"/>
                    <a:pt x="454" y="334"/>
                    <a:pt x="454" y="335"/>
                  </a:cubicBezTo>
                  <a:cubicBezTo>
                    <a:pt x="452" y="340"/>
                    <a:pt x="439" y="334"/>
                    <a:pt x="434" y="337"/>
                  </a:cubicBezTo>
                  <a:cubicBezTo>
                    <a:pt x="432" y="338"/>
                    <a:pt x="427" y="341"/>
                    <a:pt x="428" y="343"/>
                  </a:cubicBezTo>
                  <a:cubicBezTo>
                    <a:pt x="429" y="344"/>
                    <a:pt x="433" y="342"/>
                    <a:pt x="433" y="343"/>
                  </a:cubicBezTo>
                  <a:cubicBezTo>
                    <a:pt x="433" y="344"/>
                    <a:pt x="429" y="345"/>
                    <a:pt x="429" y="346"/>
                  </a:cubicBezTo>
                  <a:cubicBezTo>
                    <a:pt x="428" y="348"/>
                    <a:pt x="428" y="351"/>
                    <a:pt x="428" y="352"/>
                  </a:cubicBezTo>
                  <a:cubicBezTo>
                    <a:pt x="428" y="357"/>
                    <a:pt x="429" y="366"/>
                    <a:pt x="433" y="368"/>
                  </a:cubicBezTo>
                  <a:cubicBezTo>
                    <a:pt x="433" y="369"/>
                    <a:pt x="436" y="368"/>
                    <a:pt x="436" y="369"/>
                  </a:cubicBezTo>
                  <a:cubicBezTo>
                    <a:pt x="436" y="369"/>
                    <a:pt x="436" y="371"/>
                    <a:pt x="435" y="371"/>
                  </a:cubicBezTo>
                  <a:cubicBezTo>
                    <a:pt x="433" y="373"/>
                    <a:pt x="427" y="370"/>
                    <a:pt x="425" y="368"/>
                  </a:cubicBezTo>
                  <a:cubicBezTo>
                    <a:pt x="423" y="366"/>
                    <a:pt x="421" y="360"/>
                    <a:pt x="418" y="359"/>
                  </a:cubicBezTo>
                  <a:cubicBezTo>
                    <a:pt x="418" y="359"/>
                    <a:pt x="417" y="360"/>
                    <a:pt x="417" y="359"/>
                  </a:cubicBezTo>
                  <a:cubicBezTo>
                    <a:pt x="415" y="358"/>
                    <a:pt x="415" y="353"/>
                    <a:pt x="415" y="351"/>
                  </a:cubicBezTo>
                  <a:cubicBezTo>
                    <a:pt x="416" y="350"/>
                    <a:pt x="419" y="349"/>
                    <a:pt x="419" y="347"/>
                  </a:cubicBezTo>
                  <a:cubicBezTo>
                    <a:pt x="419" y="346"/>
                    <a:pt x="418" y="344"/>
                    <a:pt x="417" y="344"/>
                  </a:cubicBezTo>
                  <a:cubicBezTo>
                    <a:pt x="416" y="343"/>
                    <a:pt x="411" y="345"/>
                    <a:pt x="409" y="345"/>
                  </a:cubicBezTo>
                  <a:cubicBezTo>
                    <a:pt x="408" y="346"/>
                    <a:pt x="405" y="348"/>
                    <a:pt x="404" y="348"/>
                  </a:cubicBezTo>
                  <a:cubicBezTo>
                    <a:pt x="399" y="348"/>
                    <a:pt x="390" y="343"/>
                    <a:pt x="385" y="343"/>
                  </a:cubicBezTo>
                  <a:cubicBezTo>
                    <a:pt x="384" y="343"/>
                    <a:pt x="379" y="343"/>
                    <a:pt x="379" y="345"/>
                  </a:cubicBezTo>
                  <a:cubicBezTo>
                    <a:pt x="378" y="346"/>
                    <a:pt x="380" y="349"/>
                    <a:pt x="381" y="350"/>
                  </a:cubicBezTo>
                  <a:cubicBezTo>
                    <a:pt x="382" y="351"/>
                    <a:pt x="385" y="350"/>
                    <a:pt x="386" y="351"/>
                  </a:cubicBezTo>
                  <a:cubicBezTo>
                    <a:pt x="388" y="352"/>
                    <a:pt x="393" y="356"/>
                    <a:pt x="396" y="357"/>
                  </a:cubicBezTo>
                  <a:cubicBezTo>
                    <a:pt x="398" y="357"/>
                    <a:pt x="400" y="355"/>
                    <a:pt x="402" y="356"/>
                  </a:cubicBezTo>
                  <a:cubicBezTo>
                    <a:pt x="403" y="356"/>
                    <a:pt x="405" y="359"/>
                    <a:pt x="405" y="360"/>
                  </a:cubicBezTo>
                  <a:cubicBezTo>
                    <a:pt x="405" y="362"/>
                    <a:pt x="404" y="364"/>
                    <a:pt x="403" y="365"/>
                  </a:cubicBezTo>
                  <a:cubicBezTo>
                    <a:pt x="401" y="365"/>
                    <a:pt x="398" y="365"/>
                    <a:pt x="397" y="366"/>
                  </a:cubicBezTo>
                  <a:cubicBezTo>
                    <a:pt x="396" y="366"/>
                    <a:pt x="395" y="368"/>
                    <a:pt x="395" y="368"/>
                  </a:cubicBezTo>
                  <a:cubicBezTo>
                    <a:pt x="395" y="368"/>
                    <a:pt x="387" y="378"/>
                    <a:pt x="387" y="382"/>
                  </a:cubicBezTo>
                  <a:cubicBezTo>
                    <a:pt x="386" y="384"/>
                    <a:pt x="388" y="390"/>
                    <a:pt x="390" y="392"/>
                  </a:cubicBezTo>
                  <a:cubicBezTo>
                    <a:pt x="391" y="394"/>
                    <a:pt x="396" y="398"/>
                    <a:pt x="398" y="399"/>
                  </a:cubicBezTo>
                  <a:cubicBezTo>
                    <a:pt x="401" y="399"/>
                    <a:pt x="406" y="398"/>
                    <a:pt x="408" y="400"/>
                  </a:cubicBezTo>
                  <a:cubicBezTo>
                    <a:pt x="410" y="402"/>
                    <a:pt x="409" y="411"/>
                    <a:pt x="412" y="412"/>
                  </a:cubicBezTo>
                  <a:cubicBezTo>
                    <a:pt x="414" y="413"/>
                    <a:pt x="417" y="411"/>
                    <a:pt x="419" y="411"/>
                  </a:cubicBezTo>
                  <a:cubicBezTo>
                    <a:pt x="421" y="412"/>
                    <a:pt x="423" y="415"/>
                    <a:pt x="424" y="417"/>
                  </a:cubicBezTo>
                  <a:cubicBezTo>
                    <a:pt x="424" y="418"/>
                    <a:pt x="427" y="420"/>
                    <a:pt x="426" y="421"/>
                  </a:cubicBezTo>
                  <a:cubicBezTo>
                    <a:pt x="426" y="422"/>
                    <a:pt x="423" y="421"/>
                    <a:pt x="422" y="422"/>
                  </a:cubicBezTo>
                  <a:cubicBezTo>
                    <a:pt x="420" y="423"/>
                    <a:pt x="417" y="426"/>
                    <a:pt x="417" y="428"/>
                  </a:cubicBezTo>
                  <a:cubicBezTo>
                    <a:pt x="416" y="433"/>
                    <a:pt x="424" y="441"/>
                    <a:pt x="422" y="445"/>
                  </a:cubicBezTo>
                  <a:cubicBezTo>
                    <a:pt x="421" y="447"/>
                    <a:pt x="417" y="446"/>
                    <a:pt x="416" y="447"/>
                  </a:cubicBezTo>
                  <a:cubicBezTo>
                    <a:pt x="413" y="452"/>
                    <a:pt x="414" y="465"/>
                    <a:pt x="418" y="469"/>
                  </a:cubicBezTo>
                  <a:cubicBezTo>
                    <a:pt x="419" y="470"/>
                    <a:pt x="424" y="468"/>
                    <a:pt x="426" y="469"/>
                  </a:cubicBezTo>
                  <a:cubicBezTo>
                    <a:pt x="427" y="471"/>
                    <a:pt x="424" y="475"/>
                    <a:pt x="425" y="476"/>
                  </a:cubicBezTo>
                  <a:cubicBezTo>
                    <a:pt x="426" y="477"/>
                    <a:pt x="430" y="478"/>
                    <a:pt x="431" y="477"/>
                  </a:cubicBezTo>
                  <a:cubicBezTo>
                    <a:pt x="432" y="476"/>
                    <a:pt x="431" y="474"/>
                    <a:pt x="431" y="474"/>
                  </a:cubicBezTo>
                  <a:cubicBezTo>
                    <a:pt x="432" y="472"/>
                    <a:pt x="435" y="470"/>
                    <a:pt x="436" y="470"/>
                  </a:cubicBezTo>
                  <a:cubicBezTo>
                    <a:pt x="439" y="471"/>
                    <a:pt x="441" y="479"/>
                    <a:pt x="444" y="480"/>
                  </a:cubicBezTo>
                  <a:cubicBezTo>
                    <a:pt x="445" y="480"/>
                    <a:pt x="447" y="477"/>
                    <a:pt x="448" y="477"/>
                  </a:cubicBezTo>
                  <a:cubicBezTo>
                    <a:pt x="451" y="477"/>
                    <a:pt x="457" y="483"/>
                    <a:pt x="460" y="481"/>
                  </a:cubicBezTo>
                  <a:cubicBezTo>
                    <a:pt x="462" y="480"/>
                    <a:pt x="458" y="474"/>
                    <a:pt x="459" y="473"/>
                  </a:cubicBezTo>
                  <a:cubicBezTo>
                    <a:pt x="461" y="470"/>
                    <a:pt x="466" y="469"/>
                    <a:pt x="469" y="469"/>
                  </a:cubicBezTo>
                  <a:cubicBezTo>
                    <a:pt x="471" y="469"/>
                    <a:pt x="476" y="471"/>
                    <a:pt x="478" y="470"/>
                  </a:cubicBezTo>
                  <a:cubicBezTo>
                    <a:pt x="481" y="468"/>
                    <a:pt x="480" y="459"/>
                    <a:pt x="483" y="456"/>
                  </a:cubicBezTo>
                  <a:cubicBezTo>
                    <a:pt x="484" y="455"/>
                    <a:pt x="487" y="454"/>
                    <a:pt x="488" y="454"/>
                  </a:cubicBezTo>
                  <a:cubicBezTo>
                    <a:pt x="491" y="454"/>
                    <a:pt x="495" y="456"/>
                    <a:pt x="498" y="456"/>
                  </a:cubicBezTo>
                  <a:cubicBezTo>
                    <a:pt x="502" y="456"/>
                    <a:pt x="511" y="449"/>
                    <a:pt x="515" y="450"/>
                  </a:cubicBezTo>
                  <a:cubicBezTo>
                    <a:pt x="517" y="451"/>
                    <a:pt x="519" y="456"/>
                    <a:pt x="522" y="457"/>
                  </a:cubicBezTo>
                  <a:cubicBezTo>
                    <a:pt x="526" y="459"/>
                    <a:pt x="537" y="455"/>
                    <a:pt x="542" y="456"/>
                  </a:cubicBezTo>
                  <a:cubicBezTo>
                    <a:pt x="543" y="456"/>
                    <a:pt x="545" y="457"/>
                    <a:pt x="545" y="458"/>
                  </a:cubicBezTo>
                  <a:cubicBezTo>
                    <a:pt x="545" y="459"/>
                    <a:pt x="544" y="461"/>
                    <a:pt x="544" y="462"/>
                  </a:cubicBezTo>
                  <a:cubicBezTo>
                    <a:pt x="544" y="463"/>
                    <a:pt x="544" y="465"/>
                    <a:pt x="545" y="465"/>
                  </a:cubicBezTo>
                  <a:cubicBezTo>
                    <a:pt x="546" y="466"/>
                    <a:pt x="548" y="465"/>
                    <a:pt x="549" y="466"/>
                  </a:cubicBezTo>
                  <a:cubicBezTo>
                    <a:pt x="551" y="467"/>
                    <a:pt x="554" y="470"/>
                    <a:pt x="555" y="471"/>
                  </a:cubicBezTo>
                  <a:cubicBezTo>
                    <a:pt x="557" y="476"/>
                    <a:pt x="554" y="489"/>
                    <a:pt x="558" y="493"/>
                  </a:cubicBezTo>
                  <a:cubicBezTo>
                    <a:pt x="559" y="494"/>
                    <a:pt x="562" y="494"/>
                    <a:pt x="564" y="494"/>
                  </a:cubicBezTo>
                  <a:cubicBezTo>
                    <a:pt x="565" y="494"/>
                    <a:pt x="566" y="492"/>
                    <a:pt x="567" y="492"/>
                  </a:cubicBezTo>
                  <a:cubicBezTo>
                    <a:pt x="568" y="492"/>
                    <a:pt x="571" y="493"/>
                    <a:pt x="572" y="494"/>
                  </a:cubicBezTo>
                  <a:cubicBezTo>
                    <a:pt x="574" y="496"/>
                    <a:pt x="572" y="503"/>
                    <a:pt x="574" y="505"/>
                  </a:cubicBezTo>
                  <a:cubicBezTo>
                    <a:pt x="575" y="506"/>
                    <a:pt x="580" y="507"/>
                    <a:pt x="582" y="506"/>
                  </a:cubicBezTo>
                  <a:cubicBezTo>
                    <a:pt x="585" y="506"/>
                    <a:pt x="591" y="497"/>
                    <a:pt x="594" y="498"/>
                  </a:cubicBezTo>
                  <a:cubicBezTo>
                    <a:pt x="597" y="498"/>
                    <a:pt x="597" y="505"/>
                    <a:pt x="599" y="506"/>
                  </a:cubicBezTo>
                  <a:cubicBezTo>
                    <a:pt x="601" y="507"/>
                    <a:pt x="604" y="505"/>
                    <a:pt x="605" y="506"/>
                  </a:cubicBezTo>
                  <a:cubicBezTo>
                    <a:pt x="607" y="507"/>
                    <a:pt x="608" y="513"/>
                    <a:pt x="611" y="513"/>
                  </a:cubicBezTo>
                  <a:cubicBezTo>
                    <a:pt x="615" y="514"/>
                    <a:pt x="621" y="503"/>
                    <a:pt x="625" y="503"/>
                  </a:cubicBezTo>
                  <a:cubicBezTo>
                    <a:pt x="627" y="503"/>
                    <a:pt x="631" y="507"/>
                    <a:pt x="631" y="507"/>
                  </a:cubicBezTo>
                  <a:cubicBezTo>
                    <a:pt x="631" y="507"/>
                    <a:pt x="634" y="500"/>
                    <a:pt x="636" y="498"/>
                  </a:cubicBezTo>
                  <a:cubicBezTo>
                    <a:pt x="638" y="494"/>
                    <a:pt x="647" y="492"/>
                    <a:pt x="649" y="489"/>
                  </a:cubicBezTo>
                  <a:cubicBezTo>
                    <a:pt x="652" y="485"/>
                    <a:pt x="652" y="475"/>
                    <a:pt x="654" y="472"/>
                  </a:cubicBezTo>
                  <a:cubicBezTo>
                    <a:pt x="657" y="467"/>
                    <a:pt x="669" y="462"/>
                    <a:pt x="673" y="457"/>
                  </a:cubicBezTo>
                  <a:cubicBezTo>
                    <a:pt x="677" y="453"/>
                    <a:pt x="681" y="443"/>
                    <a:pt x="684" y="439"/>
                  </a:cubicBezTo>
                  <a:cubicBezTo>
                    <a:pt x="690" y="432"/>
                    <a:pt x="702" y="422"/>
                    <a:pt x="710" y="418"/>
                  </a:cubicBezTo>
                  <a:cubicBezTo>
                    <a:pt x="712" y="417"/>
                    <a:pt x="717" y="417"/>
                    <a:pt x="720" y="416"/>
                  </a:cubicBezTo>
                  <a:cubicBezTo>
                    <a:pt x="724" y="415"/>
                    <a:pt x="736" y="411"/>
                    <a:pt x="736" y="411"/>
                  </a:cubicBezTo>
                  <a:cubicBezTo>
                    <a:pt x="736" y="411"/>
                    <a:pt x="743" y="402"/>
                    <a:pt x="747" y="400"/>
                  </a:cubicBezTo>
                  <a:cubicBezTo>
                    <a:pt x="748" y="399"/>
                    <a:pt x="751" y="399"/>
                    <a:pt x="753" y="400"/>
                  </a:cubicBezTo>
                  <a:cubicBezTo>
                    <a:pt x="757" y="400"/>
                    <a:pt x="762" y="406"/>
                    <a:pt x="766" y="406"/>
                  </a:cubicBezTo>
                  <a:cubicBezTo>
                    <a:pt x="768" y="406"/>
                    <a:pt x="771" y="405"/>
                    <a:pt x="773" y="404"/>
                  </a:cubicBezTo>
                  <a:cubicBezTo>
                    <a:pt x="774" y="404"/>
                    <a:pt x="777" y="401"/>
                    <a:pt x="778" y="399"/>
                  </a:cubicBezTo>
                  <a:cubicBezTo>
                    <a:pt x="779" y="396"/>
                    <a:pt x="779" y="390"/>
                    <a:pt x="778" y="387"/>
                  </a:cubicBezTo>
                  <a:cubicBezTo>
                    <a:pt x="778" y="384"/>
                    <a:pt x="774" y="378"/>
                    <a:pt x="772" y="375"/>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8" name="Freeform 55">
              <a:extLst>
                <a:ext uri="{FF2B5EF4-FFF2-40B4-BE49-F238E27FC236}">
                  <a16:creationId xmlns:a16="http://schemas.microsoft.com/office/drawing/2014/main" id="{7F3FE0A8-CB7D-4F12-AD1B-BB0E83F63638}"/>
                </a:ext>
              </a:extLst>
            </p:cNvPr>
            <p:cNvSpPr>
              <a:spLocks/>
            </p:cNvSpPr>
            <p:nvPr/>
          </p:nvSpPr>
          <p:spPr bwMode="auto">
            <a:xfrm>
              <a:off x="4025900" y="3738563"/>
              <a:ext cx="395288" cy="450850"/>
            </a:xfrm>
            <a:custGeom>
              <a:avLst/>
              <a:gdLst/>
              <a:ahLst/>
              <a:cxnLst>
                <a:cxn ang="0">
                  <a:pos x="133" y="19"/>
                </a:cxn>
                <a:cxn ang="0">
                  <a:pos x="123" y="29"/>
                </a:cxn>
                <a:cxn ang="0">
                  <a:pos x="114" y="24"/>
                </a:cxn>
                <a:cxn ang="0">
                  <a:pos x="108" y="28"/>
                </a:cxn>
                <a:cxn ang="0">
                  <a:pos x="98" y="21"/>
                </a:cxn>
                <a:cxn ang="0">
                  <a:pos x="94" y="30"/>
                </a:cxn>
                <a:cxn ang="0">
                  <a:pos x="79" y="12"/>
                </a:cxn>
                <a:cxn ang="0">
                  <a:pos x="67" y="19"/>
                </a:cxn>
                <a:cxn ang="0">
                  <a:pos x="69" y="38"/>
                </a:cxn>
                <a:cxn ang="0">
                  <a:pos x="48" y="55"/>
                </a:cxn>
                <a:cxn ang="0">
                  <a:pos x="28" y="61"/>
                </a:cxn>
                <a:cxn ang="0">
                  <a:pos x="19" y="63"/>
                </a:cxn>
                <a:cxn ang="0">
                  <a:pos x="10" y="77"/>
                </a:cxn>
                <a:cxn ang="0">
                  <a:pos x="8" y="92"/>
                </a:cxn>
                <a:cxn ang="0">
                  <a:pos x="16" y="110"/>
                </a:cxn>
                <a:cxn ang="0">
                  <a:pos x="38" y="123"/>
                </a:cxn>
                <a:cxn ang="0">
                  <a:pos x="41" y="155"/>
                </a:cxn>
                <a:cxn ang="0">
                  <a:pos x="32" y="175"/>
                </a:cxn>
                <a:cxn ang="0">
                  <a:pos x="52" y="203"/>
                </a:cxn>
                <a:cxn ang="0">
                  <a:pos x="56" y="214"/>
                </a:cxn>
                <a:cxn ang="0">
                  <a:pos x="54" y="241"/>
                </a:cxn>
                <a:cxn ang="0">
                  <a:pos x="43" y="257"/>
                </a:cxn>
                <a:cxn ang="0">
                  <a:pos x="43" y="266"/>
                </a:cxn>
                <a:cxn ang="0">
                  <a:pos x="61" y="260"/>
                </a:cxn>
                <a:cxn ang="0">
                  <a:pos x="76" y="231"/>
                </a:cxn>
                <a:cxn ang="0">
                  <a:pos x="91" y="214"/>
                </a:cxn>
                <a:cxn ang="0">
                  <a:pos x="103" y="199"/>
                </a:cxn>
                <a:cxn ang="0">
                  <a:pos x="117" y="172"/>
                </a:cxn>
                <a:cxn ang="0">
                  <a:pos x="137" y="174"/>
                </a:cxn>
                <a:cxn ang="0">
                  <a:pos x="155" y="164"/>
                </a:cxn>
                <a:cxn ang="0">
                  <a:pos x="154" y="155"/>
                </a:cxn>
                <a:cxn ang="0">
                  <a:pos x="153" y="146"/>
                </a:cxn>
                <a:cxn ang="0">
                  <a:pos x="174" y="134"/>
                </a:cxn>
                <a:cxn ang="0">
                  <a:pos x="166" y="107"/>
                </a:cxn>
                <a:cxn ang="0">
                  <a:pos x="168" y="100"/>
                </a:cxn>
                <a:cxn ang="0">
                  <a:pos x="160" y="95"/>
                </a:cxn>
                <a:cxn ang="0">
                  <a:pos x="149" y="90"/>
                </a:cxn>
                <a:cxn ang="0">
                  <a:pos x="147" y="80"/>
                </a:cxn>
                <a:cxn ang="0">
                  <a:pos x="158" y="66"/>
                </a:cxn>
                <a:cxn ang="0">
                  <a:pos x="164" y="67"/>
                </a:cxn>
                <a:cxn ang="0">
                  <a:pos x="165" y="58"/>
                </a:cxn>
                <a:cxn ang="0">
                  <a:pos x="174" y="57"/>
                </a:cxn>
                <a:cxn ang="0">
                  <a:pos x="181" y="64"/>
                </a:cxn>
                <a:cxn ang="0">
                  <a:pos x="181" y="74"/>
                </a:cxn>
                <a:cxn ang="0">
                  <a:pos x="200" y="82"/>
                </a:cxn>
                <a:cxn ang="0">
                  <a:pos x="207" y="72"/>
                </a:cxn>
                <a:cxn ang="0">
                  <a:pos x="220" y="71"/>
                </a:cxn>
                <a:cxn ang="0">
                  <a:pos x="216" y="64"/>
                </a:cxn>
                <a:cxn ang="0">
                  <a:pos x="224" y="44"/>
                </a:cxn>
                <a:cxn ang="0">
                  <a:pos x="232" y="41"/>
                </a:cxn>
                <a:cxn ang="0">
                  <a:pos x="219" y="26"/>
                </a:cxn>
                <a:cxn ang="0">
                  <a:pos x="216" y="33"/>
                </a:cxn>
                <a:cxn ang="0">
                  <a:pos x="203" y="20"/>
                </a:cxn>
                <a:cxn ang="0">
                  <a:pos x="184" y="14"/>
                </a:cxn>
                <a:cxn ang="0">
                  <a:pos x="172" y="7"/>
                </a:cxn>
                <a:cxn ang="0">
                  <a:pos x="153" y="0"/>
                </a:cxn>
                <a:cxn ang="0">
                  <a:pos x="143" y="18"/>
                </a:cxn>
              </a:cxnLst>
              <a:rect l="0" t="0" r="r" b="b"/>
              <a:pathLst>
                <a:path w="232" h="266">
                  <a:moveTo>
                    <a:pt x="143" y="18"/>
                  </a:moveTo>
                  <a:cubicBezTo>
                    <a:pt x="141" y="20"/>
                    <a:pt x="135" y="17"/>
                    <a:pt x="133" y="19"/>
                  </a:cubicBezTo>
                  <a:cubicBezTo>
                    <a:pt x="130" y="21"/>
                    <a:pt x="131" y="28"/>
                    <a:pt x="128" y="29"/>
                  </a:cubicBezTo>
                  <a:cubicBezTo>
                    <a:pt x="127" y="30"/>
                    <a:pt x="124" y="29"/>
                    <a:pt x="123" y="29"/>
                  </a:cubicBezTo>
                  <a:cubicBezTo>
                    <a:pt x="122" y="28"/>
                    <a:pt x="121" y="26"/>
                    <a:pt x="120" y="25"/>
                  </a:cubicBezTo>
                  <a:cubicBezTo>
                    <a:pt x="119" y="25"/>
                    <a:pt x="116" y="24"/>
                    <a:pt x="114" y="24"/>
                  </a:cubicBezTo>
                  <a:cubicBezTo>
                    <a:pt x="114" y="25"/>
                    <a:pt x="113" y="27"/>
                    <a:pt x="113" y="27"/>
                  </a:cubicBezTo>
                  <a:cubicBezTo>
                    <a:pt x="112" y="28"/>
                    <a:pt x="109" y="28"/>
                    <a:pt x="108" y="28"/>
                  </a:cubicBezTo>
                  <a:cubicBezTo>
                    <a:pt x="107" y="27"/>
                    <a:pt x="106" y="25"/>
                    <a:pt x="104" y="24"/>
                  </a:cubicBezTo>
                  <a:cubicBezTo>
                    <a:pt x="103" y="23"/>
                    <a:pt x="99" y="20"/>
                    <a:pt x="98" y="21"/>
                  </a:cubicBezTo>
                  <a:cubicBezTo>
                    <a:pt x="96" y="22"/>
                    <a:pt x="98" y="26"/>
                    <a:pt x="97" y="28"/>
                  </a:cubicBezTo>
                  <a:cubicBezTo>
                    <a:pt x="97" y="28"/>
                    <a:pt x="95" y="30"/>
                    <a:pt x="94" y="30"/>
                  </a:cubicBezTo>
                  <a:cubicBezTo>
                    <a:pt x="93" y="30"/>
                    <a:pt x="90" y="29"/>
                    <a:pt x="89" y="28"/>
                  </a:cubicBezTo>
                  <a:cubicBezTo>
                    <a:pt x="85" y="25"/>
                    <a:pt x="83" y="15"/>
                    <a:pt x="79" y="12"/>
                  </a:cubicBezTo>
                  <a:cubicBezTo>
                    <a:pt x="77" y="11"/>
                    <a:pt x="68" y="11"/>
                    <a:pt x="68" y="11"/>
                  </a:cubicBezTo>
                  <a:cubicBezTo>
                    <a:pt x="68" y="11"/>
                    <a:pt x="67" y="17"/>
                    <a:pt x="67" y="19"/>
                  </a:cubicBezTo>
                  <a:cubicBezTo>
                    <a:pt x="67" y="21"/>
                    <a:pt x="67" y="26"/>
                    <a:pt x="67" y="29"/>
                  </a:cubicBezTo>
                  <a:cubicBezTo>
                    <a:pt x="67" y="31"/>
                    <a:pt x="70" y="36"/>
                    <a:pt x="69" y="38"/>
                  </a:cubicBezTo>
                  <a:cubicBezTo>
                    <a:pt x="69" y="43"/>
                    <a:pt x="64" y="52"/>
                    <a:pt x="60" y="54"/>
                  </a:cubicBezTo>
                  <a:cubicBezTo>
                    <a:pt x="57" y="56"/>
                    <a:pt x="51" y="55"/>
                    <a:pt x="48" y="55"/>
                  </a:cubicBezTo>
                  <a:cubicBezTo>
                    <a:pt x="44" y="55"/>
                    <a:pt x="35" y="51"/>
                    <a:pt x="31" y="52"/>
                  </a:cubicBezTo>
                  <a:cubicBezTo>
                    <a:pt x="29" y="54"/>
                    <a:pt x="30" y="60"/>
                    <a:pt x="28" y="61"/>
                  </a:cubicBezTo>
                  <a:cubicBezTo>
                    <a:pt x="27" y="62"/>
                    <a:pt x="24" y="60"/>
                    <a:pt x="23" y="61"/>
                  </a:cubicBezTo>
                  <a:cubicBezTo>
                    <a:pt x="22" y="61"/>
                    <a:pt x="19" y="63"/>
                    <a:pt x="19" y="63"/>
                  </a:cubicBezTo>
                  <a:cubicBezTo>
                    <a:pt x="19" y="63"/>
                    <a:pt x="12" y="67"/>
                    <a:pt x="11" y="69"/>
                  </a:cubicBezTo>
                  <a:cubicBezTo>
                    <a:pt x="10" y="71"/>
                    <a:pt x="11" y="75"/>
                    <a:pt x="10" y="77"/>
                  </a:cubicBezTo>
                  <a:cubicBezTo>
                    <a:pt x="9" y="79"/>
                    <a:pt x="2" y="79"/>
                    <a:pt x="1" y="82"/>
                  </a:cubicBezTo>
                  <a:cubicBezTo>
                    <a:pt x="0" y="85"/>
                    <a:pt x="7" y="89"/>
                    <a:pt x="8" y="92"/>
                  </a:cubicBezTo>
                  <a:cubicBezTo>
                    <a:pt x="9" y="96"/>
                    <a:pt x="8" y="103"/>
                    <a:pt x="10" y="106"/>
                  </a:cubicBezTo>
                  <a:cubicBezTo>
                    <a:pt x="11" y="107"/>
                    <a:pt x="14" y="109"/>
                    <a:pt x="16" y="110"/>
                  </a:cubicBezTo>
                  <a:cubicBezTo>
                    <a:pt x="19" y="110"/>
                    <a:pt x="23" y="106"/>
                    <a:pt x="25" y="107"/>
                  </a:cubicBezTo>
                  <a:cubicBezTo>
                    <a:pt x="30" y="108"/>
                    <a:pt x="36" y="118"/>
                    <a:pt x="38" y="123"/>
                  </a:cubicBezTo>
                  <a:cubicBezTo>
                    <a:pt x="40" y="127"/>
                    <a:pt x="43" y="136"/>
                    <a:pt x="43" y="140"/>
                  </a:cubicBezTo>
                  <a:cubicBezTo>
                    <a:pt x="43" y="144"/>
                    <a:pt x="42" y="151"/>
                    <a:pt x="41" y="155"/>
                  </a:cubicBezTo>
                  <a:cubicBezTo>
                    <a:pt x="40" y="158"/>
                    <a:pt x="35" y="162"/>
                    <a:pt x="33" y="165"/>
                  </a:cubicBezTo>
                  <a:cubicBezTo>
                    <a:pt x="32" y="167"/>
                    <a:pt x="32" y="173"/>
                    <a:pt x="32" y="175"/>
                  </a:cubicBezTo>
                  <a:cubicBezTo>
                    <a:pt x="32" y="178"/>
                    <a:pt x="36" y="183"/>
                    <a:pt x="37" y="185"/>
                  </a:cubicBezTo>
                  <a:cubicBezTo>
                    <a:pt x="40" y="190"/>
                    <a:pt x="49" y="198"/>
                    <a:pt x="52" y="203"/>
                  </a:cubicBezTo>
                  <a:cubicBezTo>
                    <a:pt x="53" y="204"/>
                    <a:pt x="54" y="206"/>
                    <a:pt x="55" y="208"/>
                  </a:cubicBezTo>
                  <a:cubicBezTo>
                    <a:pt x="55" y="209"/>
                    <a:pt x="56" y="212"/>
                    <a:pt x="56" y="214"/>
                  </a:cubicBezTo>
                  <a:cubicBezTo>
                    <a:pt x="56" y="217"/>
                    <a:pt x="54" y="222"/>
                    <a:pt x="54" y="225"/>
                  </a:cubicBezTo>
                  <a:cubicBezTo>
                    <a:pt x="54" y="229"/>
                    <a:pt x="55" y="237"/>
                    <a:pt x="54" y="241"/>
                  </a:cubicBezTo>
                  <a:cubicBezTo>
                    <a:pt x="54" y="242"/>
                    <a:pt x="54" y="244"/>
                    <a:pt x="53" y="245"/>
                  </a:cubicBezTo>
                  <a:cubicBezTo>
                    <a:pt x="51" y="249"/>
                    <a:pt x="45" y="254"/>
                    <a:pt x="43" y="257"/>
                  </a:cubicBezTo>
                  <a:cubicBezTo>
                    <a:pt x="42" y="258"/>
                    <a:pt x="42" y="261"/>
                    <a:pt x="42" y="262"/>
                  </a:cubicBezTo>
                  <a:cubicBezTo>
                    <a:pt x="42" y="263"/>
                    <a:pt x="43" y="266"/>
                    <a:pt x="43" y="266"/>
                  </a:cubicBezTo>
                  <a:cubicBezTo>
                    <a:pt x="43" y="266"/>
                    <a:pt x="51" y="265"/>
                    <a:pt x="53" y="264"/>
                  </a:cubicBezTo>
                  <a:cubicBezTo>
                    <a:pt x="56" y="264"/>
                    <a:pt x="60" y="261"/>
                    <a:pt x="61" y="260"/>
                  </a:cubicBezTo>
                  <a:cubicBezTo>
                    <a:pt x="66" y="255"/>
                    <a:pt x="74" y="244"/>
                    <a:pt x="76" y="238"/>
                  </a:cubicBezTo>
                  <a:cubicBezTo>
                    <a:pt x="76" y="236"/>
                    <a:pt x="75" y="233"/>
                    <a:pt x="76" y="231"/>
                  </a:cubicBezTo>
                  <a:cubicBezTo>
                    <a:pt x="78" y="227"/>
                    <a:pt x="87" y="224"/>
                    <a:pt x="89" y="220"/>
                  </a:cubicBezTo>
                  <a:cubicBezTo>
                    <a:pt x="90" y="219"/>
                    <a:pt x="90" y="215"/>
                    <a:pt x="91" y="214"/>
                  </a:cubicBezTo>
                  <a:cubicBezTo>
                    <a:pt x="92" y="213"/>
                    <a:pt x="97" y="212"/>
                    <a:pt x="98" y="210"/>
                  </a:cubicBezTo>
                  <a:cubicBezTo>
                    <a:pt x="100" y="208"/>
                    <a:pt x="102" y="202"/>
                    <a:pt x="103" y="199"/>
                  </a:cubicBezTo>
                  <a:cubicBezTo>
                    <a:pt x="105" y="194"/>
                    <a:pt x="106" y="181"/>
                    <a:pt x="110" y="176"/>
                  </a:cubicBezTo>
                  <a:cubicBezTo>
                    <a:pt x="111" y="174"/>
                    <a:pt x="115" y="173"/>
                    <a:pt x="117" y="172"/>
                  </a:cubicBezTo>
                  <a:cubicBezTo>
                    <a:pt x="118" y="172"/>
                    <a:pt x="121" y="171"/>
                    <a:pt x="122" y="171"/>
                  </a:cubicBezTo>
                  <a:cubicBezTo>
                    <a:pt x="126" y="171"/>
                    <a:pt x="133" y="175"/>
                    <a:pt x="137" y="174"/>
                  </a:cubicBezTo>
                  <a:cubicBezTo>
                    <a:pt x="140" y="174"/>
                    <a:pt x="146" y="171"/>
                    <a:pt x="148" y="170"/>
                  </a:cubicBezTo>
                  <a:cubicBezTo>
                    <a:pt x="150" y="168"/>
                    <a:pt x="154" y="166"/>
                    <a:pt x="155" y="164"/>
                  </a:cubicBezTo>
                  <a:cubicBezTo>
                    <a:pt x="156" y="162"/>
                    <a:pt x="156" y="158"/>
                    <a:pt x="156" y="157"/>
                  </a:cubicBezTo>
                  <a:cubicBezTo>
                    <a:pt x="156" y="156"/>
                    <a:pt x="155" y="155"/>
                    <a:pt x="154" y="155"/>
                  </a:cubicBezTo>
                  <a:cubicBezTo>
                    <a:pt x="153" y="154"/>
                    <a:pt x="149" y="155"/>
                    <a:pt x="148" y="153"/>
                  </a:cubicBezTo>
                  <a:cubicBezTo>
                    <a:pt x="147" y="151"/>
                    <a:pt x="151" y="147"/>
                    <a:pt x="153" y="146"/>
                  </a:cubicBezTo>
                  <a:cubicBezTo>
                    <a:pt x="155" y="145"/>
                    <a:pt x="160" y="146"/>
                    <a:pt x="162" y="146"/>
                  </a:cubicBezTo>
                  <a:cubicBezTo>
                    <a:pt x="166" y="144"/>
                    <a:pt x="174" y="134"/>
                    <a:pt x="174" y="134"/>
                  </a:cubicBezTo>
                  <a:cubicBezTo>
                    <a:pt x="174" y="134"/>
                    <a:pt x="166" y="118"/>
                    <a:pt x="165" y="112"/>
                  </a:cubicBezTo>
                  <a:cubicBezTo>
                    <a:pt x="165" y="111"/>
                    <a:pt x="165" y="108"/>
                    <a:pt x="166" y="107"/>
                  </a:cubicBezTo>
                  <a:cubicBezTo>
                    <a:pt x="167" y="106"/>
                    <a:pt x="169" y="106"/>
                    <a:pt x="169" y="105"/>
                  </a:cubicBezTo>
                  <a:cubicBezTo>
                    <a:pt x="170" y="104"/>
                    <a:pt x="169" y="101"/>
                    <a:pt x="168" y="100"/>
                  </a:cubicBezTo>
                  <a:cubicBezTo>
                    <a:pt x="168" y="98"/>
                    <a:pt x="166" y="96"/>
                    <a:pt x="164" y="95"/>
                  </a:cubicBezTo>
                  <a:cubicBezTo>
                    <a:pt x="163" y="95"/>
                    <a:pt x="160" y="96"/>
                    <a:pt x="160" y="95"/>
                  </a:cubicBezTo>
                  <a:cubicBezTo>
                    <a:pt x="158" y="94"/>
                    <a:pt x="159" y="91"/>
                    <a:pt x="158" y="90"/>
                  </a:cubicBezTo>
                  <a:cubicBezTo>
                    <a:pt x="156" y="89"/>
                    <a:pt x="151" y="91"/>
                    <a:pt x="149" y="90"/>
                  </a:cubicBezTo>
                  <a:cubicBezTo>
                    <a:pt x="148" y="89"/>
                    <a:pt x="146" y="87"/>
                    <a:pt x="146" y="86"/>
                  </a:cubicBezTo>
                  <a:cubicBezTo>
                    <a:pt x="146" y="85"/>
                    <a:pt x="146" y="81"/>
                    <a:pt x="147" y="80"/>
                  </a:cubicBezTo>
                  <a:cubicBezTo>
                    <a:pt x="148" y="78"/>
                    <a:pt x="152" y="78"/>
                    <a:pt x="153" y="77"/>
                  </a:cubicBezTo>
                  <a:cubicBezTo>
                    <a:pt x="155" y="75"/>
                    <a:pt x="156" y="68"/>
                    <a:pt x="158" y="66"/>
                  </a:cubicBezTo>
                  <a:cubicBezTo>
                    <a:pt x="158" y="66"/>
                    <a:pt x="160" y="65"/>
                    <a:pt x="161" y="65"/>
                  </a:cubicBezTo>
                  <a:cubicBezTo>
                    <a:pt x="162" y="65"/>
                    <a:pt x="163" y="67"/>
                    <a:pt x="164" y="67"/>
                  </a:cubicBezTo>
                  <a:cubicBezTo>
                    <a:pt x="165" y="67"/>
                    <a:pt x="166" y="66"/>
                    <a:pt x="166" y="65"/>
                  </a:cubicBezTo>
                  <a:cubicBezTo>
                    <a:pt x="167" y="64"/>
                    <a:pt x="164" y="60"/>
                    <a:pt x="165" y="58"/>
                  </a:cubicBezTo>
                  <a:cubicBezTo>
                    <a:pt x="166" y="57"/>
                    <a:pt x="169" y="56"/>
                    <a:pt x="170" y="56"/>
                  </a:cubicBezTo>
                  <a:cubicBezTo>
                    <a:pt x="171" y="56"/>
                    <a:pt x="173" y="56"/>
                    <a:pt x="174" y="57"/>
                  </a:cubicBezTo>
                  <a:cubicBezTo>
                    <a:pt x="175" y="58"/>
                    <a:pt x="175" y="61"/>
                    <a:pt x="176" y="62"/>
                  </a:cubicBezTo>
                  <a:cubicBezTo>
                    <a:pt x="177" y="63"/>
                    <a:pt x="180" y="63"/>
                    <a:pt x="181" y="64"/>
                  </a:cubicBezTo>
                  <a:cubicBezTo>
                    <a:pt x="182" y="65"/>
                    <a:pt x="182" y="68"/>
                    <a:pt x="182" y="69"/>
                  </a:cubicBezTo>
                  <a:cubicBezTo>
                    <a:pt x="182" y="70"/>
                    <a:pt x="181" y="73"/>
                    <a:pt x="181" y="74"/>
                  </a:cubicBezTo>
                  <a:cubicBezTo>
                    <a:pt x="181" y="76"/>
                    <a:pt x="184" y="78"/>
                    <a:pt x="185" y="79"/>
                  </a:cubicBezTo>
                  <a:cubicBezTo>
                    <a:pt x="189" y="81"/>
                    <a:pt x="196" y="82"/>
                    <a:pt x="200" y="82"/>
                  </a:cubicBezTo>
                  <a:cubicBezTo>
                    <a:pt x="201" y="82"/>
                    <a:pt x="204" y="81"/>
                    <a:pt x="205" y="80"/>
                  </a:cubicBezTo>
                  <a:cubicBezTo>
                    <a:pt x="206" y="78"/>
                    <a:pt x="205" y="73"/>
                    <a:pt x="207" y="72"/>
                  </a:cubicBezTo>
                  <a:cubicBezTo>
                    <a:pt x="209" y="70"/>
                    <a:pt x="216" y="75"/>
                    <a:pt x="219" y="73"/>
                  </a:cubicBezTo>
                  <a:cubicBezTo>
                    <a:pt x="220" y="73"/>
                    <a:pt x="220" y="71"/>
                    <a:pt x="220" y="71"/>
                  </a:cubicBezTo>
                  <a:cubicBezTo>
                    <a:pt x="220" y="70"/>
                    <a:pt x="219" y="69"/>
                    <a:pt x="219" y="68"/>
                  </a:cubicBezTo>
                  <a:cubicBezTo>
                    <a:pt x="218" y="67"/>
                    <a:pt x="216" y="65"/>
                    <a:pt x="216" y="64"/>
                  </a:cubicBezTo>
                  <a:cubicBezTo>
                    <a:pt x="215" y="60"/>
                    <a:pt x="218" y="51"/>
                    <a:pt x="221" y="47"/>
                  </a:cubicBezTo>
                  <a:cubicBezTo>
                    <a:pt x="221" y="46"/>
                    <a:pt x="223" y="45"/>
                    <a:pt x="224" y="44"/>
                  </a:cubicBezTo>
                  <a:cubicBezTo>
                    <a:pt x="225" y="44"/>
                    <a:pt x="227" y="45"/>
                    <a:pt x="228" y="45"/>
                  </a:cubicBezTo>
                  <a:cubicBezTo>
                    <a:pt x="229" y="44"/>
                    <a:pt x="231" y="42"/>
                    <a:pt x="232" y="41"/>
                  </a:cubicBezTo>
                  <a:cubicBezTo>
                    <a:pt x="232" y="39"/>
                    <a:pt x="232" y="35"/>
                    <a:pt x="231" y="33"/>
                  </a:cubicBezTo>
                  <a:cubicBezTo>
                    <a:pt x="229" y="30"/>
                    <a:pt x="222" y="26"/>
                    <a:pt x="219" y="26"/>
                  </a:cubicBezTo>
                  <a:cubicBezTo>
                    <a:pt x="218" y="26"/>
                    <a:pt x="217" y="28"/>
                    <a:pt x="216" y="29"/>
                  </a:cubicBezTo>
                  <a:cubicBezTo>
                    <a:pt x="216" y="30"/>
                    <a:pt x="216" y="32"/>
                    <a:pt x="216" y="33"/>
                  </a:cubicBezTo>
                  <a:cubicBezTo>
                    <a:pt x="212" y="35"/>
                    <a:pt x="202" y="32"/>
                    <a:pt x="200" y="28"/>
                  </a:cubicBezTo>
                  <a:cubicBezTo>
                    <a:pt x="199" y="26"/>
                    <a:pt x="203" y="22"/>
                    <a:pt x="203" y="20"/>
                  </a:cubicBezTo>
                  <a:cubicBezTo>
                    <a:pt x="203" y="19"/>
                    <a:pt x="201" y="18"/>
                    <a:pt x="201" y="18"/>
                  </a:cubicBezTo>
                  <a:cubicBezTo>
                    <a:pt x="197" y="15"/>
                    <a:pt x="188" y="14"/>
                    <a:pt x="184" y="14"/>
                  </a:cubicBezTo>
                  <a:cubicBezTo>
                    <a:pt x="183" y="14"/>
                    <a:pt x="180" y="17"/>
                    <a:pt x="179" y="17"/>
                  </a:cubicBezTo>
                  <a:cubicBezTo>
                    <a:pt x="176" y="16"/>
                    <a:pt x="174" y="9"/>
                    <a:pt x="172" y="7"/>
                  </a:cubicBezTo>
                  <a:cubicBezTo>
                    <a:pt x="168" y="5"/>
                    <a:pt x="159" y="6"/>
                    <a:pt x="155" y="3"/>
                  </a:cubicBezTo>
                  <a:cubicBezTo>
                    <a:pt x="154" y="3"/>
                    <a:pt x="153" y="0"/>
                    <a:pt x="153" y="0"/>
                  </a:cubicBezTo>
                  <a:cubicBezTo>
                    <a:pt x="153" y="0"/>
                    <a:pt x="147" y="3"/>
                    <a:pt x="146" y="5"/>
                  </a:cubicBezTo>
                  <a:cubicBezTo>
                    <a:pt x="144" y="8"/>
                    <a:pt x="145" y="16"/>
                    <a:pt x="143" y="18"/>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9" name="Freeform 56">
              <a:extLst>
                <a:ext uri="{FF2B5EF4-FFF2-40B4-BE49-F238E27FC236}">
                  <a16:creationId xmlns:a16="http://schemas.microsoft.com/office/drawing/2014/main" id="{8FF1F6A6-116B-4991-8D0B-ACF09E1D0AB4}"/>
                </a:ext>
              </a:extLst>
            </p:cNvPr>
            <p:cNvSpPr>
              <a:spLocks/>
            </p:cNvSpPr>
            <p:nvPr/>
          </p:nvSpPr>
          <p:spPr bwMode="auto">
            <a:xfrm>
              <a:off x="3616325" y="2600325"/>
              <a:ext cx="427038" cy="420688"/>
            </a:xfrm>
            <a:custGeom>
              <a:avLst/>
              <a:gdLst/>
              <a:ahLst/>
              <a:cxnLst>
                <a:cxn ang="0">
                  <a:pos x="41" y="229"/>
                </a:cxn>
                <a:cxn ang="0">
                  <a:pos x="79" y="237"/>
                </a:cxn>
                <a:cxn ang="0">
                  <a:pos x="96" y="248"/>
                </a:cxn>
                <a:cxn ang="0">
                  <a:pos x="123" y="245"/>
                </a:cxn>
                <a:cxn ang="0">
                  <a:pos x="132" y="238"/>
                </a:cxn>
                <a:cxn ang="0">
                  <a:pos x="133" y="230"/>
                </a:cxn>
                <a:cxn ang="0">
                  <a:pos x="145" y="217"/>
                </a:cxn>
                <a:cxn ang="0">
                  <a:pos x="155" y="214"/>
                </a:cxn>
                <a:cxn ang="0">
                  <a:pos x="154" y="207"/>
                </a:cxn>
                <a:cxn ang="0">
                  <a:pos x="168" y="209"/>
                </a:cxn>
                <a:cxn ang="0">
                  <a:pos x="172" y="202"/>
                </a:cxn>
                <a:cxn ang="0">
                  <a:pos x="170" y="194"/>
                </a:cxn>
                <a:cxn ang="0">
                  <a:pos x="159" y="183"/>
                </a:cxn>
                <a:cxn ang="0">
                  <a:pos x="162" y="175"/>
                </a:cxn>
                <a:cxn ang="0">
                  <a:pos x="173" y="185"/>
                </a:cxn>
                <a:cxn ang="0">
                  <a:pos x="172" y="173"/>
                </a:cxn>
                <a:cxn ang="0">
                  <a:pos x="178" y="173"/>
                </a:cxn>
                <a:cxn ang="0">
                  <a:pos x="188" y="160"/>
                </a:cxn>
                <a:cxn ang="0">
                  <a:pos x="195" y="156"/>
                </a:cxn>
                <a:cxn ang="0">
                  <a:pos x="201" y="161"/>
                </a:cxn>
                <a:cxn ang="0">
                  <a:pos x="204" y="153"/>
                </a:cxn>
                <a:cxn ang="0">
                  <a:pos x="212" y="152"/>
                </a:cxn>
                <a:cxn ang="0">
                  <a:pos x="217" y="146"/>
                </a:cxn>
                <a:cxn ang="0">
                  <a:pos x="224" y="142"/>
                </a:cxn>
                <a:cxn ang="0">
                  <a:pos x="232" y="149"/>
                </a:cxn>
                <a:cxn ang="0">
                  <a:pos x="242" y="144"/>
                </a:cxn>
                <a:cxn ang="0">
                  <a:pos x="248" y="137"/>
                </a:cxn>
                <a:cxn ang="0">
                  <a:pos x="249" y="118"/>
                </a:cxn>
                <a:cxn ang="0">
                  <a:pos x="234" y="106"/>
                </a:cxn>
                <a:cxn ang="0">
                  <a:pos x="218" y="96"/>
                </a:cxn>
                <a:cxn ang="0">
                  <a:pos x="223" y="83"/>
                </a:cxn>
                <a:cxn ang="0">
                  <a:pos x="219" y="68"/>
                </a:cxn>
                <a:cxn ang="0">
                  <a:pos x="196" y="66"/>
                </a:cxn>
                <a:cxn ang="0">
                  <a:pos x="187" y="63"/>
                </a:cxn>
                <a:cxn ang="0">
                  <a:pos x="196" y="45"/>
                </a:cxn>
                <a:cxn ang="0">
                  <a:pos x="202" y="33"/>
                </a:cxn>
                <a:cxn ang="0">
                  <a:pos x="198" y="18"/>
                </a:cxn>
                <a:cxn ang="0">
                  <a:pos x="190" y="7"/>
                </a:cxn>
                <a:cxn ang="0">
                  <a:pos x="179" y="2"/>
                </a:cxn>
                <a:cxn ang="0">
                  <a:pos x="159" y="13"/>
                </a:cxn>
                <a:cxn ang="0">
                  <a:pos x="153" y="25"/>
                </a:cxn>
                <a:cxn ang="0">
                  <a:pos x="126" y="45"/>
                </a:cxn>
                <a:cxn ang="0">
                  <a:pos x="115" y="59"/>
                </a:cxn>
                <a:cxn ang="0">
                  <a:pos x="102" y="66"/>
                </a:cxn>
                <a:cxn ang="0">
                  <a:pos x="78" y="66"/>
                </a:cxn>
                <a:cxn ang="0">
                  <a:pos x="74" y="88"/>
                </a:cxn>
                <a:cxn ang="0">
                  <a:pos x="64" y="100"/>
                </a:cxn>
                <a:cxn ang="0">
                  <a:pos x="49" y="100"/>
                </a:cxn>
                <a:cxn ang="0">
                  <a:pos x="43" y="112"/>
                </a:cxn>
                <a:cxn ang="0">
                  <a:pos x="37" y="114"/>
                </a:cxn>
                <a:cxn ang="0">
                  <a:pos x="26" y="121"/>
                </a:cxn>
                <a:cxn ang="0">
                  <a:pos x="25" y="134"/>
                </a:cxn>
                <a:cxn ang="0">
                  <a:pos x="5" y="149"/>
                </a:cxn>
                <a:cxn ang="0">
                  <a:pos x="0" y="180"/>
                </a:cxn>
                <a:cxn ang="0">
                  <a:pos x="4" y="202"/>
                </a:cxn>
                <a:cxn ang="0">
                  <a:pos x="13" y="236"/>
                </a:cxn>
                <a:cxn ang="0">
                  <a:pos x="34" y="226"/>
                </a:cxn>
              </a:cxnLst>
              <a:rect l="0" t="0" r="r" b="b"/>
              <a:pathLst>
                <a:path w="251" h="248">
                  <a:moveTo>
                    <a:pt x="34" y="226"/>
                  </a:moveTo>
                  <a:cubicBezTo>
                    <a:pt x="36" y="226"/>
                    <a:pt x="39" y="229"/>
                    <a:pt x="41" y="229"/>
                  </a:cubicBezTo>
                  <a:cubicBezTo>
                    <a:pt x="44" y="229"/>
                    <a:pt x="49" y="226"/>
                    <a:pt x="52" y="227"/>
                  </a:cubicBezTo>
                  <a:cubicBezTo>
                    <a:pt x="59" y="227"/>
                    <a:pt x="73" y="233"/>
                    <a:pt x="79" y="237"/>
                  </a:cubicBezTo>
                  <a:cubicBezTo>
                    <a:pt x="81" y="238"/>
                    <a:pt x="86" y="243"/>
                    <a:pt x="89" y="244"/>
                  </a:cubicBezTo>
                  <a:cubicBezTo>
                    <a:pt x="90" y="245"/>
                    <a:pt x="94" y="248"/>
                    <a:pt x="96" y="248"/>
                  </a:cubicBezTo>
                  <a:cubicBezTo>
                    <a:pt x="99" y="247"/>
                    <a:pt x="104" y="242"/>
                    <a:pt x="107" y="242"/>
                  </a:cubicBezTo>
                  <a:cubicBezTo>
                    <a:pt x="111" y="241"/>
                    <a:pt x="119" y="245"/>
                    <a:pt x="123" y="245"/>
                  </a:cubicBezTo>
                  <a:cubicBezTo>
                    <a:pt x="125" y="245"/>
                    <a:pt x="130" y="244"/>
                    <a:pt x="131" y="243"/>
                  </a:cubicBezTo>
                  <a:cubicBezTo>
                    <a:pt x="132" y="242"/>
                    <a:pt x="132" y="239"/>
                    <a:pt x="132" y="238"/>
                  </a:cubicBezTo>
                  <a:cubicBezTo>
                    <a:pt x="132" y="237"/>
                    <a:pt x="130" y="233"/>
                    <a:pt x="130" y="232"/>
                  </a:cubicBezTo>
                  <a:cubicBezTo>
                    <a:pt x="131" y="231"/>
                    <a:pt x="132" y="231"/>
                    <a:pt x="133" y="230"/>
                  </a:cubicBezTo>
                  <a:cubicBezTo>
                    <a:pt x="134" y="230"/>
                    <a:pt x="138" y="229"/>
                    <a:pt x="139" y="228"/>
                  </a:cubicBezTo>
                  <a:cubicBezTo>
                    <a:pt x="141" y="226"/>
                    <a:pt x="142" y="219"/>
                    <a:pt x="145" y="217"/>
                  </a:cubicBezTo>
                  <a:cubicBezTo>
                    <a:pt x="146" y="217"/>
                    <a:pt x="149" y="218"/>
                    <a:pt x="150" y="218"/>
                  </a:cubicBezTo>
                  <a:cubicBezTo>
                    <a:pt x="151" y="217"/>
                    <a:pt x="155" y="216"/>
                    <a:pt x="155" y="214"/>
                  </a:cubicBezTo>
                  <a:cubicBezTo>
                    <a:pt x="155" y="213"/>
                    <a:pt x="152" y="211"/>
                    <a:pt x="152" y="209"/>
                  </a:cubicBezTo>
                  <a:cubicBezTo>
                    <a:pt x="153" y="209"/>
                    <a:pt x="154" y="207"/>
                    <a:pt x="154" y="207"/>
                  </a:cubicBezTo>
                  <a:cubicBezTo>
                    <a:pt x="155" y="206"/>
                    <a:pt x="158" y="206"/>
                    <a:pt x="159" y="207"/>
                  </a:cubicBezTo>
                  <a:cubicBezTo>
                    <a:pt x="161" y="207"/>
                    <a:pt x="166" y="209"/>
                    <a:pt x="168" y="209"/>
                  </a:cubicBezTo>
                  <a:cubicBezTo>
                    <a:pt x="169" y="209"/>
                    <a:pt x="170" y="208"/>
                    <a:pt x="171" y="207"/>
                  </a:cubicBezTo>
                  <a:cubicBezTo>
                    <a:pt x="171" y="206"/>
                    <a:pt x="173" y="203"/>
                    <a:pt x="172" y="202"/>
                  </a:cubicBezTo>
                  <a:cubicBezTo>
                    <a:pt x="172" y="200"/>
                    <a:pt x="167" y="199"/>
                    <a:pt x="167" y="197"/>
                  </a:cubicBezTo>
                  <a:cubicBezTo>
                    <a:pt x="167" y="196"/>
                    <a:pt x="170" y="195"/>
                    <a:pt x="170" y="194"/>
                  </a:cubicBezTo>
                  <a:cubicBezTo>
                    <a:pt x="170" y="193"/>
                    <a:pt x="169" y="192"/>
                    <a:pt x="168" y="191"/>
                  </a:cubicBezTo>
                  <a:cubicBezTo>
                    <a:pt x="166" y="189"/>
                    <a:pt x="161" y="185"/>
                    <a:pt x="159" y="183"/>
                  </a:cubicBezTo>
                  <a:cubicBezTo>
                    <a:pt x="158" y="181"/>
                    <a:pt x="155" y="178"/>
                    <a:pt x="156" y="176"/>
                  </a:cubicBezTo>
                  <a:cubicBezTo>
                    <a:pt x="157" y="175"/>
                    <a:pt x="160" y="175"/>
                    <a:pt x="162" y="175"/>
                  </a:cubicBezTo>
                  <a:cubicBezTo>
                    <a:pt x="164" y="176"/>
                    <a:pt x="165" y="181"/>
                    <a:pt x="167" y="182"/>
                  </a:cubicBezTo>
                  <a:cubicBezTo>
                    <a:pt x="168" y="183"/>
                    <a:pt x="171" y="185"/>
                    <a:pt x="173" y="185"/>
                  </a:cubicBezTo>
                  <a:cubicBezTo>
                    <a:pt x="174" y="184"/>
                    <a:pt x="176" y="181"/>
                    <a:pt x="176" y="179"/>
                  </a:cubicBezTo>
                  <a:cubicBezTo>
                    <a:pt x="176" y="178"/>
                    <a:pt x="172" y="175"/>
                    <a:pt x="172" y="173"/>
                  </a:cubicBezTo>
                  <a:cubicBezTo>
                    <a:pt x="172" y="173"/>
                    <a:pt x="174" y="172"/>
                    <a:pt x="174" y="172"/>
                  </a:cubicBezTo>
                  <a:cubicBezTo>
                    <a:pt x="175" y="171"/>
                    <a:pt x="177" y="173"/>
                    <a:pt x="178" y="173"/>
                  </a:cubicBezTo>
                  <a:cubicBezTo>
                    <a:pt x="180" y="173"/>
                    <a:pt x="184" y="170"/>
                    <a:pt x="186" y="168"/>
                  </a:cubicBezTo>
                  <a:cubicBezTo>
                    <a:pt x="187" y="167"/>
                    <a:pt x="186" y="162"/>
                    <a:pt x="188" y="160"/>
                  </a:cubicBezTo>
                  <a:cubicBezTo>
                    <a:pt x="189" y="160"/>
                    <a:pt x="192" y="160"/>
                    <a:pt x="193" y="160"/>
                  </a:cubicBezTo>
                  <a:cubicBezTo>
                    <a:pt x="194" y="159"/>
                    <a:pt x="194" y="156"/>
                    <a:pt x="195" y="156"/>
                  </a:cubicBezTo>
                  <a:cubicBezTo>
                    <a:pt x="196" y="155"/>
                    <a:pt x="197" y="158"/>
                    <a:pt x="198" y="159"/>
                  </a:cubicBezTo>
                  <a:cubicBezTo>
                    <a:pt x="199" y="159"/>
                    <a:pt x="200" y="161"/>
                    <a:pt x="201" y="161"/>
                  </a:cubicBezTo>
                  <a:cubicBezTo>
                    <a:pt x="202" y="161"/>
                    <a:pt x="203" y="160"/>
                    <a:pt x="204" y="159"/>
                  </a:cubicBezTo>
                  <a:cubicBezTo>
                    <a:pt x="204" y="158"/>
                    <a:pt x="204" y="155"/>
                    <a:pt x="204" y="153"/>
                  </a:cubicBezTo>
                  <a:cubicBezTo>
                    <a:pt x="205" y="153"/>
                    <a:pt x="206" y="151"/>
                    <a:pt x="207" y="151"/>
                  </a:cubicBezTo>
                  <a:cubicBezTo>
                    <a:pt x="209" y="151"/>
                    <a:pt x="211" y="152"/>
                    <a:pt x="212" y="152"/>
                  </a:cubicBezTo>
                  <a:cubicBezTo>
                    <a:pt x="214" y="152"/>
                    <a:pt x="216" y="151"/>
                    <a:pt x="217" y="150"/>
                  </a:cubicBezTo>
                  <a:cubicBezTo>
                    <a:pt x="217" y="149"/>
                    <a:pt x="217" y="147"/>
                    <a:pt x="217" y="146"/>
                  </a:cubicBezTo>
                  <a:cubicBezTo>
                    <a:pt x="218" y="145"/>
                    <a:pt x="218" y="143"/>
                    <a:pt x="219" y="143"/>
                  </a:cubicBezTo>
                  <a:cubicBezTo>
                    <a:pt x="220" y="142"/>
                    <a:pt x="223" y="142"/>
                    <a:pt x="224" y="142"/>
                  </a:cubicBezTo>
                  <a:cubicBezTo>
                    <a:pt x="225" y="143"/>
                    <a:pt x="226" y="145"/>
                    <a:pt x="226" y="146"/>
                  </a:cubicBezTo>
                  <a:cubicBezTo>
                    <a:pt x="227" y="147"/>
                    <a:pt x="231" y="149"/>
                    <a:pt x="232" y="149"/>
                  </a:cubicBezTo>
                  <a:cubicBezTo>
                    <a:pt x="234" y="149"/>
                    <a:pt x="234" y="144"/>
                    <a:pt x="236" y="144"/>
                  </a:cubicBezTo>
                  <a:cubicBezTo>
                    <a:pt x="237" y="143"/>
                    <a:pt x="240" y="145"/>
                    <a:pt x="242" y="144"/>
                  </a:cubicBezTo>
                  <a:cubicBezTo>
                    <a:pt x="243" y="144"/>
                    <a:pt x="242" y="140"/>
                    <a:pt x="243" y="139"/>
                  </a:cubicBezTo>
                  <a:cubicBezTo>
                    <a:pt x="244" y="138"/>
                    <a:pt x="247" y="138"/>
                    <a:pt x="248" y="137"/>
                  </a:cubicBezTo>
                  <a:cubicBezTo>
                    <a:pt x="250" y="134"/>
                    <a:pt x="251" y="129"/>
                    <a:pt x="251" y="126"/>
                  </a:cubicBezTo>
                  <a:cubicBezTo>
                    <a:pt x="251" y="124"/>
                    <a:pt x="249" y="118"/>
                    <a:pt x="249" y="118"/>
                  </a:cubicBezTo>
                  <a:cubicBezTo>
                    <a:pt x="249" y="118"/>
                    <a:pt x="243" y="118"/>
                    <a:pt x="242" y="117"/>
                  </a:cubicBezTo>
                  <a:cubicBezTo>
                    <a:pt x="239" y="116"/>
                    <a:pt x="236" y="108"/>
                    <a:pt x="234" y="106"/>
                  </a:cubicBezTo>
                  <a:cubicBezTo>
                    <a:pt x="232" y="105"/>
                    <a:pt x="227" y="105"/>
                    <a:pt x="225" y="103"/>
                  </a:cubicBezTo>
                  <a:cubicBezTo>
                    <a:pt x="223" y="102"/>
                    <a:pt x="219" y="99"/>
                    <a:pt x="218" y="96"/>
                  </a:cubicBezTo>
                  <a:cubicBezTo>
                    <a:pt x="217" y="95"/>
                    <a:pt x="217" y="93"/>
                    <a:pt x="218" y="92"/>
                  </a:cubicBezTo>
                  <a:cubicBezTo>
                    <a:pt x="218" y="90"/>
                    <a:pt x="223" y="86"/>
                    <a:pt x="223" y="83"/>
                  </a:cubicBezTo>
                  <a:cubicBezTo>
                    <a:pt x="223" y="80"/>
                    <a:pt x="219" y="76"/>
                    <a:pt x="218" y="74"/>
                  </a:cubicBezTo>
                  <a:cubicBezTo>
                    <a:pt x="218" y="73"/>
                    <a:pt x="219" y="69"/>
                    <a:pt x="219" y="68"/>
                  </a:cubicBezTo>
                  <a:cubicBezTo>
                    <a:pt x="217" y="65"/>
                    <a:pt x="209" y="62"/>
                    <a:pt x="205" y="62"/>
                  </a:cubicBezTo>
                  <a:cubicBezTo>
                    <a:pt x="202" y="62"/>
                    <a:pt x="199" y="65"/>
                    <a:pt x="196" y="66"/>
                  </a:cubicBezTo>
                  <a:cubicBezTo>
                    <a:pt x="194" y="67"/>
                    <a:pt x="190" y="68"/>
                    <a:pt x="188" y="67"/>
                  </a:cubicBezTo>
                  <a:cubicBezTo>
                    <a:pt x="188" y="66"/>
                    <a:pt x="187" y="64"/>
                    <a:pt x="187" y="63"/>
                  </a:cubicBezTo>
                  <a:cubicBezTo>
                    <a:pt x="188" y="61"/>
                    <a:pt x="193" y="58"/>
                    <a:pt x="194" y="56"/>
                  </a:cubicBezTo>
                  <a:cubicBezTo>
                    <a:pt x="195" y="53"/>
                    <a:pt x="196" y="47"/>
                    <a:pt x="196" y="45"/>
                  </a:cubicBezTo>
                  <a:cubicBezTo>
                    <a:pt x="196" y="43"/>
                    <a:pt x="193" y="40"/>
                    <a:pt x="194" y="39"/>
                  </a:cubicBezTo>
                  <a:cubicBezTo>
                    <a:pt x="195" y="36"/>
                    <a:pt x="201" y="35"/>
                    <a:pt x="202" y="33"/>
                  </a:cubicBezTo>
                  <a:cubicBezTo>
                    <a:pt x="203" y="31"/>
                    <a:pt x="202" y="28"/>
                    <a:pt x="202" y="26"/>
                  </a:cubicBezTo>
                  <a:cubicBezTo>
                    <a:pt x="201" y="24"/>
                    <a:pt x="200" y="19"/>
                    <a:pt x="198" y="18"/>
                  </a:cubicBezTo>
                  <a:cubicBezTo>
                    <a:pt x="197" y="17"/>
                    <a:pt x="193" y="19"/>
                    <a:pt x="192" y="18"/>
                  </a:cubicBezTo>
                  <a:cubicBezTo>
                    <a:pt x="190" y="16"/>
                    <a:pt x="191" y="9"/>
                    <a:pt x="190" y="7"/>
                  </a:cubicBezTo>
                  <a:cubicBezTo>
                    <a:pt x="189" y="5"/>
                    <a:pt x="185" y="0"/>
                    <a:pt x="185" y="0"/>
                  </a:cubicBezTo>
                  <a:cubicBezTo>
                    <a:pt x="185" y="0"/>
                    <a:pt x="181" y="2"/>
                    <a:pt x="179" y="2"/>
                  </a:cubicBezTo>
                  <a:cubicBezTo>
                    <a:pt x="177" y="2"/>
                    <a:pt x="174" y="0"/>
                    <a:pt x="172" y="0"/>
                  </a:cubicBezTo>
                  <a:cubicBezTo>
                    <a:pt x="168" y="1"/>
                    <a:pt x="163" y="11"/>
                    <a:pt x="159" y="13"/>
                  </a:cubicBezTo>
                  <a:cubicBezTo>
                    <a:pt x="158" y="13"/>
                    <a:pt x="156" y="12"/>
                    <a:pt x="155" y="13"/>
                  </a:cubicBezTo>
                  <a:cubicBezTo>
                    <a:pt x="153" y="15"/>
                    <a:pt x="155" y="22"/>
                    <a:pt x="153" y="25"/>
                  </a:cubicBezTo>
                  <a:cubicBezTo>
                    <a:pt x="150" y="29"/>
                    <a:pt x="137" y="31"/>
                    <a:pt x="133" y="34"/>
                  </a:cubicBezTo>
                  <a:cubicBezTo>
                    <a:pt x="130" y="37"/>
                    <a:pt x="129" y="44"/>
                    <a:pt x="126" y="45"/>
                  </a:cubicBezTo>
                  <a:cubicBezTo>
                    <a:pt x="123" y="46"/>
                    <a:pt x="117" y="39"/>
                    <a:pt x="114" y="41"/>
                  </a:cubicBezTo>
                  <a:cubicBezTo>
                    <a:pt x="110" y="44"/>
                    <a:pt x="115" y="58"/>
                    <a:pt x="115" y="59"/>
                  </a:cubicBezTo>
                  <a:cubicBezTo>
                    <a:pt x="115" y="61"/>
                    <a:pt x="109" y="67"/>
                    <a:pt x="106" y="67"/>
                  </a:cubicBezTo>
                  <a:cubicBezTo>
                    <a:pt x="105" y="68"/>
                    <a:pt x="103" y="67"/>
                    <a:pt x="102" y="66"/>
                  </a:cubicBezTo>
                  <a:cubicBezTo>
                    <a:pt x="99" y="66"/>
                    <a:pt x="95" y="63"/>
                    <a:pt x="92" y="63"/>
                  </a:cubicBezTo>
                  <a:cubicBezTo>
                    <a:pt x="89" y="63"/>
                    <a:pt x="78" y="66"/>
                    <a:pt x="78" y="66"/>
                  </a:cubicBezTo>
                  <a:cubicBezTo>
                    <a:pt x="78" y="66"/>
                    <a:pt x="71" y="75"/>
                    <a:pt x="70" y="79"/>
                  </a:cubicBezTo>
                  <a:cubicBezTo>
                    <a:pt x="70" y="82"/>
                    <a:pt x="74" y="86"/>
                    <a:pt x="74" y="88"/>
                  </a:cubicBezTo>
                  <a:cubicBezTo>
                    <a:pt x="74" y="90"/>
                    <a:pt x="73" y="94"/>
                    <a:pt x="72" y="96"/>
                  </a:cubicBezTo>
                  <a:cubicBezTo>
                    <a:pt x="70" y="98"/>
                    <a:pt x="66" y="100"/>
                    <a:pt x="64" y="100"/>
                  </a:cubicBezTo>
                  <a:cubicBezTo>
                    <a:pt x="62" y="100"/>
                    <a:pt x="60" y="99"/>
                    <a:pt x="59" y="99"/>
                  </a:cubicBezTo>
                  <a:cubicBezTo>
                    <a:pt x="56" y="99"/>
                    <a:pt x="51" y="99"/>
                    <a:pt x="49" y="100"/>
                  </a:cubicBezTo>
                  <a:cubicBezTo>
                    <a:pt x="47" y="101"/>
                    <a:pt x="43" y="104"/>
                    <a:pt x="42" y="106"/>
                  </a:cubicBezTo>
                  <a:cubicBezTo>
                    <a:pt x="42" y="108"/>
                    <a:pt x="43" y="111"/>
                    <a:pt x="43" y="112"/>
                  </a:cubicBezTo>
                  <a:cubicBezTo>
                    <a:pt x="43" y="113"/>
                    <a:pt x="43" y="114"/>
                    <a:pt x="42" y="115"/>
                  </a:cubicBezTo>
                  <a:cubicBezTo>
                    <a:pt x="41" y="115"/>
                    <a:pt x="38" y="115"/>
                    <a:pt x="37" y="114"/>
                  </a:cubicBezTo>
                  <a:cubicBezTo>
                    <a:pt x="35" y="114"/>
                    <a:pt x="32" y="114"/>
                    <a:pt x="30" y="114"/>
                  </a:cubicBezTo>
                  <a:cubicBezTo>
                    <a:pt x="28" y="115"/>
                    <a:pt x="27" y="119"/>
                    <a:pt x="26" y="121"/>
                  </a:cubicBezTo>
                  <a:cubicBezTo>
                    <a:pt x="25" y="123"/>
                    <a:pt x="27" y="129"/>
                    <a:pt x="27" y="132"/>
                  </a:cubicBezTo>
                  <a:cubicBezTo>
                    <a:pt x="26" y="132"/>
                    <a:pt x="26" y="134"/>
                    <a:pt x="25" y="134"/>
                  </a:cubicBezTo>
                  <a:cubicBezTo>
                    <a:pt x="23" y="136"/>
                    <a:pt x="17" y="137"/>
                    <a:pt x="15" y="139"/>
                  </a:cubicBezTo>
                  <a:cubicBezTo>
                    <a:pt x="12" y="141"/>
                    <a:pt x="7" y="146"/>
                    <a:pt x="5" y="149"/>
                  </a:cubicBezTo>
                  <a:cubicBezTo>
                    <a:pt x="3" y="154"/>
                    <a:pt x="1" y="163"/>
                    <a:pt x="0" y="167"/>
                  </a:cubicBezTo>
                  <a:cubicBezTo>
                    <a:pt x="0" y="171"/>
                    <a:pt x="0" y="177"/>
                    <a:pt x="0" y="180"/>
                  </a:cubicBezTo>
                  <a:cubicBezTo>
                    <a:pt x="0" y="182"/>
                    <a:pt x="2" y="186"/>
                    <a:pt x="3" y="189"/>
                  </a:cubicBezTo>
                  <a:cubicBezTo>
                    <a:pt x="3" y="192"/>
                    <a:pt x="3" y="199"/>
                    <a:pt x="4" y="202"/>
                  </a:cubicBezTo>
                  <a:cubicBezTo>
                    <a:pt x="6" y="206"/>
                    <a:pt x="10" y="212"/>
                    <a:pt x="11" y="216"/>
                  </a:cubicBezTo>
                  <a:cubicBezTo>
                    <a:pt x="13" y="221"/>
                    <a:pt x="13" y="236"/>
                    <a:pt x="13" y="236"/>
                  </a:cubicBezTo>
                  <a:cubicBezTo>
                    <a:pt x="20" y="236"/>
                    <a:pt x="20" y="236"/>
                    <a:pt x="20" y="236"/>
                  </a:cubicBezTo>
                  <a:cubicBezTo>
                    <a:pt x="20" y="236"/>
                    <a:pt x="30" y="227"/>
                    <a:pt x="34" y="226"/>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0" name="Freeform 57">
              <a:extLst>
                <a:ext uri="{FF2B5EF4-FFF2-40B4-BE49-F238E27FC236}">
                  <a16:creationId xmlns:a16="http://schemas.microsoft.com/office/drawing/2014/main" id="{61347234-C8B7-488A-BF01-961974AB46E3}"/>
                </a:ext>
              </a:extLst>
            </p:cNvPr>
            <p:cNvSpPr>
              <a:spLocks/>
            </p:cNvSpPr>
            <p:nvPr/>
          </p:nvSpPr>
          <p:spPr bwMode="auto">
            <a:xfrm>
              <a:off x="3068638" y="1970088"/>
              <a:ext cx="568325" cy="587375"/>
            </a:xfrm>
            <a:custGeom>
              <a:avLst/>
              <a:gdLst/>
              <a:ahLst/>
              <a:cxnLst>
                <a:cxn ang="0">
                  <a:pos x="208" y="342"/>
                </a:cxn>
                <a:cxn ang="0">
                  <a:pos x="256" y="343"/>
                </a:cxn>
                <a:cxn ang="0">
                  <a:pos x="242" y="313"/>
                </a:cxn>
                <a:cxn ang="0">
                  <a:pos x="249" y="285"/>
                </a:cxn>
                <a:cxn ang="0">
                  <a:pos x="273" y="270"/>
                </a:cxn>
                <a:cxn ang="0">
                  <a:pos x="300" y="262"/>
                </a:cxn>
                <a:cxn ang="0">
                  <a:pos x="322" y="248"/>
                </a:cxn>
                <a:cxn ang="0">
                  <a:pos x="315" y="210"/>
                </a:cxn>
                <a:cxn ang="0">
                  <a:pos x="300" y="200"/>
                </a:cxn>
                <a:cxn ang="0">
                  <a:pos x="286" y="179"/>
                </a:cxn>
                <a:cxn ang="0">
                  <a:pos x="284" y="151"/>
                </a:cxn>
                <a:cxn ang="0">
                  <a:pos x="276" y="95"/>
                </a:cxn>
                <a:cxn ang="0">
                  <a:pos x="293" y="63"/>
                </a:cxn>
                <a:cxn ang="0">
                  <a:pos x="301" y="33"/>
                </a:cxn>
                <a:cxn ang="0">
                  <a:pos x="300" y="13"/>
                </a:cxn>
                <a:cxn ang="0">
                  <a:pos x="279" y="8"/>
                </a:cxn>
                <a:cxn ang="0">
                  <a:pos x="268" y="17"/>
                </a:cxn>
                <a:cxn ang="0">
                  <a:pos x="228" y="42"/>
                </a:cxn>
                <a:cxn ang="0">
                  <a:pos x="232" y="29"/>
                </a:cxn>
                <a:cxn ang="0">
                  <a:pos x="205" y="45"/>
                </a:cxn>
                <a:cxn ang="0">
                  <a:pos x="184" y="60"/>
                </a:cxn>
                <a:cxn ang="0">
                  <a:pos x="190" y="82"/>
                </a:cxn>
                <a:cxn ang="0">
                  <a:pos x="227" y="81"/>
                </a:cxn>
                <a:cxn ang="0">
                  <a:pos x="232" y="93"/>
                </a:cxn>
                <a:cxn ang="0">
                  <a:pos x="224" y="100"/>
                </a:cxn>
                <a:cxn ang="0">
                  <a:pos x="228" y="112"/>
                </a:cxn>
                <a:cxn ang="0">
                  <a:pos x="198" y="109"/>
                </a:cxn>
                <a:cxn ang="0">
                  <a:pos x="190" y="128"/>
                </a:cxn>
                <a:cxn ang="0">
                  <a:pos x="210" y="151"/>
                </a:cxn>
                <a:cxn ang="0">
                  <a:pos x="211" y="155"/>
                </a:cxn>
                <a:cxn ang="0">
                  <a:pos x="181" y="136"/>
                </a:cxn>
                <a:cxn ang="0">
                  <a:pos x="166" y="112"/>
                </a:cxn>
                <a:cxn ang="0">
                  <a:pos x="137" y="104"/>
                </a:cxn>
                <a:cxn ang="0">
                  <a:pos x="97" y="98"/>
                </a:cxn>
                <a:cxn ang="0">
                  <a:pos x="50" y="72"/>
                </a:cxn>
                <a:cxn ang="0">
                  <a:pos x="26" y="113"/>
                </a:cxn>
                <a:cxn ang="0">
                  <a:pos x="12" y="134"/>
                </a:cxn>
                <a:cxn ang="0">
                  <a:pos x="10" y="162"/>
                </a:cxn>
                <a:cxn ang="0">
                  <a:pos x="32" y="152"/>
                </a:cxn>
                <a:cxn ang="0">
                  <a:pos x="57" y="164"/>
                </a:cxn>
                <a:cxn ang="0">
                  <a:pos x="52" y="179"/>
                </a:cxn>
                <a:cxn ang="0">
                  <a:pos x="26" y="205"/>
                </a:cxn>
                <a:cxn ang="0">
                  <a:pos x="39" y="240"/>
                </a:cxn>
                <a:cxn ang="0">
                  <a:pos x="63" y="238"/>
                </a:cxn>
                <a:cxn ang="0">
                  <a:pos x="62" y="253"/>
                </a:cxn>
                <a:cxn ang="0">
                  <a:pos x="70" y="276"/>
                </a:cxn>
                <a:cxn ang="0">
                  <a:pos x="114" y="270"/>
                </a:cxn>
                <a:cxn ang="0">
                  <a:pos x="140" y="264"/>
                </a:cxn>
                <a:cxn ang="0">
                  <a:pos x="149" y="254"/>
                </a:cxn>
                <a:cxn ang="0">
                  <a:pos x="167" y="292"/>
                </a:cxn>
              </a:cxnLst>
              <a:rect l="0" t="0" r="r" b="b"/>
              <a:pathLst>
                <a:path w="335" h="346">
                  <a:moveTo>
                    <a:pt x="185" y="311"/>
                  </a:moveTo>
                  <a:cubicBezTo>
                    <a:pt x="187" y="312"/>
                    <a:pt x="189" y="315"/>
                    <a:pt x="189" y="316"/>
                  </a:cubicBezTo>
                  <a:cubicBezTo>
                    <a:pt x="190" y="320"/>
                    <a:pt x="185" y="326"/>
                    <a:pt x="186" y="329"/>
                  </a:cubicBezTo>
                  <a:cubicBezTo>
                    <a:pt x="189" y="335"/>
                    <a:pt x="202" y="340"/>
                    <a:pt x="208" y="342"/>
                  </a:cubicBezTo>
                  <a:cubicBezTo>
                    <a:pt x="211" y="343"/>
                    <a:pt x="219" y="342"/>
                    <a:pt x="223" y="341"/>
                  </a:cubicBezTo>
                  <a:cubicBezTo>
                    <a:pt x="224" y="341"/>
                    <a:pt x="225" y="339"/>
                    <a:pt x="226" y="339"/>
                  </a:cubicBezTo>
                  <a:cubicBezTo>
                    <a:pt x="232" y="338"/>
                    <a:pt x="241" y="345"/>
                    <a:pt x="247" y="346"/>
                  </a:cubicBezTo>
                  <a:cubicBezTo>
                    <a:pt x="249" y="346"/>
                    <a:pt x="255" y="345"/>
                    <a:pt x="256" y="343"/>
                  </a:cubicBezTo>
                  <a:cubicBezTo>
                    <a:pt x="258" y="340"/>
                    <a:pt x="255" y="329"/>
                    <a:pt x="253" y="326"/>
                  </a:cubicBezTo>
                  <a:cubicBezTo>
                    <a:pt x="249" y="322"/>
                    <a:pt x="231" y="325"/>
                    <a:pt x="231" y="319"/>
                  </a:cubicBezTo>
                  <a:cubicBezTo>
                    <a:pt x="231" y="317"/>
                    <a:pt x="236" y="318"/>
                    <a:pt x="237" y="317"/>
                  </a:cubicBezTo>
                  <a:cubicBezTo>
                    <a:pt x="238" y="316"/>
                    <a:pt x="241" y="314"/>
                    <a:pt x="242" y="313"/>
                  </a:cubicBezTo>
                  <a:cubicBezTo>
                    <a:pt x="243" y="310"/>
                    <a:pt x="240" y="305"/>
                    <a:pt x="240" y="303"/>
                  </a:cubicBezTo>
                  <a:cubicBezTo>
                    <a:pt x="240" y="300"/>
                    <a:pt x="237" y="293"/>
                    <a:pt x="239" y="291"/>
                  </a:cubicBezTo>
                  <a:cubicBezTo>
                    <a:pt x="240" y="290"/>
                    <a:pt x="244" y="292"/>
                    <a:pt x="245" y="291"/>
                  </a:cubicBezTo>
                  <a:cubicBezTo>
                    <a:pt x="246" y="290"/>
                    <a:pt x="247" y="286"/>
                    <a:pt x="249" y="285"/>
                  </a:cubicBezTo>
                  <a:cubicBezTo>
                    <a:pt x="250" y="284"/>
                    <a:pt x="253" y="284"/>
                    <a:pt x="255" y="285"/>
                  </a:cubicBezTo>
                  <a:cubicBezTo>
                    <a:pt x="257" y="286"/>
                    <a:pt x="260" y="292"/>
                    <a:pt x="262" y="293"/>
                  </a:cubicBezTo>
                  <a:cubicBezTo>
                    <a:pt x="264" y="293"/>
                    <a:pt x="268" y="290"/>
                    <a:pt x="269" y="289"/>
                  </a:cubicBezTo>
                  <a:cubicBezTo>
                    <a:pt x="272" y="285"/>
                    <a:pt x="270" y="274"/>
                    <a:pt x="273" y="270"/>
                  </a:cubicBezTo>
                  <a:cubicBezTo>
                    <a:pt x="274" y="269"/>
                    <a:pt x="277" y="270"/>
                    <a:pt x="278" y="269"/>
                  </a:cubicBezTo>
                  <a:cubicBezTo>
                    <a:pt x="281" y="268"/>
                    <a:pt x="287" y="263"/>
                    <a:pt x="290" y="264"/>
                  </a:cubicBezTo>
                  <a:cubicBezTo>
                    <a:pt x="292" y="265"/>
                    <a:pt x="294" y="273"/>
                    <a:pt x="297" y="273"/>
                  </a:cubicBezTo>
                  <a:cubicBezTo>
                    <a:pt x="300" y="272"/>
                    <a:pt x="298" y="264"/>
                    <a:pt x="300" y="262"/>
                  </a:cubicBezTo>
                  <a:cubicBezTo>
                    <a:pt x="302" y="261"/>
                    <a:pt x="308" y="262"/>
                    <a:pt x="309" y="261"/>
                  </a:cubicBezTo>
                  <a:cubicBezTo>
                    <a:pt x="311" y="258"/>
                    <a:pt x="307" y="250"/>
                    <a:pt x="309" y="247"/>
                  </a:cubicBezTo>
                  <a:cubicBezTo>
                    <a:pt x="310" y="246"/>
                    <a:pt x="312" y="245"/>
                    <a:pt x="313" y="245"/>
                  </a:cubicBezTo>
                  <a:cubicBezTo>
                    <a:pt x="316" y="245"/>
                    <a:pt x="320" y="248"/>
                    <a:pt x="322" y="248"/>
                  </a:cubicBezTo>
                  <a:cubicBezTo>
                    <a:pt x="326" y="248"/>
                    <a:pt x="333" y="244"/>
                    <a:pt x="334" y="241"/>
                  </a:cubicBezTo>
                  <a:cubicBezTo>
                    <a:pt x="335" y="239"/>
                    <a:pt x="333" y="234"/>
                    <a:pt x="333" y="234"/>
                  </a:cubicBezTo>
                  <a:cubicBezTo>
                    <a:pt x="333" y="234"/>
                    <a:pt x="329" y="232"/>
                    <a:pt x="328" y="231"/>
                  </a:cubicBezTo>
                  <a:cubicBezTo>
                    <a:pt x="324" y="227"/>
                    <a:pt x="317" y="216"/>
                    <a:pt x="315" y="210"/>
                  </a:cubicBezTo>
                  <a:cubicBezTo>
                    <a:pt x="314" y="208"/>
                    <a:pt x="315" y="205"/>
                    <a:pt x="315" y="203"/>
                  </a:cubicBezTo>
                  <a:cubicBezTo>
                    <a:pt x="314" y="202"/>
                    <a:pt x="311" y="198"/>
                    <a:pt x="309" y="197"/>
                  </a:cubicBezTo>
                  <a:cubicBezTo>
                    <a:pt x="308" y="196"/>
                    <a:pt x="306" y="196"/>
                    <a:pt x="304" y="196"/>
                  </a:cubicBezTo>
                  <a:cubicBezTo>
                    <a:pt x="303" y="197"/>
                    <a:pt x="302" y="199"/>
                    <a:pt x="300" y="200"/>
                  </a:cubicBezTo>
                  <a:cubicBezTo>
                    <a:pt x="299" y="200"/>
                    <a:pt x="297" y="201"/>
                    <a:pt x="296" y="200"/>
                  </a:cubicBezTo>
                  <a:cubicBezTo>
                    <a:pt x="292" y="199"/>
                    <a:pt x="286" y="192"/>
                    <a:pt x="284" y="188"/>
                  </a:cubicBezTo>
                  <a:cubicBezTo>
                    <a:pt x="284" y="186"/>
                    <a:pt x="282" y="182"/>
                    <a:pt x="283" y="181"/>
                  </a:cubicBezTo>
                  <a:cubicBezTo>
                    <a:pt x="284" y="180"/>
                    <a:pt x="286" y="180"/>
                    <a:pt x="286" y="179"/>
                  </a:cubicBezTo>
                  <a:cubicBezTo>
                    <a:pt x="287" y="179"/>
                    <a:pt x="287" y="176"/>
                    <a:pt x="287" y="175"/>
                  </a:cubicBezTo>
                  <a:cubicBezTo>
                    <a:pt x="286" y="174"/>
                    <a:pt x="282" y="174"/>
                    <a:pt x="281" y="173"/>
                  </a:cubicBezTo>
                  <a:cubicBezTo>
                    <a:pt x="280" y="172"/>
                    <a:pt x="279" y="170"/>
                    <a:pt x="278" y="168"/>
                  </a:cubicBezTo>
                  <a:cubicBezTo>
                    <a:pt x="278" y="164"/>
                    <a:pt x="284" y="155"/>
                    <a:pt x="284" y="151"/>
                  </a:cubicBezTo>
                  <a:cubicBezTo>
                    <a:pt x="286" y="140"/>
                    <a:pt x="289" y="117"/>
                    <a:pt x="286" y="106"/>
                  </a:cubicBezTo>
                  <a:cubicBezTo>
                    <a:pt x="286" y="105"/>
                    <a:pt x="285" y="103"/>
                    <a:pt x="284" y="102"/>
                  </a:cubicBezTo>
                  <a:cubicBezTo>
                    <a:pt x="283" y="101"/>
                    <a:pt x="279" y="100"/>
                    <a:pt x="278" y="99"/>
                  </a:cubicBezTo>
                  <a:cubicBezTo>
                    <a:pt x="277" y="98"/>
                    <a:pt x="276" y="96"/>
                    <a:pt x="276" y="95"/>
                  </a:cubicBezTo>
                  <a:cubicBezTo>
                    <a:pt x="276" y="93"/>
                    <a:pt x="278" y="91"/>
                    <a:pt x="279" y="90"/>
                  </a:cubicBezTo>
                  <a:cubicBezTo>
                    <a:pt x="280" y="85"/>
                    <a:pt x="276" y="73"/>
                    <a:pt x="280" y="68"/>
                  </a:cubicBezTo>
                  <a:cubicBezTo>
                    <a:pt x="281" y="67"/>
                    <a:pt x="287" y="67"/>
                    <a:pt x="289" y="66"/>
                  </a:cubicBezTo>
                  <a:cubicBezTo>
                    <a:pt x="290" y="65"/>
                    <a:pt x="292" y="64"/>
                    <a:pt x="293" y="63"/>
                  </a:cubicBezTo>
                  <a:cubicBezTo>
                    <a:pt x="295" y="60"/>
                    <a:pt x="296" y="50"/>
                    <a:pt x="298" y="47"/>
                  </a:cubicBezTo>
                  <a:cubicBezTo>
                    <a:pt x="300" y="44"/>
                    <a:pt x="307" y="41"/>
                    <a:pt x="307" y="38"/>
                  </a:cubicBezTo>
                  <a:cubicBezTo>
                    <a:pt x="308" y="37"/>
                    <a:pt x="307" y="35"/>
                    <a:pt x="306" y="34"/>
                  </a:cubicBezTo>
                  <a:cubicBezTo>
                    <a:pt x="305" y="33"/>
                    <a:pt x="302" y="34"/>
                    <a:pt x="301" y="33"/>
                  </a:cubicBezTo>
                  <a:cubicBezTo>
                    <a:pt x="300" y="33"/>
                    <a:pt x="299" y="30"/>
                    <a:pt x="298" y="30"/>
                  </a:cubicBezTo>
                  <a:cubicBezTo>
                    <a:pt x="295" y="28"/>
                    <a:pt x="288" y="29"/>
                    <a:pt x="286" y="27"/>
                  </a:cubicBezTo>
                  <a:cubicBezTo>
                    <a:pt x="285" y="26"/>
                    <a:pt x="283" y="24"/>
                    <a:pt x="284" y="22"/>
                  </a:cubicBezTo>
                  <a:cubicBezTo>
                    <a:pt x="285" y="18"/>
                    <a:pt x="298" y="17"/>
                    <a:pt x="300" y="13"/>
                  </a:cubicBezTo>
                  <a:cubicBezTo>
                    <a:pt x="301" y="12"/>
                    <a:pt x="300" y="8"/>
                    <a:pt x="300" y="8"/>
                  </a:cubicBezTo>
                  <a:cubicBezTo>
                    <a:pt x="300" y="8"/>
                    <a:pt x="289" y="14"/>
                    <a:pt x="285" y="15"/>
                  </a:cubicBezTo>
                  <a:cubicBezTo>
                    <a:pt x="283" y="15"/>
                    <a:pt x="279" y="16"/>
                    <a:pt x="278" y="14"/>
                  </a:cubicBezTo>
                  <a:cubicBezTo>
                    <a:pt x="277" y="13"/>
                    <a:pt x="279" y="10"/>
                    <a:pt x="279" y="8"/>
                  </a:cubicBezTo>
                  <a:cubicBezTo>
                    <a:pt x="279" y="6"/>
                    <a:pt x="280" y="3"/>
                    <a:pt x="278" y="2"/>
                  </a:cubicBezTo>
                  <a:cubicBezTo>
                    <a:pt x="277" y="0"/>
                    <a:pt x="273" y="2"/>
                    <a:pt x="271" y="3"/>
                  </a:cubicBezTo>
                  <a:cubicBezTo>
                    <a:pt x="270" y="4"/>
                    <a:pt x="267" y="6"/>
                    <a:pt x="267" y="8"/>
                  </a:cubicBezTo>
                  <a:cubicBezTo>
                    <a:pt x="266" y="10"/>
                    <a:pt x="269" y="15"/>
                    <a:pt x="268" y="17"/>
                  </a:cubicBezTo>
                  <a:cubicBezTo>
                    <a:pt x="268" y="19"/>
                    <a:pt x="264" y="21"/>
                    <a:pt x="262" y="22"/>
                  </a:cubicBezTo>
                  <a:cubicBezTo>
                    <a:pt x="258" y="25"/>
                    <a:pt x="248" y="28"/>
                    <a:pt x="244" y="31"/>
                  </a:cubicBezTo>
                  <a:cubicBezTo>
                    <a:pt x="242" y="32"/>
                    <a:pt x="239" y="38"/>
                    <a:pt x="236" y="39"/>
                  </a:cubicBezTo>
                  <a:cubicBezTo>
                    <a:pt x="234" y="40"/>
                    <a:pt x="230" y="43"/>
                    <a:pt x="228" y="42"/>
                  </a:cubicBezTo>
                  <a:cubicBezTo>
                    <a:pt x="227" y="41"/>
                    <a:pt x="227" y="39"/>
                    <a:pt x="227" y="38"/>
                  </a:cubicBezTo>
                  <a:cubicBezTo>
                    <a:pt x="227" y="36"/>
                    <a:pt x="228" y="34"/>
                    <a:pt x="229" y="33"/>
                  </a:cubicBezTo>
                  <a:cubicBezTo>
                    <a:pt x="230" y="31"/>
                    <a:pt x="238" y="30"/>
                    <a:pt x="237" y="28"/>
                  </a:cubicBezTo>
                  <a:cubicBezTo>
                    <a:pt x="237" y="27"/>
                    <a:pt x="233" y="28"/>
                    <a:pt x="232" y="29"/>
                  </a:cubicBezTo>
                  <a:cubicBezTo>
                    <a:pt x="229" y="29"/>
                    <a:pt x="225" y="30"/>
                    <a:pt x="223" y="32"/>
                  </a:cubicBezTo>
                  <a:cubicBezTo>
                    <a:pt x="221" y="34"/>
                    <a:pt x="219" y="40"/>
                    <a:pt x="217" y="42"/>
                  </a:cubicBezTo>
                  <a:cubicBezTo>
                    <a:pt x="216" y="43"/>
                    <a:pt x="213" y="46"/>
                    <a:pt x="211" y="47"/>
                  </a:cubicBezTo>
                  <a:cubicBezTo>
                    <a:pt x="210" y="47"/>
                    <a:pt x="207" y="45"/>
                    <a:pt x="205" y="45"/>
                  </a:cubicBezTo>
                  <a:cubicBezTo>
                    <a:pt x="203" y="45"/>
                    <a:pt x="199" y="45"/>
                    <a:pt x="197" y="46"/>
                  </a:cubicBezTo>
                  <a:cubicBezTo>
                    <a:pt x="196" y="47"/>
                    <a:pt x="196" y="49"/>
                    <a:pt x="195" y="49"/>
                  </a:cubicBezTo>
                  <a:cubicBezTo>
                    <a:pt x="193" y="51"/>
                    <a:pt x="187" y="53"/>
                    <a:pt x="185" y="56"/>
                  </a:cubicBezTo>
                  <a:cubicBezTo>
                    <a:pt x="184" y="57"/>
                    <a:pt x="184" y="59"/>
                    <a:pt x="184" y="60"/>
                  </a:cubicBezTo>
                  <a:cubicBezTo>
                    <a:pt x="184" y="61"/>
                    <a:pt x="183" y="63"/>
                    <a:pt x="184" y="64"/>
                  </a:cubicBezTo>
                  <a:cubicBezTo>
                    <a:pt x="185" y="65"/>
                    <a:pt x="188" y="65"/>
                    <a:pt x="189" y="67"/>
                  </a:cubicBezTo>
                  <a:cubicBezTo>
                    <a:pt x="190" y="69"/>
                    <a:pt x="187" y="74"/>
                    <a:pt x="187" y="76"/>
                  </a:cubicBezTo>
                  <a:cubicBezTo>
                    <a:pt x="187" y="78"/>
                    <a:pt x="188" y="81"/>
                    <a:pt x="190" y="82"/>
                  </a:cubicBezTo>
                  <a:cubicBezTo>
                    <a:pt x="191" y="82"/>
                    <a:pt x="195" y="81"/>
                    <a:pt x="197" y="81"/>
                  </a:cubicBezTo>
                  <a:cubicBezTo>
                    <a:pt x="202" y="79"/>
                    <a:pt x="210" y="71"/>
                    <a:pt x="214" y="72"/>
                  </a:cubicBezTo>
                  <a:cubicBezTo>
                    <a:pt x="217" y="72"/>
                    <a:pt x="222" y="75"/>
                    <a:pt x="224" y="77"/>
                  </a:cubicBezTo>
                  <a:cubicBezTo>
                    <a:pt x="225" y="78"/>
                    <a:pt x="226" y="80"/>
                    <a:pt x="227" y="81"/>
                  </a:cubicBezTo>
                  <a:cubicBezTo>
                    <a:pt x="230" y="83"/>
                    <a:pt x="237" y="80"/>
                    <a:pt x="239" y="81"/>
                  </a:cubicBezTo>
                  <a:cubicBezTo>
                    <a:pt x="240" y="82"/>
                    <a:pt x="242" y="85"/>
                    <a:pt x="242" y="86"/>
                  </a:cubicBezTo>
                  <a:cubicBezTo>
                    <a:pt x="242" y="88"/>
                    <a:pt x="240" y="91"/>
                    <a:pt x="239" y="92"/>
                  </a:cubicBezTo>
                  <a:cubicBezTo>
                    <a:pt x="238" y="93"/>
                    <a:pt x="233" y="93"/>
                    <a:pt x="232" y="93"/>
                  </a:cubicBezTo>
                  <a:cubicBezTo>
                    <a:pt x="230" y="93"/>
                    <a:pt x="228" y="90"/>
                    <a:pt x="226" y="89"/>
                  </a:cubicBezTo>
                  <a:cubicBezTo>
                    <a:pt x="224" y="89"/>
                    <a:pt x="221" y="89"/>
                    <a:pt x="219" y="90"/>
                  </a:cubicBezTo>
                  <a:cubicBezTo>
                    <a:pt x="219" y="91"/>
                    <a:pt x="217" y="93"/>
                    <a:pt x="217" y="94"/>
                  </a:cubicBezTo>
                  <a:cubicBezTo>
                    <a:pt x="218" y="96"/>
                    <a:pt x="222" y="99"/>
                    <a:pt x="224" y="100"/>
                  </a:cubicBezTo>
                  <a:cubicBezTo>
                    <a:pt x="227" y="102"/>
                    <a:pt x="233" y="102"/>
                    <a:pt x="235" y="103"/>
                  </a:cubicBezTo>
                  <a:cubicBezTo>
                    <a:pt x="238" y="104"/>
                    <a:pt x="246" y="108"/>
                    <a:pt x="246" y="111"/>
                  </a:cubicBezTo>
                  <a:cubicBezTo>
                    <a:pt x="246" y="113"/>
                    <a:pt x="242" y="116"/>
                    <a:pt x="240" y="116"/>
                  </a:cubicBezTo>
                  <a:cubicBezTo>
                    <a:pt x="237" y="117"/>
                    <a:pt x="231" y="113"/>
                    <a:pt x="228" y="112"/>
                  </a:cubicBezTo>
                  <a:cubicBezTo>
                    <a:pt x="225" y="112"/>
                    <a:pt x="220" y="111"/>
                    <a:pt x="217" y="112"/>
                  </a:cubicBezTo>
                  <a:cubicBezTo>
                    <a:pt x="215" y="112"/>
                    <a:pt x="212" y="117"/>
                    <a:pt x="210" y="118"/>
                  </a:cubicBezTo>
                  <a:cubicBezTo>
                    <a:pt x="209" y="118"/>
                    <a:pt x="205" y="118"/>
                    <a:pt x="203" y="118"/>
                  </a:cubicBezTo>
                  <a:cubicBezTo>
                    <a:pt x="201" y="116"/>
                    <a:pt x="200" y="110"/>
                    <a:pt x="198" y="109"/>
                  </a:cubicBezTo>
                  <a:cubicBezTo>
                    <a:pt x="197" y="109"/>
                    <a:pt x="195" y="109"/>
                    <a:pt x="194" y="110"/>
                  </a:cubicBezTo>
                  <a:cubicBezTo>
                    <a:pt x="192" y="111"/>
                    <a:pt x="192" y="116"/>
                    <a:pt x="191" y="118"/>
                  </a:cubicBezTo>
                  <a:cubicBezTo>
                    <a:pt x="190" y="119"/>
                    <a:pt x="187" y="120"/>
                    <a:pt x="187" y="121"/>
                  </a:cubicBezTo>
                  <a:cubicBezTo>
                    <a:pt x="186" y="123"/>
                    <a:pt x="189" y="127"/>
                    <a:pt x="190" y="128"/>
                  </a:cubicBezTo>
                  <a:cubicBezTo>
                    <a:pt x="192" y="130"/>
                    <a:pt x="198" y="128"/>
                    <a:pt x="199" y="130"/>
                  </a:cubicBezTo>
                  <a:cubicBezTo>
                    <a:pt x="201" y="132"/>
                    <a:pt x="201" y="138"/>
                    <a:pt x="202" y="140"/>
                  </a:cubicBezTo>
                  <a:cubicBezTo>
                    <a:pt x="203" y="142"/>
                    <a:pt x="208" y="145"/>
                    <a:pt x="209" y="147"/>
                  </a:cubicBezTo>
                  <a:cubicBezTo>
                    <a:pt x="210" y="148"/>
                    <a:pt x="209" y="150"/>
                    <a:pt x="210" y="151"/>
                  </a:cubicBezTo>
                  <a:cubicBezTo>
                    <a:pt x="211" y="153"/>
                    <a:pt x="216" y="154"/>
                    <a:pt x="218" y="156"/>
                  </a:cubicBezTo>
                  <a:cubicBezTo>
                    <a:pt x="219" y="158"/>
                    <a:pt x="223" y="164"/>
                    <a:pt x="221" y="166"/>
                  </a:cubicBezTo>
                  <a:cubicBezTo>
                    <a:pt x="221" y="167"/>
                    <a:pt x="219" y="165"/>
                    <a:pt x="218" y="164"/>
                  </a:cubicBezTo>
                  <a:cubicBezTo>
                    <a:pt x="216" y="162"/>
                    <a:pt x="214" y="156"/>
                    <a:pt x="211" y="155"/>
                  </a:cubicBezTo>
                  <a:cubicBezTo>
                    <a:pt x="209" y="154"/>
                    <a:pt x="202" y="154"/>
                    <a:pt x="200" y="155"/>
                  </a:cubicBezTo>
                  <a:cubicBezTo>
                    <a:pt x="198" y="156"/>
                    <a:pt x="198" y="162"/>
                    <a:pt x="196" y="162"/>
                  </a:cubicBezTo>
                  <a:cubicBezTo>
                    <a:pt x="195" y="163"/>
                    <a:pt x="192" y="160"/>
                    <a:pt x="191" y="158"/>
                  </a:cubicBezTo>
                  <a:cubicBezTo>
                    <a:pt x="187" y="154"/>
                    <a:pt x="185" y="141"/>
                    <a:pt x="181" y="136"/>
                  </a:cubicBezTo>
                  <a:cubicBezTo>
                    <a:pt x="180" y="135"/>
                    <a:pt x="176" y="133"/>
                    <a:pt x="175" y="131"/>
                  </a:cubicBezTo>
                  <a:cubicBezTo>
                    <a:pt x="174" y="129"/>
                    <a:pt x="178" y="125"/>
                    <a:pt x="178" y="122"/>
                  </a:cubicBezTo>
                  <a:cubicBezTo>
                    <a:pt x="178" y="120"/>
                    <a:pt x="177" y="115"/>
                    <a:pt x="175" y="114"/>
                  </a:cubicBezTo>
                  <a:cubicBezTo>
                    <a:pt x="174" y="112"/>
                    <a:pt x="169" y="112"/>
                    <a:pt x="166" y="112"/>
                  </a:cubicBezTo>
                  <a:cubicBezTo>
                    <a:pt x="164" y="112"/>
                    <a:pt x="160" y="113"/>
                    <a:pt x="158" y="113"/>
                  </a:cubicBezTo>
                  <a:cubicBezTo>
                    <a:pt x="156" y="113"/>
                    <a:pt x="152" y="112"/>
                    <a:pt x="151" y="111"/>
                  </a:cubicBezTo>
                  <a:cubicBezTo>
                    <a:pt x="149" y="110"/>
                    <a:pt x="147" y="106"/>
                    <a:pt x="146" y="105"/>
                  </a:cubicBezTo>
                  <a:cubicBezTo>
                    <a:pt x="144" y="104"/>
                    <a:pt x="139" y="103"/>
                    <a:pt x="137" y="104"/>
                  </a:cubicBezTo>
                  <a:cubicBezTo>
                    <a:pt x="135" y="104"/>
                    <a:pt x="132" y="108"/>
                    <a:pt x="130" y="109"/>
                  </a:cubicBezTo>
                  <a:cubicBezTo>
                    <a:pt x="128" y="110"/>
                    <a:pt x="126" y="113"/>
                    <a:pt x="124" y="114"/>
                  </a:cubicBezTo>
                  <a:cubicBezTo>
                    <a:pt x="121" y="114"/>
                    <a:pt x="116" y="111"/>
                    <a:pt x="114" y="109"/>
                  </a:cubicBezTo>
                  <a:cubicBezTo>
                    <a:pt x="109" y="107"/>
                    <a:pt x="101" y="101"/>
                    <a:pt x="97" y="98"/>
                  </a:cubicBezTo>
                  <a:cubicBezTo>
                    <a:pt x="94" y="95"/>
                    <a:pt x="91" y="88"/>
                    <a:pt x="88" y="85"/>
                  </a:cubicBezTo>
                  <a:cubicBezTo>
                    <a:pt x="86" y="82"/>
                    <a:pt x="82" y="78"/>
                    <a:pt x="79" y="77"/>
                  </a:cubicBezTo>
                  <a:cubicBezTo>
                    <a:pt x="76" y="76"/>
                    <a:pt x="69" y="78"/>
                    <a:pt x="65" y="78"/>
                  </a:cubicBezTo>
                  <a:cubicBezTo>
                    <a:pt x="61" y="77"/>
                    <a:pt x="54" y="73"/>
                    <a:pt x="50" y="72"/>
                  </a:cubicBezTo>
                  <a:cubicBezTo>
                    <a:pt x="48" y="72"/>
                    <a:pt x="44" y="73"/>
                    <a:pt x="42" y="74"/>
                  </a:cubicBezTo>
                  <a:cubicBezTo>
                    <a:pt x="39" y="76"/>
                    <a:pt x="36" y="82"/>
                    <a:pt x="35" y="85"/>
                  </a:cubicBezTo>
                  <a:cubicBezTo>
                    <a:pt x="33" y="90"/>
                    <a:pt x="35" y="100"/>
                    <a:pt x="33" y="105"/>
                  </a:cubicBezTo>
                  <a:cubicBezTo>
                    <a:pt x="32" y="107"/>
                    <a:pt x="28" y="111"/>
                    <a:pt x="26" y="113"/>
                  </a:cubicBezTo>
                  <a:cubicBezTo>
                    <a:pt x="24" y="114"/>
                    <a:pt x="19" y="114"/>
                    <a:pt x="17" y="115"/>
                  </a:cubicBezTo>
                  <a:cubicBezTo>
                    <a:pt x="16" y="116"/>
                    <a:pt x="15" y="120"/>
                    <a:pt x="15" y="121"/>
                  </a:cubicBezTo>
                  <a:cubicBezTo>
                    <a:pt x="14" y="123"/>
                    <a:pt x="16" y="128"/>
                    <a:pt x="16" y="130"/>
                  </a:cubicBezTo>
                  <a:cubicBezTo>
                    <a:pt x="15" y="131"/>
                    <a:pt x="13" y="134"/>
                    <a:pt x="12" y="134"/>
                  </a:cubicBezTo>
                  <a:cubicBezTo>
                    <a:pt x="11" y="135"/>
                    <a:pt x="8" y="135"/>
                    <a:pt x="6" y="135"/>
                  </a:cubicBezTo>
                  <a:cubicBezTo>
                    <a:pt x="4" y="137"/>
                    <a:pt x="2" y="143"/>
                    <a:pt x="2" y="146"/>
                  </a:cubicBezTo>
                  <a:cubicBezTo>
                    <a:pt x="1" y="149"/>
                    <a:pt x="0" y="157"/>
                    <a:pt x="0" y="157"/>
                  </a:cubicBezTo>
                  <a:cubicBezTo>
                    <a:pt x="0" y="157"/>
                    <a:pt x="7" y="162"/>
                    <a:pt x="10" y="162"/>
                  </a:cubicBezTo>
                  <a:cubicBezTo>
                    <a:pt x="12" y="163"/>
                    <a:pt x="17" y="160"/>
                    <a:pt x="19" y="161"/>
                  </a:cubicBezTo>
                  <a:cubicBezTo>
                    <a:pt x="21" y="162"/>
                    <a:pt x="22" y="167"/>
                    <a:pt x="24" y="167"/>
                  </a:cubicBezTo>
                  <a:cubicBezTo>
                    <a:pt x="26" y="167"/>
                    <a:pt x="30" y="165"/>
                    <a:pt x="31" y="163"/>
                  </a:cubicBezTo>
                  <a:cubicBezTo>
                    <a:pt x="32" y="161"/>
                    <a:pt x="30" y="154"/>
                    <a:pt x="32" y="152"/>
                  </a:cubicBezTo>
                  <a:cubicBezTo>
                    <a:pt x="33" y="151"/>
                    <a:pt x="35" y="150"/>
                    <a:pt x="36" y="151"/>
                  </a:cubicBezTo>
                  <a:cubicBezTo>
                    <a:pt x="40" y="152"/>
                    <a:pt x="42" y="159"/>
                    <a:pt x="45" y="161"/>
                  </a:cubicBezTo>
                  <a:cubicBezTo>
                    <a:pt x="47" y="161"/>
                    <a:pt x="52" y="160"/>
                    <a:pt x="54" y="161"/>
                  </a:cubicBezTo>
                  <a:cubicBezTo>
                    <a:pt x="55" y="161"/>
                    <a:pt x="56" y="163"/>
                    <a:pt x="57" y="164"/>
                  </a:cubicBezTo>
                  <a:cubicBezTo>
                    <a:pt x="57" y="165"/>
                    <a:pt x="55" y="168"/>
                    <a:pt x="56" y="170"/>
                  </a:cubicBezTo>
                  <a:cubicBezTo>
                    <a:pt x="57" y="171"/>
                    <a:pt x="62" y="172"/>
                    <a:pt x="63" y="174"/>
                  </a:cubicBezTo>
                  <a:cubicBezTo>
                    <a:pt x="63" y="176"/>
                    <a:pt x="60" y="179"/>
                    <a:pt x="59" y="179"/>
                  </a:cubicBezTo>
                  <a:cubicBezTo>
                    <a:pt x="57" y="180"/>
                    <a:pt x="54" y="179"/>
                    <a:pt x="52" y="179"/>
                  </a:cubicBezTo>
                  <a:cubicBezTo>
                    <a:pt x="50" y="180"/>
                    <a:pt x="47" y="183"/>
                    <a:pt x="45" y="185"/>
                  </a:cubicBezTo>
                  <a:cubicBezTo>
                    <a:pt x="44" y="187"/>
                    <a:pt x="44" y="191"/>
                    <a:pt x="43" y="193"/>
                  </a:cubicBezTo>
                  <a:cubicBezTo>
                    <a:pt x="43" y="194"/>
                    <a:pt x="41" y="196"/>
                    <a:pt x="40" y="197"/>
                  </a:cubicBezTo>
                  <a:cubicBezTo>
                    <a:pt x="37" y="200"/>
                    <a:pt x="29" y="202"/>
                    <a:pt x="26" y="205"/>
                  </a:cubicBezTo>
                  <a:cubicBezTo>
                    <a:pt x="23" y="208"/>
                    <a:pt x="19" y="215"/>
                    <a:pt x="18" y="220"/>
                  </a:cubicBezTo>
                  <a:cubicBezTo>
                    <a:pt x="18" y="222"/>
                    <a:pt x="18" y="226"/>
                    <a:pt x="20" y="228"/>
                  </a:cubicBezTo>
                  <a:cubicBezTo>
                    <a:pt x="23" y="231"/>
                    <a:pt x="35" y="227"/>
                    <a:pt x="38" y="231"/>
                  </a:cubicBezTo>
                  <a:cubicBezTo>
                    <a:pt x="40" y="233"/>
                    <a:pt x="38" y="238"/>
                    <a:pt x="39" y="240"/>
                  </a:cubicBezTo>
                  <a:cubicBezTo>
                    <a:pt x="41" y="243"/>
                    <a:pt x="49" y="247"/>
                    <a:pt x="53" y="248"/>
                  </a:cubicBezTo>
                  <a:cubicBezTo>
                    <a:pt x="54" y="248"/>
                    <a:pt x="55" y="247"/>
                    <a:pt x="56" y="247"/>
                  </a:cubicBezTo>
                  <a:cubicBezTo>
                    <a:pt x="57" y="246"/>
                    <a:pt x="57" y="242"/>
                    <a:pt x="58" y="240"/>
                  </a:cubicBezTo>
                  <a:cubicBezTo>
                    <a:pt x="59" y="239"/>
                    <a:pt x="61" y="238"/>
                    <a:pt x="63" y="238"/>
                  </a:cubicBezTo>
                  <a:cubicBezTo>
                    <a:pt x="64" y="238"/>
                    <a:pt x="66" y="239"/>
                    <a:pt x="66" y="240"/>
                  </a:cubicBezTo>
                  <a:cubicBezTo>
                    <a:pt x="66" y="242"/>
                    <a:pt x="61" y="242"/>
                    <a:pt x="60" y="244"/>
                  </a:cubicBezTo>
                  <a:cubicBezTo>
                    <a:pt x="60" y="245"/>
                    <a:pt x="59" y="247"/>
                    <a:pt x="60" y="249"/>
                  </a:cubicBezTo>
                  <a:cubicBezTo>
                    <a:pt x="60" y="250"/>
                    <a:pt x="62" y="252"/>
                    <a:pt x="62" y="253"/>
                  </a:cubicBezTo>
                  <a:cubicBezTo>
                    <a:pt x="63" y="255"/>
                    <a:pt x="60" y="261"/>
                    <a:pt x="62" y="263"/>
                  </a:cubicBezTo>
                  <a:cubicBezTo>
                    <a:pt x="63" y="265"/>
                    <a:pt x="67" y="264"/>
                    <a:pt x="68" y="265"/>
                  </a:cubicBezTo>
                  <a:cubicBezTo>
                    <a:pt x="69" y="265"/>
                    <a:pt x="71" y="267"/>
                    <a:pt x="71" y="267"/>
                  </a:cubicBezTo>
                  <a:cubicBezTo>
                    <a:pt x="72" y="269"/>
                    <a:pt x="69" y="274"/>
                    <a:pt x="70" y="276"/>
                  </a:cubicBezTo>
                  <a:cubicBezTo>
                    <a:pt x="74" y="281"/>
                    <a:pt x="87" y="286"/>
                    <a:pt x="93" y="284"/>
                  </a:cubicBezTo>
                  <a:cubicBezTo>
                    <a:pt x="95" y="284"/>
                    <a:pt x="98" y="278"/>
                    <a:pt x="100" y="277"/>
                  </a:cubicBezTo>
                  <a:cubicBezTo>
                    <a:pt x="102" y="276"/>
                    <a:pt x="105" y="278"/>
                    <a:pt x="106" y="277"/>
                  </a:cubicBezTo>
                  <a:cubicBezTo>
                    <a:pt x="109" y="276"/>
                    <a:pt x="111" y="269"/>
                    <a:pt x="114" y="270"/>
                  </a:cubicBezTo>
                  <a:cubicBezTo>
                    <a:pt x="115" y="270"/>
                    <a:pt x="116" y="274"/>
                    <a:pt x="118" y="275"/>
                  </a:cubicBezTo>
                  <a:cubicBezTo>
                    <a:pt x="119" y="276"/>
                    <a:pt x="121" y="276"/>
                    <a:pt x="123" y="276"/>
                  </a:cubicBezTo>
                  <a:cubicBezTo>
                    <a:pt x="126" y="275"/>
                    <a:pt x="130" y="267"/>
                    <a:pt x="133" y="265"/>
                  </a:cubicBezTo>
                  <a:cubicBezTo>
                    <a:pt x="135" y="264"/>
                    <a:pt x="138" y="265"/>
                    <a:pt x="140" y="264"/>
                  </a:cubicBezTo>
                  <a:cubicBezTo>
                    <a:pt x="141" y="264"/>
                    <a:pt x="142" y="262"/>
                    <a:pt x="143" y="260"/>
                  </a:cubicBezTo>
                  <a:cubicBezTo>
                    <a:pt x="143" y="258"/>
                    <a:pt x="142" y="253"/>
                    <a:pt x="144" y="251"/>
                  </a:cubicBezTo>
                  <a:cubicBezTo>
                    <a:pt x="144" y="250"/>
                    <a:pt x="147" y="249"/>
                    <a:pt x="148" y="250"/>
                  </a:cubicBezTo>
                  <a:cubicBezTo>
                    <a:pt x="149" y="250"/>
                    <a:pt x="149" y="253"/>
                    <a:pt x="149" y="254"/>
                  </a:cubicBezTo>
                  <a:cubicBezTo>
                    <a:pt x="151" y="256"/>
                    <a:pt x="155" y="259"/>
                    <a:pt x="158" y="260"/>
                  </a:cubicBezTo>
                  <a:cubicBezTo>
                    <a:pt x="161" y="262"/>
                    <a:pt x="169" y="264"/>
                    <a:pt x="170" y="268"/>
                  </a:cubicBezTo>
                  <a:cubicBezTo>
                    <a:pt x="171" y="271"/>
                    <a:pt x="165" y="275"/>
                    <a:pt x="164" y="278"/>
                  </a:cubicBezTo>
                  <a:cubicBezTo>
                    <a:pt x="164" y="282"/>
                    <a:pt x="167" y="288"/>
                    <a:pt x="167" y="292"/>
                  </a:cubicBezTo>
                  <a:cubicBezTo>
                    <a:pt x="166" y="296"/>
                    <a:pt x="163" y="307"/>
                    <a:pt x="163" y="307"/>
                  </a:cubicBezTo>
                  <a:cubicBezTo>
                    <a:pt x="163" y="307"/>
                    <a:pt x="164" y="311"/>
                    <a:pt x="165" y="312"/>
                  </a:cubicBezTo>
                  <a:cubicBezTo>
                    <a:pt x="169" y="315"/>
                    <a:pt x="181" y="309"/>
                    <a:pt x="185" y="311"/>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1" name="Freeform 58">
              <a:extLst>
                <a:ext uri="{FF2B5EF4-FFF2-40B4-BE49-F238E27FC236}">
                  <a16:creationId xmlns:a16="http://schemas.microsoft.com/office/drawing/2014/main" id="{5C705B5A-7E57-4453-AA5C-55A5C17648FD}"/>
                </a:ext>
              </a:extLst>
            </p:cNvPr>
            <p:cNvSpPr>
              <a:spLocks/>
            </p:cNvSpPr>
            <p:nvPr/>
          </p:nvSpPr>
          <p:spPr bwMode="auto">
            <a:xfrm>
              <a:off x="3163888" y="2357438"/>
              <a:ext cx="585788" cy="882650"/>
            </a:xfrm>
            <a:custGeom>
              <a:avLst/>
              <a:gdLst/>
              <a:ahLst/>
              <a:cxnLst>
                <a:cxn ang="0">
                  <a:pos x="329" y="176"/>
                </a:cxn>
                <a:cxn ang="0">
                  <a:pos x="314" y="152"/>
                </a:cxn>
                <a:cxn ang="0">
                  <a:pos x="302" y="133"/>
                </a:cxn>
                <a:cxn ang="0">
                  <a:pos x="285" y="116"/>
                </a:cxn>
                <a:cxn ang="0">
                  <a:pos x="287" y="100"/>
                </a:cxn>
                <a:cxn ang="0">
                  <a:pos x="301" y="49"/>
                </a:cxn>
                <a:cxn ang="0">
                  <a:pos x="287" y="3"/>
                </a:cxn>
                <a:cxn ang="0">
                  <a:pos x="266" y="20"/>
                </a:cxn>
                <a:cxn ang="0">
                  <a:pos x="244" y="34"/>
                </a:cxn>
                <a:cxn ang="0">
                  <a:pos x="217" y="42"/>
                </a:cxn>
                <a:cxn ang="0">
                  <a:pos x="193" y="57"/>
                </a:cxn>
                <a:cxn ang="0">
                  <a:pos x="186" y="85"/>
                </a:cxn>
                <a:cxn ang="0">
                  <a:pos x="200" y="115"/>
                </a:cxn>
                <a:cxn ang="0">
                  <a:pos x="152" y="114"/>
                </a:cxn>
                <a:cxn ang="0">
                  <a:pos x="109" y="84"/>
                </a:cxn>
                <a:cxn ang="0">
                  <a:pos x="77" y="74"/>
                </a:cxn>
                <a:cxn ang="0">
                  <a:pos x="76" y="88"/>
                </a:cxn>
                <a:cxn ang="0">
                  <a:pos x="84" y="120"/>
                </a:cxn>
                <a:cxn ang="0">
                  <a:pos x="82" y="135"/>
                </a:cxn>
                <a:cxn ang="0">
                  <a:pos x="60" y="127"/>
                </a:cxn>
                <a:cxn ang="0">
                  <a:pos x="54" y="137"/>
                </a:cxn>
                <a:cxn ang="0">
                  <a:pos x="46" y="154"/>
                </a:cxn>
                <a:cxn ang="0">
                  <a:pos x="58" y="167"/>
                </a:cxn>
                <a:cxn ang="0">
                  <a:pos x="64" y="183"/>
                </a:cxn>
                <a:cxn ang="0">
                  <a:pos x="54" y="193"/>
                </a:cxn>
                <a:cxn ang="0">
                  <a:pos x="47" y="214"/>
                </a:cxn>
                <a:cxn ang="0">
                  <a:pos x="20" y="231"/>
                </a:cxn>
                <a:cxn ang="0">
                  <a:pos x="27" y="242"/>
                </a:cxn>
                <a:cxn ang="0">
                  <a:pos x="58" y="237"/>
                </a:cxn>
                <a:cxn ang="0">
                  <a:pos x="78" y="223"/>
                </a:cxn>
                <a:cxn ang="0">
                  <a:pos x="109" y="223"/>
                </a:cxn>
                <a:cxn ang="0">
                  <a:pos x="124" y="234"/>
                </a:cxn>
                <a:cxn ang="0">
                  <a:pos x="148" y="268"/>
                </a:cxn>
                <a:cxn ang="0">
                  <a:pos x="135" y="279"/>
                </a:cxn>
                <a:cxn ang="0">
                  <a:pos x="143" y="302"/>
                </a:cxn>
                <a:cxn ang="0">
                  <a:pos x="157" y="317"/>
                </a:cxn>
                <a:cxn ang="0">
                  <a:pos x="164" y="327"/>
                </a:cxn>
                <a:cxn ang="0">
                  <a:pos x="168" y="352"/>
                </a:cxn>
                <a:cxn ang="0">
                  <a:pos x="164" y="371"/>
                </a:cxn>
                <a:cxn ang="0">
                  <a:pos x="163" y="397"/>
                </a:cxn>
                <a:cxn ang="0">
                  <a:pos x="161" y="427"/>
                </a:cxn>
                <a:cxn ang="0">
                  <a:pos x="162" y="446"/>
                </a:cxn>
                <a:cxn ang="0">
                  <a:pos x="160" y="462"/>
                </a:cxn>
                <a:cxn ang="0">
                  <a:pos x="169" y="474"/>
                </a:cxn>
                <a:cxn ang="0">
                  <a:pos x="178" y="501"/>
                </a:cxn>
                <a:cxn ang="0">
                  <a:pos x="200" y="512"/>
                </a:cxn>
                <a:cxn ang="0">
                  <a:pos x="232" y="510"/>
                </a:cxn>
                <a:cxn ang="0">
                  <a:pos x="245" y="498"/>
                </a:cxn>
                <a:cxn ang="0">
                  <a:pos x="270" y="480"/>
                </a:cxn>
                <a:cxn ang="0">
                  <a:pos x="282" y="457"/>
                </a:cxn>
                <a:cxn ang="0">
                  <a:pos x="275" y="422"/>
                </a:cxn>
                <a:cxn ang="0">
                  <a:pos x="271" y="345"/>
                </a:cxn>
                <a:cxn ang="0">
                  <a:pos x="272" y="292"/>
                </a:cxn>
                <a:cxn ang="0">
                  <a:pos x="293" y="264"/>
                </a:cxn>
                <a:cxn ang="0">
                  <a:pos x="310" y="255"/>
                </a:cxn>
                <a:cxn ang="0">
                  <a:pos x="331" y="243"/>
                </a:cxn>
                <a:cxn ang="0">
                  <a:pos x="345" y="209"/>
                </a:cxn>
              </a:cxnLst>
              <a:rect l="0" t="0" r="r" b="b"/>
              <a:pathLst>
                <a:path w="345" h="520">
                  <a:moveTo>
                    <a:pt x="333" y="198"/>
                  </a:moveTo>
                  <a:cubicBezTo>
                    <a:pt x="332" y="198"/>
                    <a:pt x="330" y="195"/>
                    <a:pt x="330" y="194"/>
                  </a:cubicBezTo>
                  <a:cubicBezTo>
                    <a:pt x="329" y="191"/>
                    <a:pt x="334" y="185"/>
                    <a:pt x="333" y="182"/>
                  </a:cubicBezTo>
                  <a:cubicBezTo>
                    <a:pt x="333" y="180"/>
                    <a:pt x="330" y="177"/>
                    <a:pt x="329" y="176"/>
                  </a:cubicBezTo>
                  <a:cubicBezTo>
                    <a:pt x="328" y="175"/>
                    <a:pt x="326" y="175"/>
                    <a:pt x="325" y="175"/>
                  </a:cubicBezTo>
                  <a:cubicBezTo>
                    <a:pt x="322" y="173"/>
                    <a:pt x="318" y="170"/>
                    <a:pt x="317" y="167"/>
                  </a:cubicBezTo>
                  <a:cubicBezTo>
                    <a:pt x="316" y="165"/>
                    <a:pt x="319" y="162"/>
                    <a:pt x="319" y="160"/>
                  </a:cubicBezTo>
                  <a:cubicBezTo>
                    <a:pt x="319" y="157"/>
                    <a:pt x="315" y="154"/>
                    <a:pt x="314" y="152"/>
                  </a:cubicBezTo>
                  <a:cubicBezTo>
                    <a:pt x="314" y="149"/>
                    <a:pt x="317" y="144"/>
                    <a:pt x="317" y="141"/>
                  </a:cubicBezTo>
                  <a:cubicBezTo>
                    <a:pt x="317" y="136"/>
                    <a:pt x="314" y="126"/>
                    <a:pt x="310" y="124"/>
                  </a:cubicBezTo>
                  <a:cubicBezTo>
                    <a:pt x="308" y="124"/>
                    <a:pt x="305" y="124"/>
                    <a:pt x="304" y="125"/>
                  </a:cubicBezTo>
                  <a:cubicBezTo>
                    <a:pt x="302" y="127"/>
                    <a:pt x="303" y="132"/>
                    <a:pt x="302" y="133"/>
                  </a:cubicBezTo>
                  <a:cubicBezTo>
                    <a:pt x="300" y="135"/>
                    <a:pt x="296" y="135"/>
                    <a:pt x="295" y="135"/>
                  </a:cubicBezTo>
                  <a:cubicBezTo>
                    <a:pt x="294" y="135"/>
                    <a:pt x="291" y="135"/>
                    <a:pt x="290" y="134"/>
                  </a:cubicBezTo>
                  <a:cubicBezTo>
                    <a:pt x="288" y="133"/>
                    <a:pt x="285" y="128"/>
                    <a:pt x="284" y="126"/>
                  </a:cubicBezTo>
                  <a:cubicBezTo>
                    <a:pt x="284" y="123"/>
                    <a:pt x="286" y="118"/>
                    <a:pt x="285" y="116"/>
                  </a:cubicBezTo>
                  <a:cubicBezTo>
                    <a:pt x="284" y="115"/>
                    <a:pt x="281" y="114"/>
                    <a:pt x="280" y="114"/>
                  </a:cubicBezTo>
                  <a:cubicBezTo>
                    <a:pt x="279" y="113"/>
                    <a:pt x="277" y="111"/>
                    <a:pt x="276" y="110"/>
                  </a:cubicBezTo>
                  <a:cubicBezTo>
                    <a:pt x="276" y="109"/>
                    <a:pt x="275" y="107"/>
                    <a:pt x="276" y="106"/>
                  </a:cubicBezTo>
                  <a:cubicBezTo>
                    <a:pt x="277" y="103"/>
                    <a:pt x="285" y="102"/>
                    <a:pt x="287" y="100"/>
                  </a:cubicBezTo>
                  <a:cubicBezTo>
                    <a:pt x="291" y="96"/>
                    <a:pt x="297" y="87"/>
                    <a:pt x="297" y="81"/>
                  </a:cubicBezTo>
                  <a:cubicBezTo>
                    <a:pt x="297" y="79"/>
                    <a:pt x="294" y="75"/>
                    <a:pt x="293" y="73"/>
                  </a:cubicBezTo>
                  <a:cubicBezTo>
                    <a:pt x="292" y="68"/>
                    <a:pt x="290" y="59"/>
                    <a:pt x="292" y="55"/>
                  </a:cubicBezTo>
                  <a:cubicBezTo>
                    <a:pt x="294" y="52"/>
                    <a:pt x="299" y="51"/>
                    <a:pt x="301" y="49"/>
                  </a:cubicBezTo>
                  <a:cubicBezTo>
                    <a:pt x="303" y="48"/>
                    <a:pt x="305" y="44"/>
                    <a:pt x="306" y="42"/>
                  </a:cubicBezTo>
                  <a:cubicBezTo>
                    <a:pt x="309" y="36"/>
                    <a:pt x="316" y="23"/>
                    <a:pt x="313" y="17"/>
                  </a:cubicBezTo>
                  <a:cubicBezTo>
                    <a:pt x="310" y="12"/>
                    <a:pt x="298" y="11"/>
                    <a:pt x="294" y="9"/>
                  </a:cubicBezTo>
                  <a:cubicBezTo>
                    <a:pt x="292" y="8"/>
                    <a:pt x="289" y="4"/>
                    <a:pt x="287" y="3"/>
                  </a:cubicBezTo>
                  <a:cubicBezTo>
                    <a:pt x="285" y="2"/>
                    <a:pt x="282" y="0"/>
                    <a:pt x="280" y="0"/>
                  </a:cubicBezTo>
                  <a:cubicBezTo>
                    <a:pt x="279" y="1"/>
                    <a:pt x="277" y="6"/>
                    <a:pt x="277" y="6"/>
                  </a:cubicBezTo>
                  <a:cubicBezTo>
                    <a:pt x="277" y="6"/>
                    <a:pt x="279" y="11"/>
                    <a:pt x="278" y="13"/>
                  </a:cubicBezTo>
                  <a:cubicBezTo>
                    <a:pt x="277" y="16"/>
                    <a:pt x="270" y="20"/>
                    <a:pt x="266" y="20"/>
                  </a:cubicBezTo>
                  <a:cubicBezTo>
                    <a:pt x="264" y="20"/>
                    <a:pt x="260" y="17"/>
                    <a:pt x="257" y="17"/>
                  </a:cubicBezTo>
                  <a:cubicBezTo>
                    <a:pt x="256" y="17"/>
                    <a:pt x="254" y="18"/>
                    <a:pt x="253" y="19"/>
                  </a:cubicBezTo>
                  <a:cubicBezTo>
                    <a:pt x="251" y="22"/>
                    <a:pt x="255" y="30"/>
                    <a:pt x="253" y="33"/>
                  </a:cubicBezTo>
                  <a:cubicBezTo>
                    <a:pt x="252" y="34"/>
                    <a:pt x="246" y="33"/>
                    <a:pt x="244" y="34"/>
                  </a:cubicBezTo>
                  <a:cubicBezTo>
                    <a:pt x="242" y="36"/>
                    <a:pt x="244" y="44"/>
                    <a:pt x="241" y="45"/>
                  </a:cubicBezTo>
                  <a:cubicBezTo>
                    <a:pt x="238" y="45"/>
                    <a:pt x="236" y="37"/>
                    <a:pt x="234" y="36"/>
                  </a:cubicBezTo>
                  <a:cubicBezTo>
                    <a:pt x="231" y="35"/>
                    <a:pt x="225" y="40"/>
                    <a:pt x="222" y="41"/>
                  </a:cubicBezTo>
                  <a:cubicBezTo>
                    <a:pt x="221" y="42"/>
                    <a:pt x="218" y="41"/>
                    <a:pt x="217" y="42"/>
                  </a:cubicBezTo>
                  <a:cubicBezTo>
                    <a:pt x="214" y="46"/>
                    <a:pt x="216" y="57"/>
                    <a:pt x="213" y="61"/>
                  </a:cubicBezTo>
                  <a:cubicBezTo>
                    <a:pt x="212" y="62"/>
                    <a:pt x="208" y="65"/>
                    <a:pt x="206" y="65"/>
                  </a:cubicBezTo>
                  <a:cubicBezTo>
                    <a:pt x="204" y="64"/>
                    <a:pt x="201" y="58"/>
                    <a:pt x="199" y="57"/>
                  </a:cubicBezTo>
                  <a:cubicBezTo>
                    <a:pt x="197" y="56"/>
                    <a:pt x="194" y="56"/>
                    <a:pt x="193" y="57"/>
                  </a:cubicBezTo>
                  <a:cubicBezTo>
                    <a:pt x="191" y="58"/>
                    <a:pt x="190" y="62"/>
                    <a:pt x="189" y="63"/>
                  </a:cubicBezTo>
                  <a:cubicBezTo>
                    <a:pt x="188" y="64"/>
                    <a:pt x="184" y="62"/>
                    <a:pt x="183" y="63"/>
                  </a:cubicBezTo>
                  <a:cubicBezTo>
                    <a:pt x="181" y="65"/>
                    <a:pt x="184" y="72"/>
                    <a:pt x="184" y="75"/>
                  </a:cubicBezTo>
                  <a:cubicBezTo>
                    <a:pt x="184" y="77"/>
                    <a:pt x="187" y="82"/>
                    <a:pt x="186" y="85"/>
                  </a:cubicBezTo>
                  <a:cubicBezTo>
                    <a:pt x="185" y="86"/>
                    <a:pt x="182" y="88"/>
                    <a:pt x="181" y="89"/>
                  </a:cubicBezTo>
                  <a:cubicBezTo>
                    <a:pt x="180" y="90"/>
                    <a:pt x="175" y="89"/>
                    <a:pt x="175" y="91"/>
                  </a:cubicBezTo>
                  <a:cubicBezTo>
                    <a:pt x="175" y="97"/>
                    <a:pt x="193" y="94"/>
                    <a:pt x="197" y="98"/>
                  </a:cubicBezTo>
                  <a:cubicBezTo>
                    <a:pt x="199" y="101"/>
                    <a:pt x="202" y="112"/>
                    <a:pt x="200" y="115"/>
                  </a:cubicBezTo>
                  <a:cubicBezTo>
                    <a:pt x="199" y="117"/>
                    <a:pt x="193" y="118"/>
                    <a:pt x="191" y="118"/>
                  </a:cubicBezTo>
                  <a:cubicBezTo>
                    <a:pt x="185" y="117"/>
                    <a:pt x="176" y="110"/>
                    <a:pt x="170" y="111"/>
                  </a:cubicBezTo>
                  <a:cubicBezTo>
                    <a:pt x="169" y="111"/>
                    <a:pt x="168" y="113"/>
                    <a:pt x="167" y="113"/>
                  </a:cubicBezTo>
                  <a:cubicBezTo>
                    <a:pt x="163" y="114"/>
                    <a:pt x="155" y="115"/>
                    <a:pt x="152" y="114"/>
                  </a:cubicBezTo>
                  <a:cubicBezTo>
                    <a:pt x="146" y="112"/>
                    <a:pt x="133" y="107"/>
                    <a:pt x="130" y="101"/>
                  </a:cubicBezTo>
                  <a:cubicBezTo>
                    <a:pt x="129" y="98"/>
                    <a:pt x="134" y="92"/>
                    <a:pt x="133" y="88"/>
                  </a:cubicBezTo>
                  <a:cubicBezTo>
                    <a:pt x="133" y="87"/>
                    <a:pt x="131" y="84"/>
                    <a:pt x="129" y="83"/>
                  </a:cubicBezTo>
                  <a:cubicBezTo>
                    <a:pt x="125" y="81"/>
                    <a:pt x="113" y="87"/>
                    <a:pt x="109" y="84"/>
                  </a:cubicBezTo>
                  <a:cubicBezTo>
                    <a:pt x="108" y="83"/>
                    <a:pt x="107" y="79"/>
                    <a:pt x="107" y="79"/>
                  </a:cubicBezTo>
                  <a:cubicBezTo>
                    <a:pt x="107" y="79"/>
                    <a:pt x="98" y="79"/>
                    <a:pt x="95" y="78"/>
                  </a:cubicBezTo>
                  <a:cubicBezTo>
                    <a:pt x="91" y="76"/>
                    <a:pt x="86" y="67"/>
                    <a:pt x="81" y="68"/>
                  </a:cubicBezTo>
                  <a:cubicBezTo>
                    <a:pt x="80" y="68"/>
                    <a:pt x="77" y="72"/>
                    <a:pt x="77" y="74"/>
                  </a:cubicBezTo>
                  <a:cubicBezTo>
                    <a:pt x="77" y="75"/>
                    <a:pt x="78" y="76"/>
                    <a:pt x="79" y="77"/>
                  </a:cubicBezTo>
                  <a:cubicBezTo>
                    <a:pt x="80" y="77"/>
                    <a:pt x="83" y="77"/>
                    <a:pt x="84" y="78"/>
                  </a:cubicBezTo>
                  <a:cubicBezTo>
                    <a:pt x="85" y="79"/>
                    <a:pt x="84" y="81"/>
                    <a:pt x="83" y="82"/>
                  </a:cubicBezTo>
                  <a:cubicBezTo>
                    <a:pt x="82" y="84"/>
                    <a:pt x="77" y="86"/>
                    <a:pt x="76" y="88"/>
                  </a:cubicBezTo>
                  <a:cubicBezTo>
                    <a:pt x="76" y="89"/>
                    <a:pt x="75" y="92"/>
                    <a:pt x="76" y="94"/>
                  </a:cubicBezTo>
                  <a:cubicBezTo>
                    <a:pt x="77" y="96"/>
                    <a:pt x="83" y="99"/>
                    <a:pt x="84" y="101"/>
                  </a:cubicBezTo>
                  <a:cubicBezTo>
                    <a:pt x="86" y="103"/>
                    <a:pt x="87" y="108"/>
                    <a:pt x="87" y="110"/>
                  </a:cubicBezTo>
                  <a:cubicBezTo>
                    <a:pt x="87" y="113"/>
                    <a:pt x="83" y="117"/>
                    <a:pt x="84" y="120"/>
                  </a:cubicBezTo>
                  <a:cubicBezTo>
                    <a:pt x="84" y="121"/>
                    <a:pt x="88" y="122"/>
                    <a:pt x="88" y="123"/>
                  </a:cubicBezTo>
                  <a:cubicBezTo>
                    <a:pt x="89" y="124"/>
                    <a:pt x="88" y="127"/>
                    <a:pt x="87" y="128"/>
                  </a:cubicBezTo>
                  <a:cubicBezTo>
                    <a:pt x="87" y="129"/>
                    <a:pt x="83" y="129"/>
                    <a:pt x="82" y="130"/>
                  </a:cubicBezTo>
                  <a:cubicBezTo>
                    <a:pt x="82" y="131"/>
                    <a:pt x="83" y="135"/>
                    <a:pt x="82" y="135"/>
                  </a:cubicBezTo>
                  <a:cubicBezTo>
                    <a:pt x="80" y="137"/>
                    <a:pt x="75" y="134"/>
                    <a:pt x="73" y="133"/>
                  </a:cubicBezTo>
                  <a:cubicBezTo>
                    <a:pt x="71" y="131"/>
                    <a:pt x="69" y="125"/>
                    <a:pt x="66" y="124"/>
                  </a:cubicBezTo>
                  <a:cubicBezTo>
                    <a:pt x="65" y="123"/>
                    <a:pt x="63" y="123"/>
                    <a:pt x="62" y="124"/>
                  </a:cubicBezTo>
                  <a:cubicBezTo>
                    <a:pt x="61" y="124"/>
                    <a:pt x="60" y="126"/>
                    <a:pt x="60" y="127"/>
                  </a:cubicBezTo>
                  <a:cubicBezTo>
                    <a:pt x="61" y="129"/>
                    <a:pt x="64" y="130"/>
                    <a:pt x="64" y="132"/>
                  </a:cubicBezTo>
                  <a:cubicBezTo>
                    <a:pt x="64" y="133"/>
                    <a:pt x="64" y="134"/>
                    <a:pt x="64" y="134"/>
                  </a:cubicBezTo>
                  <a:cubicBezTo>
                    <a:pt x="62" y="136"/>
                    <a:pt x="59" y="138"/>
                    <a:pt x="57" y="138"/>
                  </a:cubicBezTo>
                  <a:cubicBezTo>
                    <a:pt x="56" y="138"/>
                    <a:pt x="55" y="137"/>
                    <a:pt x="54" y="137"/>
                  </a:cubicBezTo>
                  <a:cubicBezTo>
                    <a:pt x="53" y="138"/>
                    <a:pt x="51" y="139"/>
                    <a:pt x="51" y="140"/>
                  </a:cubicBezTo>
                  <a:cubicBezTo>
                    <a:pt x="52" y="142"/>
                    <a:pt x="56" y="142"/>
                    <a:pt x="57" y="143"/>
                  </a:cubicBezTo>
                  <a:cubicBezTo>
                    <a:pt x="57" y="144"/>
                    <a:pt x="56" y="147"/>
                    <a:pt x="55" y="147"/>
                  </a:cubicBezTo>
                  <a:cubicBezTo>
                    <a:pt x="53" y="149"/>
                    <a:pt x="47" y="151"/>
                    <a:pt x="46" y="154"/>
                  </a:cubicBezTo>
                  <a:cubicBezTo>
                    <a:pt x="45" y="155"/>
                    <a:pt x="46" y="157"/>
                    <a:pt x="45" y="158"/>
                  </a:cubicBezTo>
                  <a:cubicBezTo>
                    <a:pt x="45" y="159"/>
                    <a:pt x="43" y="159"/>
                    <a:pt x="43" y="159"/>
                  </a:cubicBezTo>
                  <a:cubicBezTo>
                    <a:pt x="42" y="160"/>
                    <a:pt x="44" y="162"/>
                    <a:pt x="45" y="163"/>
                  </a:cubicBezTo>
                  <a:cubicBezTo>
                    <a:pt x="47" y="165"/>
                    <a:pt x="55" y="165"/>
                    <a:pt x="58" y="167"/>
                  </a:cubicBezTo>
                  <a:cubicBezTo>
                    <a:pt x="58" y="168"/>
                    <a:pt x="59" y="170"/>
                    <a:pt x="59" y="171"/>
                  </a:cubicBezTo>
                  <a:cubicBezTo>
                    <a:pt x="59" y="172"/>
                    <a:pt x="57" y="173"/>
                    <a:pt x="57" y="174"/>
                  </a:cubicBezTo>
                  <a:cubicBezTo>
                    <a:pt x="57" y="176"/>
                    <a:pt x="58" y="178"/>
                    <a:pt x="59" y="179"/>
                  </a:cubicBezTo>
                  <a:cubicBezTo>
                    <a:pt x="60" y="181"/>
                    <a:pt x="63" y="182"/>
                    <a:pt x="64" y="183"/>
                  </a:cubicBezTo>
                  <a:cubicBezTo>
                    <a:pt x="65" y="184"/>
                    <a:pt x="65" y="186"/>
                    <a:pt x="65" y="187"/>
                  </a:cubicBezTo>
                  <a:cubicBezTo>
                    <a:pt x="64" y="188"/>
                    <a:pt x="63" y="188"/>
                    <a:pt x="62" y="188"/>
                  </a:cubicBezTo>
                  <a:cubicBezTo>
                    <a:pt x="61" y="189"/>
                    <a:pt x="59" y="188"/>
                    <a:pt x="58" y="188"/>
                  </a:cubicBezTo>
                  <a:cubicBezTo>
                    <a:pt x="56" y="189"/>
                    <a:pt x="54" y="191"/>
                    <a:pt x="54" y="193"/>
                  </a:cubicBezTo>
                  <a:cubicBezTo>
                    <a:pt x="53" y="195"/>
                    <a:pt x="53" y="200"/>
                    <a:pt x="52" y="203"/>
                  </a:cubicBezTo>
                  <a:cubicBezTo>
                    <a:pt x="51" y="205"/>
                    <a:pt x="47" y="207"/>
                    <a:pt x="47" y="209"/>
                  </a:cubicBezTo>
                  <a:cubicBezTo>
                    <a:pt x="47" y="210"/>
                    <a:pt x="49" y="211"/>
                    <a:pt x="49" y="213"/>
                  </a:cubicBezTo>
                  <a:cubicBezTo>
                    <a:pt x="49" y="213"/>
                    <a:pt x="48" y="214"/>
                    <a:pt x="47" y="214"/>
                  </a:cubicBezTo>
                  <a:cubicBezTo>
                    <a:pt x="45" y="215"/>
                    <a:pt x="39" y="212"/>
                    <a:pt x="37" y="213"/>
                  </a:cubicBezTo>
                  <a:cubicBezTo>
                    <a:pt x="36" y="214"/>
                    <a:pt x="36" y="218"/>
                    <a:pt x="35" y="219"/>
                  </a:cubicBezTo>
                  <a:cubicBezTo>
                    <a:pt x="33" y="221"/>
                    <a:pt x="27" y="220"/>
                    <a:pt x="25" y="221"/>
                  </a:cubicBezTo>
                  <a:cubicBezTo>
                    <a:pt x="23" y="223"/>
                    <a:pt x="22" y="230"/>
                    <a:pt x="20" y="231"/>
                  </a:cubicBezTo>
                  <a:cubicBezTo>
                    <a:pt x="17" y="232"/>
                    <a:pt x="12" y="228"/>
                    <a:pt x="10" y="228"/>
                  </a:cubicBezTo>
                  <a:cubicBezTo>
                    <a:pt x="7" y="229"/>
                    <a:pt x="0" y="236"/>
                    <a:pt x="0" y="236"/>
                  </a:cubicBezTo>
                  <a:cubicBezTo>
                    <a:pt x="0" y="236"/>
                    <a:pt x="12" y="235"/>
                    <a:pt x="16" y="236"/>
                  </a:cubicBezTo>
                  <a:cubicBezTo>
                    <a:pt x="19" y="237"/>
                    <a:pt x="24" y="243"/>
                    <a:pt x="27" y="242"/>
                  </a:cubicBezTo>
                  <a:cubicBezTo>
                    <a:pt x="29" y="242"/>
                    <a:pt x="30" y="236"/>
                    <a:pt x="32" y="236"/>
                  </a:cubicBezTo>
                  <a:cubicBezTo>
                    <a:pt x="33" y="236"/>
                    <a:pt x="33" y="240"/>
                    <a:pt x="35" y="241"/>
                  </a:cubicBezTo>
                  <a:cubicBezTo>
                    <a:pt x="38" y="242"/>
                    <a:pt x="45" y="240"/>
                    <a:pt x="48" y="240"/>
                  </a:cubicBezTo>
                  <a:cubicBezTo>
                    <a:pt x="51" y="239"/>
                    <a:pt x="56" y="238"/>
                    <a:pt x="58" y="237"/>
                  </a:cubicBezTo>
                  <a:cubicBezTo>
                    <a:pt x="60" y="237"/>
                    <a:pt x="62" y="235"/>
                    <a:pt x="63" y="234"/>
                  </a:cubicBezTo>
                  <a:cubicBezTo>
                    <a:pt x="64" y="231"/>
                    <a:pt x="62" y="225"/>
                    <a:pt x="63" y="223"/>
                  </a:cubicBezTo>
                  <a:cubicBezTo>
                    <a:pt x="63" y="222"/>
                    <a:pt x="65" y="220"/>
                    <a:pt x="66" y="220"/>
                  </a:cubicBezTo>
                  <a:cubicBezTo>
                    <a:pt x="69" y="219"/>
                    <a:pt x="75" y="223"/>
                    <a:pt x="78" y="223"/>
                  </a:cubicBezTo>
                  <a:cubicBezTo>
                    <a:pt x="80" y="223"/>
                    <a:pt x="84" y="223"/>
                    <a:pt x="85" y="222"/>
                  </a:cubicBezTo>
                  <a:cubicBezTo>
                    <a:pt x="87" y="220"/>
                    <a:pt x="86" y="214"/>
                    <a:pt x="89" y="213"/>
                  </a:cubicBezTo>
                  <a:cubicBezTo>
                    <a:pt x="92" y="211"/>
                    <a:pt x="100" y="216"/>
                    <a:pt x="103" y="218"/>
                  </a:cubicBezTo>
                  <a:cubicBezTo>
                    <a:pt x="105" y="219"/>
                    <a:pt x="107" y="223"/>
                    <a:pt x="109" y="223"/>
                  </a:cubicBezTo>
                  <a:cubicBezTo>
                    <a:pt x="112" y="225"/>
                    <a:pt x="118" y="223"/>
                    <a:pt x="121" y="224"/>
                  </a:cubicBezTo>
                  <a:cubicBezTo>
                    <a:pt x="124" y="225"/>
                    <a:pt x="129" y="228"/>
                    <a:pt x="131" y="231"/>
                  </a:cubicBezTo>
                  <a:cubicBezTo>
                    <a:pt x="131" y="231"/>
                    <a:pt x="132" y="233"/>
                    <a:pt x="131" y="234"/>
                  </a:cubicBezTo>
                  <a:cubicBezTo>
                    <a:pt x="130" y="235"/>
                    <a:pt x="125" y="233"/>
                    <a:pt x="124" y="234"/>
                  </a:cubicBezTo>
                  <a:cubicBezTo>
                    <a:pt x="124" y="235"/>
                    <a:pt x="124" y="238"/>
                    <a:pt x="124" y="239"/>
                  </a:cubicBezTo>
                  <a:cubicBezTo>
                    <a:pt x="125" y="241"/>
                    <a:pt x="130" y="245"/>
                    <a:pt x="130" y="248"/>
                  </a:cubicBezTo>
                  <a:cubicBezTo>
                    <a:pt x="130" y="249"/>
                    <a:pt x="129" y="251"/>
                    <a:pt x="129" y="252"/>
                  </a:cubicBezTo>
                  <a:cubicBezTo>
                    <a:pt x="131" y="258"/>
                    <a:pt x="144" y="263"/>
                    <a:pt x="148" y="268"/>
                  </a:cubicBezTo>
                  <a:cubicBezTo>
                    <a:pt x="149" y="269"/>
                    <a:pt x="150" y="271"/>
                    <a:pt x="150" y="272"/>
                  </a:cubicBezTo>
                  <a:cubicBezTo>
                    <a:pt x="150" y="273"/>
                    <a:pt x="149" y="275"/>
                    <a:pt x="148" y="275"/>
                  </a:cubicBezTo>
                  <a:cubicBezTo>
                    <a:pt x="147" y="276"/>
                    <a:pt x="144" y="273"/>
                    <a:pt x="142" y="273"/>
                  </a:cubicBezTo>
                  <a:cubicBezTo>
                    <a:pt x="140" y="273"/>
                    <a:pt x="136" y="277"/>
                    <a:pt x="135" y="279"/>
                  </a:cubicBezTo>
                  <a:cubicBezTo>
                    <a:pt x="134" y="280"/>
                    <a:pt x="133" y="283"/>
                    <a:pt x="133" y="284"/>
                  </a:cubicBezTo>
                  <a:cubicBezTo>
                    <a:pt x="134" y="286"/>
                    <a:pt x="140" y="286"/>
                    <a:pt x="141" y="288"/>
                  </a:cubicBezTo>
                  <a:cubicBezTo>
                    <a:pt x="142" y="291"/>
                    <a:pt x="138" y="296"/>
                    <a:pt x="139" y="298"/>
                  </a:cubicBezTo>
                  <a:cubicBezTo>
                    <a:pt x="139" y="300"/>
                    <a:pt x="142" y="302"/>
                    <a:pt x="143" y="302"/>
                  </a:cubicBezTo>
                  <a:cubicBezTo>
                    <a:pt x="144" y="303"/>
                    <a:pt x="148" y="303"/>
                    <a:pt x="150" y="303"/>
                  </a:cubicBezTo>
                  <a:cubicBezTo>
                    <a:pt x="151" y="304"/>
                    <a:pt x="154" y="306"/>
                    <a:pt x="154" y="308"/>
                  </a:cubicBezTo>
                  <a:cubicBezTo>
                    <a:pt x="154" y="310"/>
                    <a:pt x="151" y="312"/>
                    <a:pt x="151" y="313"/>
                  </a:cubicBezTo>
                  <a:cubicBezTo>
                    <a:pt x="151" y="315"/>
                    <a:pt x="155" y="316"/>
                    <a:pt x="157" y="317"/>
                  </a:cubicBezTo>
                  <a:cubicBezTo>
                    <a:pt x="159" y="317"/>
                    <a:pt x="162" y="314"/>
                    <a:pt x="164" y="314"/>
                  </a:cubicBezTo>
                  <a:cubicBezTo>
                    <a:pt x="167" y="315"/>
                    <a:pt x="172" y="320"/>
                    <a:pt x="172" y="323"/>
                  </a:cubicBezTo>
                  <a:cubicBezTo>
                    <a:pt x="172" y="325"/>
                    <a:pt x="170" y="326"/>
                    <a:pt x="169" y="327"/>
                  </a:cubicBezTo>
                  <a:cubicBezTo>
                    <a:pt x="168" y="328"/>
                    <a:pt x="164" y="326"/>
                    <a:pt x="164" y="327"/>
                  </a:cubicBezTo>
                  <a:cubicBezTo>
                    <a:pt x="162" y="329"/>
                    <a:pt x="167" y="333"/>
                    <a:pt x="167" y="335"/>
                  </a:cubicBezTo>
                  <a:cubicBezTo>
                    <a:pt x="167" y="337"/>
                    <a:pt x="165" y="339"/>
                    <a:pt x="165" y="341"/>
                  </a:cubicBezTo>
                  <a:cubicBezTo>
                    <a:pt x="164" y="343"/>
                    <a:pt x="164" y="347"/>
                    <a:pt x="164" y="348"/>
                  </a:cubicBezTo>
                  <a:cubicBezTo>
                    <a:pt x="165" y="350"/>
                    <a:pt x="168" y="351"/>
                    <a:pt x="168" y="352"/>
                  </a:cubicBezTo>
                  <a:cubicBezTo>
                    <a:pt x="168" y="353"/>
                    <a:pt x="168" y="355"/>
                    <a:pt x="168" y="355"/>
                  </a:cubicBezTo>
                  <a:cubicBezTo>
                    <a:pt x="167" y="356"/>
                    <a:pt x="163" y="355"/>
                    <a:pt x="162" y="356"/>
                  </a:cubicBezTo>
                  <a:cubicBezTo>
                    <a:pt x="161" y="357"/>
                    <a:pt x="161" y="361"/>
                    <a:pt x="161" y="363"/>
                  </a:cubicBezTo>
                  <a:cubicBezTo>
                    <a:pt x="161" y="365"/>
                    <a:pt x="164" y="369"/>
                    <a:pt x="164" y="371"/>
                  </a:cubicBezTo>
                  <a:cubicBezTo>
                    <a:pt x="164" y="373"/>
                    <a:pt x="161" y="377"/>
                    <a:pt x="161" y="378"/>
                  </a:cubicBezTo>
                  <a:cubicBezTo>
                    <a:pt x="161" y="380"/>
                    <a:pt x="161" y="383"/>
                    <a:pt x="161" y="384"/>
                  </a:cubicBezTo>
                  <a:cubicBezTo>
                    <a:pt x="161" y="386"/>
                    <a:pt x="163" y="391"/>
                    <a:pt x="164" y="393"/>
                  </a:cubicBezTo>
                  <a:cubicBezTo>
                    <a:pt x="164" y="394"/>
                    <a:pt x="163" y="396"/>
                    <a:pt x="163" y="397"/>
                  </a:cubicBezTo>
                  <a:cubicBezTo>
                    <a:pt x="164" y="399"/>
                    <a:pt x="169" y="402"/>
                    <a:pt x="170" y="405"/>
                  </a:cubicBezTo>
                  <a:cubicBezTo>
                    <a:pt x="170" y="406"/>
                    <a:pt x="171" y="408"/>
                    <a:pt x="170" y="409"/>
                  </a:cubicBezTo>
                  <a:cubicBezTo>
                    <a:pt x="169" y="411"/>
                    <a:pt x="164" y="410"/>
                    <a:pt x="163" y="411"/>
                  </a:cubicBezTo>
                  <a:cubicBezTo>
                    <a:pt x="160" y="414"/>
                    <a:pt x="158" y="423"/>
                    <a:pt x="161" y="427"/>
                  </a:cubicBezTo>
                  <a:cubicBezTo>
                    <a:pt x="162" y="428"/>
                    <a:pt x="166" y="427"/>
                    <a:pt x="168" y="428"/>
                  </a:cubicBezTo>
                  <a:cubicBezTo>
                    <a:pt x="168" y="428"/>
                    <a:pt x="169" y="430"/>
                    <a:pt x="170" y="431"/>
                  </a:cubicBezTo>
                  <a:cubicBezTo>
                    <a:pt x="170" y="434"/>
                    <a:pt x="171" y="440"/>
                    <a:pt x="169" y="442"/>
                  </a:cubicBezTo>
                  <a:cubicBezTo>
                    <a:pt x="168" y="444"/>
                    <a:pt x="163" y="444"/>
                    <a:pt x="162" y="446"/>
                  </a:cubicBezTo>
                  <a:cubicBezTo>
                    <a:pt x="161" y="447"/>
                    <a:pt x="161" y="449"/>
                    <a:pt x="161" y="451"/>
                  </a:cubicBezTo>
                  <a:cubicBezTo>
                    <a:pt x="162" y="453"/>
                    <a:pt x="165" y="456"/>
                    <a:pt x="165" y="458"/>
                  </a:cubicBezTo>
                  <a:cubicBezTo>
                    <a:pt x="165" y="459"/>
                    <a:pt x="164" y="461"/>
                    <a:pt x="163" y="461"/>
                  </a:cubicBezTo>
                  <a:cubicBezTo>
                    <a:pt x="163" y="462"/>
                    <a:pt x="161" y="461"/>
                    <a:pt x="160" y="462"/>
                  </a:cubicBezTo>
                  <a:cubicBezTo>
                    <a:pt x="159" y="462"/>
                    <a:pt x="159" y="463"/>
                    <a:pt x="159" y="464"/>
                  </a:cubicBezTo>
                  <a:cubicBezTo>
                    <a:pt x="159" y="465"/>
                    <a:pt x="160" y="467"/>
                    <a:pt x="161" y="468"/>
                  </a:cubicBezTo>
                  <a:cubicBezTo>
                    <a:pt x="162" y="469"/>
                    <a:pt x="164" y="472"/>
                    <a:pt x="166" y="473"/>
                  </a:cubicBezTo>
                  <a:cubicBezTo>
                    <a:pt x="166" y="474"/>
                    <a:pt x="169" y="473"/>
                    <a:pt x="169" y="474"/>
                  </a:cubicBezTo>
                  <a:cubicBezTo>
                    <a:pt x="171" y="476"/>
                    <a:pt x="169" y="480"/>
                    <a:pt x="169" y="482"/>
                  </a:cubicBezTo>
                  <a:cubicBezTo>
                    <a:pt x="170" y="484"/>
                    <a:pt x="176" y="485"/>
                    <a:pt x="177" y="487"/>
                  </a:cubicBezTo>
                  <a:cubicBezTo>
                    <a:pt x="177" y="489"/>
                    <a:pt x="174" y="491"/>
                    <a:pt x="174" y="493"/>
                  </a:cubicBezTo>
                  <a:cubicBezTo>
                    <a:pt x="174" y="495"/>
                    <a:pt x="177" y="499"/>
                    <a:pt x="178" y="501"/>
                  </a:cubicBezTo>
                  <a:cubicBezTo>
                    <a:pt x="179" y="503"/>
                    <a:pt x="181" y="505"/>
                    <a:pt x="183" y="506"/>
                  </a:cubicBezTo>
                  <a:cubicBezTo>
                    <a:pt x="184" y="507"/>
                    <a:pt x="187" y="507"/>
                    <a:pt x="188" y="508"/>
                  </a:cubicBezTo>
                  <a:cubicBezTo>
                    <a:pt x="189" y="509"/>
                    <a:pt x="189" y="512"/>
                    <a:pt x="190" y="512"/>
                  </a:cubicBezTo>
                  <a:cubicBezTo>
                    <a:pt x="192" y="514"/>
                    <a:pt x="198" y="512"/>
                    <a:pt x="200" y="512"/>
                  </a:cubicBezTo>
                  <a:cubicBezTo>
                    <a:pt x="204" y="513"/>
                    <a:pt x="212" y="518"/>
                    <a:pt x="216" y="519"/>
                  </a:cubicBezTo>
                  <a:cubicBezTo>
                    <a:pt x="217" y="520"/>
                    <a:pt x="222" y="520"/>
                    <a:pt x="222" y="520"/>
                  </a:cubicBezTo>
                  <a:cubicBezTo>
                    <a:pt x="222" y="520"/>
                    <a:pt x="223" y="514"/>
                    <a:pt x="225" y="513"/>
                  </a:cubicBezTo>
                  <a:cubicBezTo>
                    <a:pt x="226" y="511"/>
                    <a:pt x="231" y="511"/>
                    <a:pt x="232" y="510"/>
                  </a:cubicBezTo>
                  <a:cubicBezTo>
                    <a:pt x="233" y="509"/>
                    <a:pt x="235" y="506"/>
                    <a:pt x="235" y="505"/>
                  </a:cubicBezTo>
                  <a:cubicBezTo>
                    <a:pt x="235" y="503"/>
                    <a:pt x="235" y="500"/>
                    <a:pt x="235" y="499"/>
                  </a:cubicBezTo>
                  <a:cubicBezTo>
                    <a:pt x="236" y="498"/>
                    <a:pt x="239" y="496"/>
                    <a:pt x="240" y="496"/>
                  </a:cubicBezTo>
                  <a:cubicBezTo>
                    <a:pt x="242" y="496"/>
                    <a:pt x="244" y="498"/>
                    <a:pt x="245" y="498"/>
                  </a:cubicBezTo>
                  <a:cubicBezTo>
                    <a:pt x="247" y="498"/>
                    <a:pt x="249" y="493"/>
                    <a:pt x="250" y="492"/>
                  </a:cubicBezTo>
                  <a:cubicBezTo>
                    <a:pt x="253" y="492"/>
                    <a:pt x="257" y="494"/>
                    <a:pt x="260" y="494"/>
                  </a:cubicBezTo>
                  <a:cubicBezTo>
                    <a:pt x="262" y="494"/>
                    <a:pt x="266" y="493"/>
                    <a:pt x="267" y="492"/>
                  </a:cubicBezTo>
                  <a:cubicBezTo>
                    <a:pt x="269" y="490"/>
                    <a:pt x="268" y="482"/>
                    <a:pt x="270" y="480"/>
                  </a:cubicBezTo>
                  <a:cubicBezTo>
                    <a:pt x="271" y="478"/>
                    <a:pt x="278" y="476"/>
                    <a:pt x="278" y="476"/>
                  </a:cubicBezTo>
                  <a:cubicBezTo>
                    <a:pt x="278" y="476"/>
                    <a:pt x="284" y="472"/>
                    <a:pt x="285" y="469"/>
                  </a:cubicBezTo>
                  <a:cubicBezTo>
                    <a:pt x="286" y="468"/>
                    <a:pt x="287" y="464"/>
                    <a:pt x="287" y="462"/>
                  </a:cubicBezTo>
                  <a:cubicBezTo>
                    <a:pt x="286" y="460"/>
                    <a:pt x="282" y="459"/>
                    <a:pt x="282" y="457"/>
                  </a:cubicBezTo>
                  <a:cubicBezTo>
                    <a:pt x="282" y="455"/>
                    <a:pt x="284" y="452"/>
                    <a:pt x="284" y="450"/>
                  </a:cubicBezTo>
                  <a:cubicBezTo>
                    <a:pt x="284" y="448"/>
                    <a:pt x="282" y="444"/>
                    <a:pt x="281" y="442"/>
                  </a:cubicBezTo>
                  <a:cubicBezTo>
                    <a:pt x="281" y="440"/>
                    <a:pt x="281" y="435"/>
                    <a:pt x="280" y="433"/>
                  </a:cubicBezTo>
                  <a:cubicBezTo>
                    <a:pt x="279" y="430"/>
                    <a:pt x="276" y="425"/>
                    <a:pt x="275" y="422"/>
                  </a:cubicBezTo>
                  <a:cubicBezTo>
                    <a:pt x="274" y="416"/>
                    <a:pt x="279" y="404"/>
                    <a:pt x="280" y="398"/>
                  </a:cubicBezTo>
                  <a:cubicBezTo>
                    <a:pt x="280" y="393"/>
                    <a:pt x="280" y="379"/>
                    <a:pt x="280" y="379"/>
                  </a:cubicBezTo>
                  <a:cubicBezTo>
                    <a:pt x="280" y="379"/>
                    <a:pt x="280" y="364"/>
                    <a:pt x="278" y="359"/>
                  </a:cubicBezTo>
                  <a:cubicBezTo>
                    <a:pt x="277" y="355"/>
                    <a:pt x="273" y="349"/>
                    <a:pt x="271" y="345"/>
                  </a:cubicBezTo>
                  <a:cubicBezTo>
                    <a:pt x="270" y="342"/>
                    <a:pt x="270" y="335"/>
                    <a:pt x="270" y="332"/>
                  </a:cubicBezTo>
                  <a:cubicBezTo>
                    <a:pt x="269" y="329"/>
                    <a:pt x="267" y="325"/>
                    <a:pt x="267" y="323"/>
                  </a:cubicBezTo>
                  <a:cubicBezTo>
                    <a:pt x="267" y="320"/>
                    <a:pt x="267" y="314"/>
                    <a:pt x="267" y="310"/>
                  </a:cubicBezTo>
                  <a:cubicBezTo>
                    <a:pt x="268" y="306"/>
                    <a:pt x="270" y="297"/>
                    <a:pt x="272" y="292"/>
                  </a:cubicBezTo>
                  <a:cubicBezTo>
                    <a:pt x="274" y="289"/>
                    <a:pt x="279" y="284"/>
                    <a:pt x="282" y="282"/>
                  </a:cubicBezTo>
                  <a:cubicBezTo>
                    <a:pt x="284" y="280"/>
                    <a:pt x="290" y="279"/>
                    <a:pt x="292" y="277"/>
                  </a:cubicBezTo>
                  <a:cubicBezTo>
                    <a:pt x="293" y="277"/>
                    <a:pt x="293" y="275"/>
                    <a:pt x="294" y="275"/>
                  </a:cubicBezTo>
                  <a:cubicBezTo>
                    <a:pt x="294" y="272"/>
                    <a:pt x="292" y="266"/>
                    <a:pt x="293" y="264"/>
                  </a:cubicBezTo>
                  <a:cubicBezTo>
                    <a:pt x="294" y="262"/>
                    <a:pt x="295" y="258"/>
                    <a:pt x="297" y="257"/>
                  </a:cubicBezTo>
                  <a:cubicBezTo>
                    <a:pt x="299" y="257"/>
                    <a:pt x="302" y="257"/>
                    <a:pt x="304" y="257"/>
                  </a:cubicBezTo>
                  <a:cubicBezTo>
                    <a:pt x="305" y="258"/>
                    <a:pt x="308" y="258"/>
                    <a:pt x="309" y="258"/>
                  </a:cubicBezTo>
                  <a:cubicBezTo>
                    <a:pt x="310" y="257"/>
                    <a:pt x="310" y="256"/>
                    <a:pt x="310" y="255"/>
                  </a:cubicBezTo>
                  <a:cubicBezTo>
                    <a:pt x="310" y="254"/>
                    <a:pt x="309" y="251"/>
                    <a:pt x="309" y="249"/>
                  </a:cubicBezTo>
                  <a:cubicBezTo>
                    <a:pt x="310" y="247"/>
                    <a:pt x="314" y="244"/>
                    <a:pt x="316" y="243"/>
                  </a:cubicBezTo>
                  <a:cubicBezTo>
                    <a:pt x="318" y="242"/>
                    <a:pt x="323" y="242"/>
                    <a:pt x="326" y="242"/>
                  </a:cubicBezTo>
                  <a:cubicBezTo>
                    <a:pt x="327" y="242"/>
                    <a:pt x="329" y="243"/>
                    <a:pt x="331" y="243"/>
                  </a:cubicBezTo>
                  <a:cubicBezTo>
                    <a:pt x="333" y="243"/>
                    <a:pt x="337" y="241"/>
                    <a:pt x="339" y="239"/>
                  </a:cubicBezTo>
                  <a:cubicBezTo>
                    <a:pt x="340" y="237"/>
                    <a:pt x="341" y="233"/>
                    <a:pt x="341" y="231"/>
                  </a:cubicBezTo>
                  <a:cubicBezTo>
                    <a:pt x="341" y="229"/>
                    <a:pt x="337" y="225"/>
                    <a:pt x="337" y="222"/>
                  </a:cubicBezTo>
                  <a:cubicBezTo>
                    <a:pt x="338" y="218"/>
                    <a:pt x="345" y="209"/>
                    <a:pt x="345" y="209"/>
                  </a:cubicBezTo>
                  <a:cubicBezTo>
                    <a:pt x="345" y="209"/>
                    <a:pt x="344" y="199"/>
                    <a:pt x="341" y="198"/>
                  </a:cubicBezTo>
                  <a:cubicBezTo>
                    <a:pt x="340" y="197"/>
                    <a:pt x="335" y="199"/>
                    <a:pt x="333" y="198"/>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2" name="Freeform 59">
              <a:extLst>
                <a:ext uri="{FF2B5EF4-FFF2-40B4-BE49-F238E27FC236}">
                  <a16:creationId xmlns:a16="http://schemas.microsoft.com/office/drawing/2014/main" id="{F041A9B5-1D9D-482A-AA54-24EDEB7D616C}"/>
                </a:ext>
              </a:extLst>
            </p:cNvPr>
            <p:cNvSpPr>
              <a:spLocks/>
            </p:cNvSpPr>
            <p:nvPr/>
          </p:nvSpPr>
          <p:spPr bwMode="auto">
            <a:xfrm>
              <a:off x="3536950" y="1979613"/>
              <a:ext cx="425450" cy="736600"/>
            </a:xfrm>
            <a:custGeom>
              <a:avLst/>
              <a:gdLst/>
              <a:ahLst/>
              <a:cxnLst>
                <a:cxn ang="0">
                  <a:pos x="246" y="328"/>
                </a:cxn>
                <a:cxn ang="0">
                  <a:pos x="237" y="316"/>
                </a:cxn>
                <a:cxn ang="0">
                  <a:pos x="218" y="275"/>
                </a:cxn>
                <a:cxn ang="0">
                  <a:pos x="207" y="265"/>
                </a:cxn>
                <a:cxn ang="0">
                  <a:pos x="189" y="247"/>
                </a:cxn>
                <a:cxn ang="0">
                  <a:pos x="177" y="259"/>
                </a:cxn>
                <a:cxn ang="0">
                  <a:pos x="167" y="240"/>
                </a:cxn>
                <a:cxn ang="0">
                  <a:pos x="145" y="213"/>
                </a:cxn>
                <a:cxn ang="0">
                  <a:pos x="129" y="197"/>
                </a:cxn>
                <a:cxn ang="0">
                  <a:pos x="110" y="186"/>
                </a:cxn>
                <a:cxn ang="0">
                  <a:pos x="119" y="172"/>
                </a:cxn>
                <a:cxn ang="0">
                  <a:pos x="114" y="155"/>
                </a:cxn>
                <a:cxn ang="0">
                  <a:pos x="150" y="131"/>
                </a:cxn>
                <a:cxn ang="0">
                  <a:pos x="144" y="93"/>
                </a:cxn>
                <a:cxn ang="0">
                  <a:pos x="124" y="81"/>
                </a:cxn>
                <a:cxn ang="0">
                  <a:pos x="101" y="32"/>
                </a:cxn>
                <a:cxn ang="0">
                  <a:pos x="95" y="13"/>
                </a:cxn>
                <a:cxn ang="0">
                  <a:pos x="61" y="11"/>
                </a:cxn>
                <a:cxn ang="0">
                  <a:pos x="24" y="2"/>
                </a:cxn>
                <a:cxn ang="0">
                  <a:pos x="10" y="21"/>
                </a:cxn>
                <a:cxn ang="0">
                  <a:pos x="30" y="28"/>
                </a:cxn>
                <a:cxn ang="0">
                  <a:pos x="17" y="57"/>
                </a:cxn>
                <a:cxn ang="0">
                  <a:pos x="3" y="84"/>
                </a:cxn>
                <a:cxn ang="0">
                  <a:pos x="8" y="96"/>
                </a:cxn>
                <a:cxn ang="0">
                  <a:pos x="2" y="162"/>
                </a:cxn>
                <a:cxn ang="0">
                  <a:pos x="10" y="173"/>
                </a:cxn>
                <a:cxn ang="0">
                  <a:pos x="20" y="194"/>
                </a:cxn>
                <a:cxn ang="0">
                  <a:pos x="33" y="191"/>
                </a:cxn>
                <a:cxn ang="0">
                  <a:pos x="52" y="225"/>
                </a:cxn>
                <a:cxn ang="0">
                  <a:pos x="67" y="225"/>
                </a:cxn>
                <a:cxn ang="0">
                  <a:pos x="86" y="264"/>
                </a:cxn>
                <a:cxn ang="0">
                  <a:pos x="73" y="295"/>
                </a:cxn>
                <a:cxn ang="0">
                  <a:pos x="56" y="328"/>
                </a:cxn>
                <a:cxn ang="0">
                  <a:pos x="65" y="338"/>
                </a:cxn>
                <a:cxn ang="0">
                  <a:pos x="75" y="357"/>
                </a:cxn>
                <a:cxn ang="0">
                  <a:pos x="90" y="346"/>
                </a:cxn>
                <a:cxn ang="0">
                  <a:pos x="99" y="382"/>
                </a:cxn>
                <a:cxn ang="0">
                  <a:pos x="109" y="398"/>
                </a:cxn>
                <a:cxn ang="0">
                  <a:pos x="113" y="420"/>
                </a:cxn>
                <a:cxn ang="0">
                  <a:pos x="139" y="428"/>
                </a:cxn>
                <a:cxn ang="0">
                  <a:pos x="162" y="424"/>
                </a:cxn>
                <a:cxn ang="0">
                  <a:pos x="180" y="399"/>
                </a:cxn>
                <a:cxn ang="0">
                  <a:pos x="206" y="378"/>
                </a:cxn>
                <a:cxn ang="0">
                  <a:pos x="232" y="365"/>
                </a:cxn>
                <a:cxn ang="0">
                  <a:pos x="249" y="346"/>
                </a:cxn>
              </a:cxnLst>
              <a:rect l="0" t="0" r="r" b="b"/>
              <a:pathLst>
                <a:path w="250" h="433">
                  <a:moveTo>
                    <a:pt x="249" y="340"/>
                  </a:moveTo>
                  <a:cubicBezTo>
                    <a:pt x="248" y="339"/>
                    <a:pt x="244" y="337"/>
                    <a:pt x="243" y="335"/>
                  </a:cubicBezTo>
                  <a:cubicBezTo>
                    <a:pt x="243" y="333"/>
                    <a:pt x="246" y="330"/>
                    <a:pt x="246" y="328"/>
                  </a:cubicBezTo>
                  <a:cubicBezTo>
                    <a:pt x="247" y="326"/>
                    <a:pt x="250" y="320"/>
                    <a:pt x="248" y="317"/>
                  </a:cubicBezTo>
                  <a:cubicBezTo>
                    <a:pt x="247" y="315"/>
                    <a:pt x="242" y="311"/>
                    <a:pt x="240" y="312"/>
                  </a:cubicBezTo>
                  <a:cubicBezTo>
                    <a:pt x="238" y="312"/>
                    <a:pt x="238" y="316"/>
                    <a:pt x="237" y="316"/>
                  </a:cubicBezTo>
                  <a:cubicBezTo>
                    <a:pt x="233" y="316"/>
                    <a:pt x="229" y="306"/>
                    <a:pt x="228" y="303"/>
                  </a:cubicBezTo>
                  <a:cubicBezTo>
                    <a:pt x="228" y="301"/>
                    <a:pt x="229" y="296"/>
                    <a:pt x="228" y="294"/>
                  </a:cubicBezTo>
                  <a:cubicBezTo>
                    <a:pt x="227" y="289"/>
                    <a:pt x="222" y="278"/>
                    <a:pt x="218" y="275"/>
                  </a:cubicBezTo>
                  <a:cubicBezTo>
                    <a:pt x="215" y="273"/>
                    <a:pt x="208" y="275"/>
                    <a:pt x="206" y="273"/>
                  </a:cubicBezTo>
                  <a:cubicBezTo>
                    <a:pt x="205" y="272"/>
                    <a:pt x="205" y="270"/>
                    <a:pt x="205" y="269"/>
                  </a:cubicBezTo>
                  <a:cubicBezTo>
                    <a:pt x="205" y="268"/>
                    <a:pt x="207" y="266"/>
                    <a:pt x="207" y="265"/>
                  </a:cubicBezTo>
                  <a:cubicBezTo>
                    <a:pt x="207" y="264"/>
                    <a:pt x="206" y="262"/>
                    <a:pt x="205" y="261"/>
                  </a:cubicBezTo>
                  <a:cubicBezTo>
                    <a:pt x="204" y="260"/>
                    <a:pt x="200" y="259"/>
                    <a:pt x="198" y="258"/>
                  </a:cubicBezTo>
                  <a:cubicBezTo>
                    <a:pt x="196" y="256"/>
                    <a:pt x="192" y="249"/>
                    <a:pt x="189" y="247"/>
                  </a:cubicBezTo>
                  <a:cubicBezTo>
                    <a:pt x="188" y="247"/>
                    <a:pt x="183" y="246"/>
                    <a:pt x="182" y="247"/>
                  </a:cubicBezTo>
                  <a:cubicBezTo>
                    <a:pt x="180" y="249"/>
                    <a:pt x="182" y="255"/>
                    <a:pt x="181" y="257"/>
                  </a:cubicBezTo>
                  <a:cubicBezTo>
                    <a:pt x="180" y="258"/>
                    <a:pt x="178" y="259"/>
                    <a:pt x="177" y="259"/>
                  </a:cubicBezTo>
                  <a:cubicBezTo>
                    <a:pt x="175" y="258"/>
                    <a:pt x="172" y="254"/>
                    <a:pt x="171" y="251"/>
                  </a:cubicBezTo>
                  <a:cubicBezTo>
                    <a:pt x="171" y="250"/>
                    <a:pt x="172" y="247"/>
                    <a:pt x="172" y="245"/>
                  </a:cubicBezTo>
                  <a:cubicBezTo>
                    <a:pt x="172" y="244"/>
                    <a:pt x="169" y="241"/>
                    <a:pt x="167" y="240"/>
                  </a:cubicBezTo>
                  <a:cubicBezTo>
                    <a:pt x="166" y="239"/>
                    <a:pt x="163" y="240"/>
                    <a:pt x="162" y="239"/>
                  </a:cubicBezTo>
                  <a:cubicBezTo>
                    <a:pt x="158" y="236"/>
                    <a:pt x="157" y="225"/>
                    <a:pt x="154" y="221"/>
                  </a:cubicBezTo>
                  <a:cubicBezTo>
                    <a:pt x="153" y="219"/>
                    <a:pt x="146" y="216"/>
                    <a:pt x="145" y="213"/>
                  </a:cubicBezTo>
                  <a:cubicBezTo>
                    <a:pt x="144" y="211"/>
                    <a:pt x="147" y="206"/>
                    <a:pt x="146" y="204"/>
                  </a:cubicBezTo>
                  <a:cubicBezTo>
                    <a:pt x="144" y="202"/>
                    <a:pt x="140" y="200"/>
                    <a:pt x="138" y="199"/>
                  </a:cubicBezTo>
                  <a:cubicBezTo>
                    <a:pt x="136" y="198"/>
                    <a:pt x="130" y="198"/>
                    <a:pt x="129" y="197"/>
                  </a:cubicBezTo>
                  <a:cubicBezTo>
                    <a:pt x="126" y="195"/>
                    <a:pt x="125" y="189"/>
                    <a:pt x="122" y="188"/>
                  </a:cubicBezTo>
                  <a:cubicBezTo>
                    <a:pt x="120" y="187"/>
                    <a:pt x="115" y="190"/>
                    <a:pt x="113" y="189"/>
                  </a:cubicBezTo>
                  <a:cubicBezTo>
                    <a:pt x="112" y="189"/>
                    <a:pt x="111" y="187"/>
                    <a:pt x="110" y="186"/>
                  </a:cubicBezTo>
                  <a:cubicBezTo>
                    <a:pt x="110" y="185"/>
                    <a:pt x="112" y="182"/>
                    <a:pt x="113" y="181"/>
                  </a:cubicBezTo>
                  <a:cubicBezTo>
                    <a:pt x="114" y="179"/>
                    <a:pt x="117" y="177"/>
                    <a:pt x="118" y="176"/>
                  </a:cubicBezTo>
                  <a:cubicBezTo>
                    <a:pt x="119" y="175"/>
                    <a:pt x="119" y="173"/>
                    <a:pt x="119" y="172"/>
                  </a:cubicBezTo>
                  <a:cubicBezTo>
                    <a:pt x="118" y="169"/>
                    <a:pt x="112" y="165"/>
                    <a:pt x="111" y="162"/>
                  </a:cubicBezTo>
                  <a:cubicBezTo>
                    <a:pt x="110" y="161"/>
                    <a:pt x="111" y="158"/>
                    <a:pt x="111" y="157"/>
                  </a:cubicBezTo>
                  <a:cubicBezTo>
                    <a:pt x="112" y="156"/>
                    <a:pt x="113" y="155"/>
                    <a:pt x="114" y="155"/>
                  </a:cubicBezTo>
                  <a:cubicBezTo>
                    <a:pt x="118" y="154"/>
                    <a:pt x="125" y="159"/>
                    <a:pt x="129" y="158"/>
                  </a:cubicBezTo>
                  <a:cubicBezTo>
                    <a:pt x="132" y="157"/>
                    <a:pt x="137" y="151"/>
                    <a:pt x="139" y="149"/>
                  </a:cubicBezTo>
                  <a:cubicBezTo>
                    <a:pt x="142" y="145"/>
                    <a:pt x="147" y="136"/>
                    <a:pt x="150" y="131"/>
                  </a:cubicBezTo>
                  <a:cubicBezTo>
                    <a:pt x="151" y="129"/>
                    <a:pt x="155" y="123"/>
                    <a:pt x="155" y="123"/>
                  </a:cubicBezTo>
                  <a:cubicBezTo>
                    <a:pt x="155" y="123"/>
                    <a:pt x="145" y="105"/>
                    <a:pt x="144" y="99"/>
                  </a:cubicBezTo>
                  <a:cubicBezTo>
                    <a:pt x="144" y="98"/>
                    <a:pt x="145" y="95"/>
                    <a:pt x="144" y="93"/>
                  </a:cubicBezTo>
                  <a:cubicBezTo>
                    <a:pt x="144" y="91"/>
                    <a:pt x="140" y="86"/>
                    <a:pt x="138" y="85"/>
                  </a:cubicBezTo>
                  <a:cubicBezTo>
                    <a:pt x="136" y="84"/>
                    <a:pt x="132" y="85"/>
                    <a:pt x="130" y="84"/>
                  </a:cubicBezTo>
                  <a:cubicBezTo>
                    <a:pt x="129" y="84"/>
                    <a:pt x="125" y="82"/>
                    <a:pt x="124" y="81"/>
                  </a:cubicBezTo>
                  <a:cubicBezTo>
                    <a:pt x="122" y="77"/>
                    <a:pt x="122" y="66"/>
                    <a:pt x="120" y="62"/>
                  </a:cubicBezTo>
                  <a:cubicBezTo>
                    <a:pt x="117" y="56"/>
                    <a:pt x="107" y="46"/>
                    <a:pt x="104" y="40"/>
                  </a:cubicBezTo>
                  <a:cubicBezTo>
                    <a:pt x="102" y="38"/>
                    <a:pt x="101" y="34"/>
                    <a:pt x="101" y="32"/>
                  </a:cubicBezTo>
                  <a:cubicBezTo>
                    <a:pt x="101" y="30"/>
                    <a:pt x="104" y="27"/>
                    <a:pt x="103" y="25"/>
                  </a:cubicBezTo>
                  <a:cubicBezTo>
                    <a:pt x="102" y="23"/>
                    <a:pt x="96" y="22"/>
                    <a:pt x="95" y="20"/>
                  </a:cubicBezTo>
                  <a:cubicBezTo>
                    <a:pt x="94" y="18"/>
                    <a:pt x="95" y="13"/>
                    <a:pt x="95" y="13"/>
                  </a:cubicBezTo>
                  <a:cubicBezTo>
                    <a:pt x="95" y="13"/>
                    <a:pt x="84" y="9"/>
                    <a:pt x="80" y="9"/>
                  </a:cubicBezTo>
                  <a:cubicBezTo>
                    <a:pt x="78" y="10"/>
                    <a:pt x="76" y="14"/>
                    <a:pt x="74" y="15"/>
                  </a:cubicBezTo>
                  <a:cubicBezTo>
                    <a:pt x="70" y="15"/>
                    <a:pt x="64" y="12"/>
                    <a:pt x="61" y="11"/>
                  </a:cubicBezTo>
                  <a:cubicBezTo>
                    <a:pt x="58" y="10"/>
                    <a:pt x="51" y="7"/>
                    <a:pt x="49" y="4"/>
                  </a:cubicBezTo>
                  <a:cubicBezTo>
                    <a:pt x="49" y="3"/>
                    <a:pt x="50" y="0"/>
                    <a:pt x="50" y="0"/>
                  </a:cubicBezTo>
                  <a:cubicBezTo>
                    <a:pt x="24" y="2"/>
                    <a:pt x="24" y="2"/>
                    <a:pt x="24" y="2"/>
                  </a:cubicBezTo>
                  <a:cubicBezTo>
                    <a:pt x="24" y="2"/>
                    <a:pt x="25" y="6"/>
                    <a:pt x="24" y="7"/>
                  </a:cubicBezTo>
                  <a:cubicBezTo>
                    <a:pt x="22" y="11"/>
                    <a:pt x="9" y="12"/>
                    <a:pt x="8" y="16"/>
                  </a:cubicBezTo>
                  <a:cubicBezTo>
                    <a:pt x="7" y="18"/>
                    <a:pt x="9" y="20"/>
                    <a:pt x="10" y="21"/>
                  </a:cubicBezTo>
                  <a:cubicBezTo>
                    <a:pt x="12" y="23"/>
                    <a:pt x="19" y="22"/>
                    <a:pt x="22" y="24"/>
                  </a:cubicBezTo>
                  <a:cubicBezTo>
                    <a:pt x="23" y="24"/>
                    <a:pt x="24" y="27"/>
                    <a:pt x="25" y="27"/>
                  </a:cubicBezTo>
                  <a:cubicBezTo>
                    <a:pt x="26" y="28"/>
                    <a:pt x="29" y="27"/>
                    <a:pt x="30" y="28"/>
                  </a:cubicBezTo>
                  <a:cubicBezTo>
                    <a:pt x="31" y="29"/>
                    <a:pt x="32" y="31"/>
                    <a:pt x="31" y="32"/>
                  </a:cubicBezTo>
                  <a:cubicBezTo>
                    <a:pt x="31" y="35"/>
                    <a:pt x="24" y="38"/>
                    <a:pt x="22" y="41"/>
                  </a:cubicBezTo>
                  <a:cubicBezTo>
                    <a:pt x="20" y="44"/>
                    <a:pt x="19" y="54"/>
                    <a:pt x="17" y="57"/>
                  </a:cubicBezTo>
                  <a:cubicBezTo>
                    <a:pt x="16" y="58"/>
                    <a:pt x="14" y="59"/>
                    <a:pt x="13" y="60"/>
                  </a:cubicBezTo>
                  <a:cubicBezTo>
                    <a:pt x="11" y="61"/>
                    <a:pt x="5" y="61"/>
                    <a:pt x="4" y="62"/>
                  </a:cubicBezTo>
                  <a:cubicBezTo>
                    <a:pt x="0" y="67"/>
                    <a:pt x="4" y="79"/>
                    <a:pt x="3" y="84"/>
                  </a:cubicBezTo>
                  <a:cubicBezTo>
                    <a:pt x="2" y="85"/>
                    <a:pt x="0" y="87"/>
                    <a:pt x="0" y="89"/>
                  </a:cubicBezTo>
                  <a:cubicBezTo>
                    <a:pt x="0" y="90"/>
                    <a:pt x="1" y="92"/>
                    <a:pt x="2" y="93"/>
                  </a:cubicBezTo>
                  <a:cubicBezTo>
                    <a:pt x="3" y="94"/>
                    <a:pt x="7" y="95"/>
                    <a:pt x="8" y="96"/>
                  </a:cubicBezTo>
                  <a:cubicBezTo>
                    <a:pt x="9" y="97"/>
                    <a:pt x="10" y="99"/>
                    <a:pt x="10" y="100"/>
                  </a:cubicBezTo>
                  <a:cubicBezTo>
                    <a:pt x="13" y="111"/>
                    <a:pt x="10" y="134"/>
                    <a:pt x="8" y="145"/>
                  </a:cubicBezTo>
                  <a:cubicBezTo>
                    <a:pt x="8" y="149"/>
                    <a:pt x="2" y="158"/>
                    <a:pt x="2" y="162"/>
                  </a:cubicBezTo>
                  <a:cubicBezTo>
                    <a:pt x="3" y="164"/>
                    <a:pt x="4" y="166"/>
                    <a:pt x="5" y="167"/>
                  </a:cubicBezTo>
                  <a:cubicBezTo>
                    <a:pt x="6" y="168"/>
                    <a:pt x="10" y="168"/>
                    <a:pt x="11" y="169"/>
                  </a:cubicBezTo>
                  <a:cubicBezTo>
                    <a:pt x="11" y="170"/>
                    <a:pt x="11" y="173"/>
                    <a:pt x="10" y="173"/>
                  </a:cubicBezTo>
                  <a:cubicBezTo>
                    <a:pt x="10" y="174"/>
                    <a:pt x="8" y="174"/>
                    <a:pt x="7" y="175"/>
                  </a:cubicBezTo>
                  <a:cubicBezTo>
                    <a:pt x="6" y="176"/>
                    <a:pt x="8" y="180"/>
                    <a:pt x="8" y="182"/>
                  </a:cubicBezTo>
                  <a:cubicBezTo>
                    <a:pt x="10" y="186"/>
                    <a:pt x="16" y="193"/>
                    <a:pt x="20" y="194"/>
                  </a:cubicBezTo>
                  <a:cubicBezTo>
                    <a:pt x="21" y="195"/>
                    <a:pt x="23" y="194"/>
                    <a:pt x="24" y="194"/>
                  </a:cubicBezTo>
                  <a:cubicBezTo>
                    <a:pt x="26" y="193"/>
                    <a:pt x="27" y="191"/>
                    <a:pt x="28" y="190"/>
                  </a:cubicBezTo>
                  <a:cubicBezTo>
                    <a:pt x="30" y="190"/>
                    <a:pt x="32" y="190"/>
                    <a:pt x="33" y="191"/>
                  </a:cubicBezTo>
                  <a:cubicBezTo>
                    <a:pt x="35" y="192"/>
                    <a:pt x="38" y="196"/>
                    <a:pt x="39" y="197"/>
                  </a:cubicBezTo>
                  <a:cubicBezTo>
                    <a:pt x="39" y="199"/>
                    <a:pt x="38" y="202"/>
                    <a:pt x="39" y="204"/>
                  </a:cubicBezTo>
                  <a:cubicBezTo>
                    <a:pt x="41" y="210"/>
                    <a:pt x="48" y="221"/>
                    <a:pt x="52" y="225"/>
                  </a:cubicBezTo>
                  <a:cubicBezTo>
                    <a:pt x="53" y="226"/>
                    <a:pt x="57" y="228"/>
                    <a:pt x="57" y="228"/>
                  </a:cubicBezTo>
                  <a:cubicBezTo>
                    <a:pt x="57" y="228"/>
                    <a:pt x="59" y="223"/>
                    <a:pt x="60" y="222"/>
                  </a:cubicBezTo>
                  <a:cubicBezTo>
                    <a:pt x="62" y="222"/>
                    <a:pt x="65" y="224"/>
                    <a:pt x="67" y="225"/>
                  </a:cubicBezTo>
                  <a:cubicBezTo>
                    <a:pt x="69" y="226"/>
                    <a:pt x="72" y="230"/>
                    <a:pt x="74" y="231"/>
                  </a:cubicBezTo>
                  <a:cubicBezTo>
                    <a:pt x="78" y="233"/>
                    <a:pt x="90" y="234"/>
                    <a:pt x="93" y="239"/>
                  </a:cubicBezTo>
                  <a:cubicBezTo>
                    <a:pt x="96" y="245"/>
                    <a:pt x="89" y="258"/>
                    <a:pt x="86" y="264"/>
                  </a:cubicBezTo>
                  <a:cubicBezTo>
                    <a:pt x="85" y="266"/>
                    <a:pt x="83" y="270"/>
                    <a:pt x="81" y="271"/>
                  </a:cubicBezTo>
                  <a:cubicBezTo>
                    <a:pt x="79" y="273"/>
                    <a:pt x="74" y="274"/>
                    <a:pt x="72" y="277"/>
                  </a:cubicBezTo>
                  <a:cubicBezTo>
                    <a:pt x="70" y="281"/>
                    <a:pt x="72" y="290"/>
                    <a:pt x="73" y="295"/>
                  </a:cubicBezTo>
                  <a:cubicBezTo>
                    <a:pt x="74" y="297"/>
                    <a:pt x="77" y="301"/>
                    <a:pt x="77" y="303"/>
                  </a:cubicBezTo>
                  <a:cubicBezTo>
                    <a:pt x="77" y="309"/>
                    <a:pt x="71" y="318"/>
                    <a:pt x="67" y="322"/>
                  </a:cubicBezTo>
                  <a:cubicBezTo>
                    <a:pt x="65" y="324"/>
                    <a:pt x="57" y="325"/>
                    <a:pt x="56" y="328"/>
                  </a:cubicBezTo>
                  <a:cubicBezTo>
                    <a:pt x="55" y="329"/>
                    <a:pt x="56" y="331"/>
                    <a:pt x="56" y="332"/>
                  </a:cubicBezTo>
                  <a:cubicBezTo>
                    <a:pt x="57" y="333"/>
                    <a:pt x="59" y="335"/>
                    <a:pt x="60" y="336"/>
                  </a:cubicBezTo>
                  <a:cubicBezTo>
                    <a:pt x="61" y="336"/>
                    <a:pt x="64" y="337"/>
                    <a:pt x="65" y="338"/>
                  </a:cubicBezTo>
                  <a:cubicBezTo>
                    <a:pt x="66" y="340"/>
                    <a:pt x="64" y="345"/>
                    <a:pt x="64" y="348"/>
                  </a:cubicBezTo>
                  <a:cubicBezTo>
                    <a:pt x="65" y="350"/>
                    <a:pt x="68" y="355"/>
                    <a:pt x="70" y="356"/>
                  </a:cubicBezTo>
                  <a:cubicBezTo>
                    <a:pt x="71" y="357"/>
                    <a:pt x="74" y="357"/>
                    <a:pt x="75" y="357"/>
                  </a:cubicBezTo>
                  <a:cubicBezTo>
                    <a:pt x="76" y="357"/>
                    <a:pt x="80" y="357"/>
                    <a:pt x="82" y="355"/>
                  </a:cubicBezTo>
                  <a:cubicBezTo>
                    <a:pt x="83" y="354"/>
                    <a:pt x="82" y="349"/>
                    <a:pt x="84" y="347"/>
                  </a:cubicBezTo>
                  <a:cubicBezTo>
                    <a:pt x="85" y="346"/>
                    <a:pt x="88" y="346"/>
                    <a:pt x="90" y="346"/>
                  </a:cubicBezTo>
                  <a:cubicBezTo>
                    <a:pt x="94" y="348"/>
                    <a:pt x="97" y="358"/>
                    <a:pt x="97" y="363"/>
                  </a:cubicBezTo>
                  <a:cubicBezTo>
                    <a:pt x="97" y="366"/>
                    <a:pt x="94" y="371"/>
                    <a:pt x="94" y="374"/>
                  </a:cubicBezTo>
                  <a:cubicBezTo>
                    <a:pt x="95" y="376"/>
                    <a:pt x="99" y="379"/>
                    <a:pt x="99" y="382"/>
                  </a:cubicBezTo>
                  <a:cubicBezTo>
                    <a:pt x="99" y="384"/>
                    <a:pt x="96" y="387"/>
                    <a:pt x="97" y="389"/>
                  </a:cubicBezTo>
                  <a:cubicBezTo>
                    <a:pt x="98" y="392"/>
                    <a:pt x="102" y="395"/>
                    <a:pt x="105" y="397"/>
                  </a:cubicBezTo>
                  <a:cubicBezTo>
                    <a:pt x="106" y="397"/>
                    <a:pt x="108" y="397"/>
                    <a:pt x="109" y="398"/>
                  </a:cubicBezTo>
                  <a:cubicBezTo>
                    <a:pt x="110" y="399"/>
                    <a:pt x="113" y="402"/>
                    <a:pt x="113" y="404"/>
                  </a:cubicBezTo>
                  <a:cubicBezTo>
                    <a:pt x="114" y="407"/>
                    <a:pt x="109" y="413"/>
                    <a:pt x="110" y="416"/>
                  </a:cubicBezTo>
                  <a:cubicBezTo>
                    <a:pt x="110" y="417"/>
                    <a:pt x="112" y="420"/>
                    <a:pt x="113" y="420"/>
                  </a:cubicBezTo>
                  <a:cubicBezTo>
                    <a:pt x="115" y="421"/>
                    <a:pt x="120" y="419"/>
                    <a:pt x="121" y="420"/>
                  </a:cubicBezTo>
                  <a:cubicBezTo>
                    <a:pt x="124" y="421"/>
                    <a:pt x="125" y="431"/>
                    <a:pt x="125" y="431"/>
                  </a:cubicBezTo>
                  <a:cubicBezTo>
                    <a:pt x="125" y="431"/>
                    <a:pt x="136" y="428"/>
                    <a:pt x="139" y="428"/>
                  </a:cubicBezTo>
                  <a:cubicBezTo>
                    <a:pt x="142" y="428"/>
                    <a:pt x="146" y="431"/>
                    <a:pt x="149" y="431"/>
                  </a:cubicBezTo>
                  <a:cubicBezTo>
                    <a:pt x="150" y="432"/>
                    <a:pt x="152" y="433"/>
                    <a:pt x="153" y="432"/>
                  </a:cubicBezTo>
                  <a:cubicBezTo>
                    <a:pt x="156" y="432"/>
                    <a:pt x="162" y="426"/>
                    <a:pt x="162" y="424"/>
                  </a:cubicBezTo>
                  <a:cubicBezTo>
                    <a:pt x="162" y="423"/>
                    <a:pt x="157" y="409"/>
                    <a:pt x="161" y="406"/>
                  </a:cubicBezTo>
                  <a:cubicBezTo>
                    <a:pt x="164" y="404"/>
                    <a:pt x="170" y="411"/>
                    <a:pt x="173" y="410"/>
                  </a:cubicBezTo>
                  <a:cubicBezTo>
                    <a:pt x="176" y="409"/>
                    <a:pt x="177" y="402"/>
                    <a:pt x="180" y="399"/>
                  </a:cubicBezTo>
                  <a:cubicBezTo>
                    <a:pt x="184" y="396"/>
                    <a:pt x="197" y="394"/>
                    <a:pt x="200" y="390"/>
                  </a:cubicBezTo>
                  <a:cubicBezTo>
                    <a:pt x="202" y="387"/>
                    <a:pt x="200" y="380"/>
                    <a:pt x="202" y="378"/>
                  </a:cubicBezTo>
                  <a:cubicBezTo>
                    <a:pt x="203" y="377"/>
                    <a:pt x="205" y="378"/>
                    <a:pt x="206" y="378"/>
                  </a:cubicBezTo>
                  <a:cubicBezTo>
                    <a:pt x="210" y="376"/>
                    <a:pt x="215" y="366"/>
                    <a:pt x="219" y="365"/>
                  </a:cubicBezTo>
                  <a:cubicBezTo>
                    <a:pt x="221" y="365"/>
                    <a:pt x="224" y="367"/>
                    <a:pt x="226" y="367"/>
                  </a:cubicBezTo>
                  <a:cubicBezTo>
                    <a:pt x="228" y="367"/>
                    <a:pt x="232" y="365"/>
                    <a:pt x="232" y="365"/>
                  </a:cubicBezTo>
                  <a:cubicBezTo>
                    <a:pt x="232" y="365"/>
                    <a:pt x="239" y="360"/>
                    <a:pt x="241" y="358"/>
                  </a:cubicBezTo>
                  <a:cubicBezTo>
                    <a:pt x="243" y="356"/>
                    <a:pt x="244" y="351"/>
                    <a:pt x="245" y="349"/>
                  </a:cubicBezTo>
                  <a:cubicBezTo>
                    <a:pt x="246" y="348"/>
                    <a:pt x="248" y="347"/>
                    <a:pt x="249" y="346"/>
                  </a:cubicBezTo>
                  <a:cubicBezTo>
                    <a:pt x="249" y="345"/>
                    <a:pt x="249" y="342"/>
                    <a:pt x="249" y="340"/>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3" name="Freeform 60">
              <a:extLst>
                <a:ext uri="{FF2B5EF4-FFF2-40B4-BE49-F238E27FC236}">
                  <a16:creationId xmlns:a16="http://schemas.microsoft.com/office/drawing/2014/main" id="{B99300AF-7539-49DA-9D52-7B277B4FD74A}"/>
                </a:ext>
              </a:extLst>
            </p:cNvPr>
            <p:cNvSpPr>
              <a:spLocks/>
            </p:cNvSpPr>
            <p:nvPr/>
          </p:nvSpPr>
          <p:spPr bwMode="auto">
            <a:xfrm>
              <a:off x="4206875" y="1433513"/>
              <a:ext cx="39688" cy="31750"/>
            </a:xfrm>
            <a:custGeom>
              <a:avLst/>
              <a:gdLst/>
              <a:ahLst/>
              <a:cxnLst>
                <a:cxn ang="0">
                  <a:pos x="5" y="17"/>
                </a:cxn>
                <a:cxn ang="0">
                  <a:pos x="11" y="19"/>
                </a:cxn>
                <a:cxn ang="0">
                  <a:pos x="23" y="15"/>
                </a:cxn>
                <a:cxn ang="0">
                  <a:pos x="20" y="5"/>
                </a:cxn>
                <a:cxn ang="0">
                  <a:pos x="13" y="1"/>
                </a:cxn>
                <a:cxn ang="0">
                  <a:pos x="7" y="0"/>
                </a:cxn>
                <a:cxn ang="0">
                  <a:pos x="1" y="6"/>
                </a:cxn>
                <a:cxn ang="0">
                  <a:pos x="5" y="17"/>
                </a:cxn>
              </a:cxnLst>
              <a:rect l="0" t="0" r="r" b="b"/>
              <a:pathLst>
                <a:path w="24" h="19">
                  <a:moveTo>
                    <a:pt x="5" y="17"/>
                  </a:moveTo>
                  <a:cubicBezTo>
                    <a:pt x="6" y="19"/>
                    <a:pt x="10" y="19"/>
                    <a:pt x="11" y="19"/>
                  </a:cubicBezTo>
                  <a:cubicBezTo>
                    <a:pt x="14" y="18"/>
                    <a:pt x="21" y="18"/>
                    <a:pt x="23" y="15"/>
                  </a:cubicBezTo>
                  <a:cubicBezTo>
                    <a:pt x="24" y="13"/>
                    <a:pt x="22" y="7"/>
                    <a:pt x="20" y="5"/>
                  </a:cubicBezTo>
                  <a:cubicBezTo>
                    <a:pt x="19" y="4"/>
                    <a:pt x="15" y="1"/>
                    <a:pt x="13" y="1"/>
                  </a:cubicBezTo>
                  <a:cubicBezTo>
                    <a:pt x="12" y="0"/>
                    <a:pt x="9" y="0"/>
                    <a:pt x="7" y="0"/>
                  </a:cubicBezTo>
                  <a:cubicBezTo>
                    <a:pt x="5" y="1"/>
                    <a:pt x="2" y="4"/>
                    <a:pt x="1" y="6"/>
                  </a:cubicBezTo>
                  <a:cubicBezTo>
                    <a:pt x="0" y="9"/>
                    <a:pt x="2" y="15"/>
                    <a:pt x="5" y="17"/>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4" name="Freeform 61">
              <a:extLst>
                <a:ext uri="{FF2B5EF4-FFF2-40B4-BE49-F238E27FC236}">
                  <a16:creationId xmlns:a16="http://schemas.microsoft.com/office/drawing/2014/main" id="{C5AF21CE-AB98-4F1A-8628-500F1B4A9FF1}"/>
                </a:ext>
              </a:extLst>
            </p:cNvPr>
            <p:cNvSpPr>
              <a:spLocks/>
            </p:cNvSpPr>
            <p:nvPr/>
          </p:nvSpPr>
          <p:spPr bwMode="auto">
            <a:xfrm>
              <a:off x="3843338" y="1236663"/>
              <a:ext cx="11113" cy="15875"/>
            </a:xfrm>
            <a:custGeom>
              <a:avLst/>
              <a:gdLst/>
              <a:ahLst/>
              <a:cxnLst>
                <a:cxn ang="0">
                  <a:pos x="1" y="6"/>
                </a:cxn>
                <a:cxn ang="0">
                  <a:pos x="4" y="10"/>
                </a:cxn>
                <a:cxn ang="0">
                  <a:pos x="6" y="10"/>
                </a:cxn>
                <a:cxn ang="0">
                  <a:pos x="7" y="5"/>
                </a:cxn>
                <a:cxn ang="0">
                  <a:pos x="5" y="1"/>
                </a:cxn>
                <a:cxn ang="0">
                  <a:pos x="1" y="2"/>
                </a:cxn>
                <a:cxn ang="0">
                  <a:pos x="1" y="6"/>
                </a:cxn>
              </a:cxnLst>
              <a:rect l="0" t="0" r="r" b="b"/>
              <a:pathLst>
                <a:path w="7" h="10">
                  <a:moveTo>
                    <a:pt x="1" y="6"/>
                  </a:moveTo>
                  <a:cubicBezTo>
                    <a:pt x="1" y="7"/>
                    <a:pt x="2" y="10"/>
                    <a:pt x="4" y="10"/>
                  </a:cubicBezTo>
                  <a:cubicBezTo>
                    <a:pt x="4" y="10"/>
                    <a:pt x="6" y="10"/>
                    <a:pt x="6" y="10"/>
                  </a:cubicBezTo>
                  <a:cubicBezTo>
                    <a:pt x="7" y="9"/>
                    <a:pt x="7" y="7"/>
                    <a:pt x="7" y="5"/>
                  </a:cubicBezTo>
                  <a:cubicBezTo>
                    <a:pt x="7" y="4"/>
                    <a:pt x="6" y="1"/>
                    <a:pt x="5" y="1"/>
                  </a:cubicBezTo>
                  <a:cubicBezTo>
                    <a:pt x="4" y="0"/>
                    <a:pt x="2" y="1"/>
                    <a:pt x="1" y="2"/>
                  </a:cubicBezTo>
                  <a:cubicBezTo>
                    <a:pt x="0" y="3"/>
                    <a:pt x="1" y="5"/>
                    <a:pt x="1" y="6"/>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5" name="Freeform 62">
              <a:extLst>
                <a:ext uri="{FF2B5EF4-FFF2-40B4-BE49-F238E27FC236}">
                  <a16:creationId xmlns:a16="http://schemas.microsoft.com/office/drawing/2014/main" id="{64DB42EC-205A-4F26-AA5B-F557BCBB7CDD}"/>
                </a:ext>
              </a:extLst>
            </p:cNvPr>
            <p:cNvSpPr>
              <a:spLocks/>
            </p:cNvSpPr>
            <p:nvPr/>
          </p:nvSpPr>
          <p:spPr bwMode="auto">
            <a:xfrm>
              <a:off x="3673475" y="1350963"/>
              <a:ext cx="12700" cy="33338"/>
            </a:xfrm>
            <a:custGeom>
              <a:avLst/>
              <a:gdLst/>
              <a:ahLst/>
              <a:cxnLst>
                <a:cxn ang="0">
                  <a:pos x="2" y="19"/>
                </a:cxn>
                <a:cxn ang="0">
                  <a:pos x="5" y="19"/>
                </a:cxn>
                <a:cxn ang="0">
                  <a:pos x="8" y="15"/>
                </a:cxn>
                <a:cxn ang="0">
                  <a:pos x="6" y="11"/>
                </a:cxn>
                <a:cxn ang="0">
                  <a:pos x="6" y="1"/>
                </a:cxn>
                <a:cxn ang="0">
                  <a:pos x="3" y="0"/>
                </a:cxn>
                <a:cxn ang="0">
                  <a:pos x="3" y="6"/>
                </a:cxn>
                <a:cxn ang="0">
                  <a:pos x="0" y="14"/>
                </a:cxn>
                <a:cxn ang="0">
                  <a:pos x="2" y="19"/>
                </a:cxn>
              </a:cxnLst>
              <a:rect l="0" t="0" r="r" b="b"/>
              <a:pathLst>
                <a:path w="8" h="19">
                  <a:moveTo>
                    <a:pt x="2" y="19"/>
                  </a:moveTo>
                  <a:cubicBezTo>
                    <a:pt x="3" y="19"/>
                    <a:pt x="4" y="19"/>
                    <a:pt x="5" y="19"/>
                  </a:cubicBezTo>
                  <a:cubicBezTo>
                    <a:pt x="6" y="19"/>
                    <a:pt x="8" y="16"/>
                    <a:pt x="8" y="15"/>
                  </a:cubicBezTo>
                  <a:cubicBezTo>
                    <a:pt x="8" y="13"/>
                    <a:pt x="6" y="12"/>
                    <a:pt x="6" y="11"/>
                  </a:cubicBezTo>
                  <a:cubicBezTo>
                    <a:pt x="5" y="8"/>
                    <a:pt x="7" y="3"/>
                    <a:pt x="6" y="1"/>
                  </a:cubicBezTo>
                  <a:cubicBezTo>
                    <a:pt x="5" y="1"/>
                    <a:pt x="3" y="0"/>
                    <a:pt x="3" y="0"/>
                  </a:cubicBezTo>
                  <a:cubicBezTo>
                    <a:pt x="2" y="1"/>
                    <a:pt x="3" y="5"/>
                    <a:pt x="3" y="6"/>
                  </a:cubicBezTo>
                  <a:cubicBezTo>
                    <a:pt x="3" y="8"/>
                    <a:pt x="0" y="12"/>
                    <a:pt x="0" y="14"/>
                  </a:cubicBezTo>
                  <a:cubicBezTo>
                    <a:pt x="0" y="15"/>
                    <a:pt x="1" y="18"/>
                    <a:pt x="2" y="19"/>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6" name="Freeform 63">
              <a:extLst>
                <a:ext uri="{FF2B5EF4-FFF2-40B4-BE49-F238E27FC236}">
                  <a16:creationId xmlns:a16="http://schemas.microsoft.com/office/drawing/2014/main" id="{E31CF893-9C0D-4F2E-9A2D-87048B50060E}"/>
                </a:ext>
              </a:extLst>
            </p:cNvPr>
            <p:cNvSpPr>
              <a:spLocks/>
            </p:cNvSpPr>
            <p:nvPr/>
          </p:nvSpPr>
          <p:spPr bwMode="auto">
            <a:xfrm>
              <a:off x="3714750" y="1298575"/>
              <a:ext cx="19050" cy="23813"/>
            </a:xfrm>
            <a:custGeom>
              <a:avLst/>
              <a:gdLst/>
              <a:ahLst/>
              <a:cxnLst>
                <a:cxn ang="0">
                  <a:pos x="5" y="14"/>
                </a:cxn>
                <a:cxn ang="0">
                  <a:pos x="9" y="13"/>
                </a:cxn>
                <a:cxn ang="0">
                  <a:pos x="10" y="8"/>
                </a:cxn>
                <a:cxn ang="0">
                  <a:pos x="10" y="1"/>
                </a:cxn>
                <a:cxn ang="0">
                  <a:pos x="4" y="1"/>
                </a:cxn>
                <a:cxn ang="0">
                  <a:pos x="2" y="5"/>
                </a:cxn>
                <a:cxn ang="0">
                  <a:pos x="3" y="7"/>
                </a:cxn>
                <a:cxn ang="0">
                  <a:pos x="0" y="10"/>
                </a:cxn>
                <a:cxn ang="0">
                  <a:pos x="5" y="14"/>
                </a:cxn>
              </a:cxnLst>
              <a:rect l="0" t="0" r="r" b="b"/>
              <a:pathLst>
                <a:path w="11" h="14">
                  <a:moveTo>
                    <a:pt x="5" y="14"/>
                  </a:moveTo>
                  <a:cubicBezTo>
                    <a:pt x="6" y="14"/>
                    <a:pt x="8" y="13"/>
                    <a:pt x="9" y="13"/>
                  </a:cubicBezTo>
                  <a:cubicBezTo>
                    <a:pt x="10" y="12"/>
                    <a:pt x="10" y="9"/>
                    <a:pt x="10" y="8"/>
                  </a:cubicBezTo>
                  <a:cubicBezTo>
                    <a:pt x="11" y="6"/>
                    <a:pt x="11" y="2"/>
                    <a:pt x="10" y="1"/>
                  </a:cubicBezTo>
                  <a:cubicBezTo>
                    <a:pt x="9" y="0"/>
                    <a:pt x="5" y="1"/>
                    <a:pt x="4" y="1"/>
                  </a:cubicBezTo>
                  <a:cubicBezTo>
                    <a:pt x="3" y="2"/>
                    <a:pt x="2" y="4"/>
                    <a:pt x="2" y="5"/>
                  </a:cubicBezTo>
                  <a:cubicBezTo>
                    <a:pt x="2" y="5"/>
                    <a:pt x="3" y="6"/>
                    <a:pt x="3" y="7"/>
                  </a:cubicBezTo>
                  <a:cubicBezTo>
                    <a:pt x="2" y="8"/>
                    <a:pt x="0" y="9"/>
                    <a:pt x="0" y="10"/>
                  </a:cubicBezTo>
                  <a:cubicBezTo>
                    <a:pt x="0" y="11"/>
                    <a:pt x="4" y="13"/>
                    <a:pt x="5" y="14"/>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7" name="Freeform 64">
              <a:extLst>
                <a:ext uri="{FF2B5EF4-FFF2-40B4-BE49-F238E27FC236}">
                  <a16:creationId xmlns:a16="http://schemas.microsoft.com/office/drawing/2014/main" id="{B78EB93C-DABE-4439-B559-A6090E5B0D1A}"/>
                </a:ext>
              </a:extLst>
            </p:cNvPr>
            <p:cNvSpPr>
              <a:spLocks/>
            </p:cNvSpPr>
            <p:nvPr/>
          </p:nvSpPr>
          <p:spPr bwMode="auto">
            <a:xfrm>
              <a:off x="3578225" y="1363663"/>
              <a:ext cx="49213" cy="68263"/>
            </a:xfrm>
            <a:custGeom>
              <a:avLst/>
              <a:gdLst/>
              <a:ahLst/>
              <a:cxnLst>
                <a:cxn ang="0">
                  <a:pos x="18" y="35"/>
                </a:cxn>
                <a:cxn ang="0">
                  <a:pos x="24" y="40"/>
                </a:cxn>
                <a:cxn ang="0">
                  <a:pos x="27" y="40"/>
                </a:cxn>
                <a:cxn ang="0">
                  <a:pos x="29" y="31"/>
                </a:cxn>
                <a:cxn ang="0">
                  <a:pos x="27" y="19"/>
                </a:cxn>
                <a:cxn ang="0">
                  <a:pos x="27" y="13"/>
                </a:cxn>
                <a:cxn ang="0">
                  <a:pos x="20" y="11"/>
                </a:cxn>
                <a:cxn ang="0">
                  <a:pos x="22" y="2"/>
                </a:cxn>
                <a:cxn ang="0">
                  <a:pos x="17" y="1"/>
                </a:cxn>
                <a:cxn ang="0">
                  <a:pos x="12" y="6"/>
                </a:cxn>
                <a:cxn ang="0">
                  <a:pos x="10" y="4"/>
                </a:cxn>
                <a:cxn ang="0">
                  <a:pos x="7" y="8"/>
                </a:cxn>
                <a:cxn ang="0">
                  <a:pos x="11" y="14"/>
                </a:cxn>
                <a:cxn ang="0">
                  <a:pos x="2" y="22"/>
                </a:cxn>
                <a:cxn ang="0">
                  <a:pos x="2" y="33"/>
                </a:cxn>
                <a:cxn ang="0">
                  <a:pos x="8" y="36"/>
                </a:cxn>
                <a:cxn ang="0">
                  <a:pos x="18" y="35"/>
                </a:cxn>
              </a:cxnLst>
              <a:rect l="0" t="0" r="r" b="b"/>
              <a:pathLst>
                <a:path w="29" h="40">
                  <a:moveTo>
                    <a:pt x="18" y="35"/>
                  </a:moveTo>
                  <a:cubicBezTo>
                    <a:pt x="20" y="36"/>
                    <a:pt x="22" y="39"/>
                    <a:pt x="24" y="40"/>
                  </a:cubicBezTo>
                  <a:cubicBezTo>
                    <a:pt x="25" y="40"/>
                    <a:pt x="26" y="40"/>
                    <a:pt x="27" y="40"/>
                  </a:cubicBezTo>
                  <a:cubicBezTo>
                    <a:pt x="29" y="38"/>
                    <a:pt x="29" y="33"/>
                    <a:pt x="29" y="31"/>
                  </a:cubicBezTo>
                  <a:cubicBezTo>
                    <a:pt x="29" y="28"/>
                    <a:pt x="27" y="22"/>
                    <a:pt x="27" y="19"/>
                  </a:cubicBezTo>
                  <a:cubicBezTo>
                    <a:pt x="27" y="18"/>
                    <a:pt x="28" y="15"/>
                    <a:pt x="27" y="13"/>
                  </a:cubicBezTo>
                  <a:cubicBezTo>
                    <a:pt x="26" y="12"/>
                    <a:pt x="21" y="12"/>
                    <a:pt x="20" y="11"/>
                  </a:cubicBezTo>
                  <a:cubicBezTo>
                    <a:pt x="19" y="9"/>
                    <a:pt x="23" y="4"/>
                    <a:pt x="22" y="2"/>
                  </a:cubicBezTo>
                  <a:cubicBezTo>
                    <a:pt x="21" y="1"/>
                    <a:pt x="18" y="0"/>
                    <a:pt x="17" y="1"/>
                  </a:cubicBezTo>
                  <a:cubicBezTo>
                    <a:pt x="15" y="1"/>
                    <a:pt x="14" y="6"/>
                    <a:pt x="12" y="6"/>
                  </a:cubicBezTo>
                  <a:cubicBezTo>
                    <a:pt x="12" y="6"/>
                    <a:pt x="10" y="4"/>
                    <a:pt x="10" y="4"/>
                  </a:cubicBezTo>
                  <a:cubicBezTo>
                    <a:pt x="8" y="4"/>
                    <a:pt x="7" y="7"/>
                    <a:pt x="7" y="8"/>
                  </a:cubicBezTo>
                  <a:cubicBezTo>
                    <a:pt x="7" y="10"/>
                    <a:pt x="11" y="12"/>
                    <a:pt x="11" y="14"/>
                  </a:cubicBezTo>
                  <a:cubicBezTo>
                    <a:pt x="10" y="17"/>
                    <a:pt x="3" y="19"/>
                    <a:pt x="2" y="22"/>
                  </a:cubicBezTo>
                  <a:cubicBezTo>
                    <a:pt x="1" y="24"/>
                    <a:pt x="0" y="30"/>
                    <a:pt x="2" y="33"/>
                  </a:cubicBezTo>
                  <a:cubicBezTo>
                    <a:pt x="3" y="34"/>
                    <a:pt x="6" y="36"/>
                    <a:pt x="8" y="36"/>
                  </a:cubicBezTo>
                  <a:cubicBezTo>
                    <a:pt x="10" y="37"/>
                    <a:pt x="15" y="35"/>
                    <a:pt x="18" y="35"/>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8" name="Freeform 65">
              <a:extLst>
                <a:ext uri="{FF2B5EF4-FFF2-40B4-BE49-F238E27FC236}">
                  <a16:creationId xmlns:a16="http://schemas.microsoft.com/office/drawing/2014/main" id="{11657385-3847-419E-A6C7-8C95A8D0CF82}"/>
                </a:ext>
              </a:extLst>
            </p:cNvPr>
            <p:cNvSpPr>
              <a:spLocks/>
            </p:cNvSpPr>
            <p:nvPr/>
          </p:nvSpPr>
          <p:spPr bwMode="auto">
            <a:xfrm>
              <a:off x="3371850" y="1127125"/>
              <a:ext cx="1228725" cy="877888"/>
            </a:xfrm>
            <a:custGeom>
              <a:avLst/>
              <a:gdLst/>
              <a:ahLst/>
              <a:cxnLst>
                <a:cxn ang="0">
                  <a:pos x="244" y="503"/>
                </a:cxn>
                <a:cxn ang="0">
                  <a:pos x="327" y="486"/>
                </a:cxn>
                <a:cxn ang="0">
                  <a:pos x="366" y="440"/>
                </a:cxn>
                <a:cxn ang="0">
                  <a:pos x="323" y="397"/>
                </a:cxn>
                <a:cxn ang="0">
                  <a:pos x="361" y="381"/>
                </a:cxn>
                <a:cxn ang="0">
                  <a:pos x="453" y="364"/>
                </a:cxn>
                <a:cxn ang="0">
                  <a:pos x="514" y="274"/>
                </a:cxn>
                <a:cxn ang="0">
                  <a:pos x="553" y="213"/>
                </a:cxn>
                <a:cxn ang="0">
                  <a:pos x="606" y="196"/>
                </a:cxn>
                <a:cxn ang="0">
                  <a:pos x="721" y="102"/>
                </a:cxn>
                <a:cxn ang="0">
                  <a:pos x="679" y="78"/>
                </a:cxn>
                <a:cxn ang="0">
                  <a:pos x="605" y="13"/>
                </a:cxn>
                <a:cxn ang="0">
                  <a:pos x="615" y="59"/>
                </a:cxn>
                <a:cxn ang="0">
                  <a:pos x="592" y="57"/>
                </a:cxn>
                <a:cxn ang="0">
                  <a:pos x="555" y="52"/>
                </a:cxn>
                <a:cxn ang="0">
                  <a:pos x="519" y="52"/>
                </a:cxn>
                <a:cxn ang="0">
                  <a:pos x="497" y="103"/>
                </a:cxn>
                <a:cxn ang="0">
                  <a:pos x="516" y="170"/>
                </a:cxn>
                <a:cxn ang="0">
                  <a:pos x="472" y="219"/>
                </a:cxn>
                <a:cxn ang="0">
                  <a:pos x="468" y="194"/>
                </a:cxn>
                <a:cxn ang="0">
                  <a:pos x="499" y="172"/>
                </a:cxn>
                <a:cxn ang="0">
                  <a:pos x="489" y="89"/>
                </a:cxn>
                <a:cxn ang="0">
                  <a:pos x="464" y="56"/>
                </a:cxn>
                <a:cxn ang="0">
                  <a:pos x="437" y="87"/>
                </a:cxn>
                <a:cxn ang="0">
                  <a:pos x="460" y="77"/>
                </a:cxn>
                <a:cxn ang="0">
                  <a:pos x="445" y="161"/>
                </a:cxn>
                <a:cxn ang="0">
                  <a:pos x="419" y="98"/>
                </a:cxn>
                <a:cxn ang="0">
                  <a:pos x="415" y="60"/>
                </a:cxn>
                <a:cxn ang="0">
                  <a:pos x="393" y="85"/>
                </a:cxn>
                <a:cxn ang="0">
                  <a:pos x="391" y="131"/>
                </a:cxn>
                <a:cxn ang="0">
                  <a:pos x="391" y="108"/>
                </a:cxn>
                <a:cxn ang="0">
                  <a:pos x="367" y="87"/>
                </a:cxn>
                <a:cxn ang="0">
                  <a:pos x="356" y="74"/>
                </a:cxn>
                <a:cxn ang="0">
                  <a:pos x="337" y="75"/>
                </a:cxn>
                <a:cxn ang="0">
                  <a:pos x="293" y="99"/>
                </a:cxn>
                <a:cxn ang="0">
                  <a:pos x="280" y="85"/>
                </a:cxn>
                <a:cxn ang="0">
                  <a:pos x="232" y="93"/>
                </a:cxn>
                <a:cxn ang="0">
                  <a:pos x="221" y="135"/>
                </a:cxn>
                <a:cxn ang="0">
                  <a:pos x="209" y="145"/>
                </a:cxn>
                <a:cxn ang="0">
                  <a:pos x="185" y="170"/>
                </a:cxn>
                <a:cxn ang="0">
                  <a:pos x="158" y="186"/>
                </a:cxn>
                <a:cxn ang="0">
                  <a:pos x="153" y="211"/>
                </a:cxn>
                <a:cxn ang="0">
                  <a:pos x="187" y="244"/>
                </a:cxn>
                <a:cxn ang="0">
                  <a:pos x="182" y="272"/>
                </a:cxn>
                <a:cxn ang="0">
                  <a:pos x="124" y="256"/>
                </a:cxn>
                <a:cxn ang="0">
                  <a:pos x="136" y="289"/>
                </a:cxn>
                <a:cxn ang="0">
                  <a:pos x="112" y="304"/>
                </a:cxn>
                <a:cxn ang="0">
                  <a:pos x="72" y="296"/>
                </a:cxn>
                <a:cxn ang="0">
                  <a:pos x="1" y="337"/>
                </a:cxn>
                <a:cxn ang="0">
                  <a:pos x="16" y="368"/>
                </a:cxn>
                <a:cxn ang="0">
                  <a:pos x="59" y="395"/>
                </a:cxn>
                <a:cxn ang="0">
                  <a:pos x="109" y="406"/>
                </a:cxn>
                <a:cxn ang="0">
                  <a:pos x="129" y="403"/>
                </a:cxn>
                <a:cxn ang="0">
                  <a:pos x="121" y="428"/>
                </a:cxn>
                <a:cxn ang="0">
                  <a:pos x="170" y="410"/>
                </a:cxn>
                <a:cxn ang="0">
                  <a:pos x="212" y="411"/>
                </a:cxn>
                <a:cxn ang="0">
                  <a:pos x="227" y="428"/>
                </a:cxn>
                <a:cxn ang="0">
                  <a:pos x="202" y="438"/>
                </a:cxn>
                <a:cxn ang="0">
                  <a:pos x="176" y="481"/>
                </a:cxn>
                <a:cxn ang="0">
                  <a:pos x="161" y="486"/>
                </a:cxn>
              </a:cxnLst>
              <a:rect l="0" t="0" r="r" b="b"/>
              <a:pathLst>
                <a:path w="723" h="517">
                  <a:moveTo>
                    <a:pt x="158" y="513"/>
                  </a:moveTo>
                  <a:cubicBezTo>
                    <a:pt x="161" y="514"/>
                    <a:pt x="167" y="517"/>
                    <a:pt x="171" y="517"/>
                  </a:cubicBezTo>
                  <a:cubicBezTo>
                    <a:pt x="173" y="516"/>
                    <a:pt x="175" y="512"/>
                    <a:pt x="177" y="511"/>
                  </a:cubicBezTo>
                  <a:cubicBezTo>
                    <a:pt x="181" y="511"/>
                    <a:pt x="192" y="515"/>
                    <a:pt x="192" y="515"/>
                  </a:cubicBezTo>
                  <a:cubicBezTo>
                    <a:pt x="192" y="515"/>
                    <a:pt x="194" y="510"/>
                    <a:pt x="195" y="509"/>
                  </a:cubicBezTo>
                  <a:cubicBezTo>
                    <a:pt x="200" y="506"/>
                    <a:pt x="211" y="510"/>
                    <a:pt x="216" y="508"/>
                  </a:cubicBezTo>
                  <a:cubicBezTo>
                    <a:pt x="219" y="507"/>
                    <a:pt x="223" y="501"/>
                    <a:pt x="226" y="500"/>
                  </a:cubicBezTo>
                  <a:cubicBezTo>
                    <a:pt x="230" y="499"/>
                    <a:pt x="239" y="503"/>
                    <a:pt x="244" y="503"/>
                  </a:cubicBezTo>
                  <a:cubicBezTo>
                    <a:pt x="246" y="503"/>
                    <a:pt x="251" y="503"/>
                    <a:pt x="252" y="501"/>
                  </a:cubicBezTo>
                  <a:cubicBezTo>
                    <a:pt x="253" y="499"/>
                    <a:pt x="252" y="494"/>
                    <a:pt x="253" y="492"/>
                  </a:cubicBezTo>
                  <a:cubicBezTo>
                    <a:pt x="254" y="490"/>
                    <a:pt x="259" y="487"/>
                    <a:pt x="260" y="485"/>
                  </a:cubicBezTo>
                  <a:cubicBezTo>
                    <a:pt x="261" y="484"/>
                    <a:pt x="262" y="479"/>
                    <a:pt x="263" y="478"/>
                  </a:cubicBezTo>
                  <a:cubicBezTo>
                    <a:pt x="266" y="475"/>
                    <a:pt x="274" y="472"/>
                    <a:pt x="277" y="473"/>
                  </a:cubicBezTo>
                  <a:cubicBezTo>
                    <a:pt x="279" y="473"/>
                    <a:pt x="281" y="478"/>
                    <a:pt x="283" y="480"/>
                  </a:cubicBezTo>
                  <a:cubicBezTo>
                    <a:pt x="290" y="484"/>
                    <a:pt x="308" y="486"/>
                    <a:pt x="316" y="487"/>
                  </a:cubicBezTo>
                  <a:cubicBezTo>
                    <a:pt x="319" y="487"/>
                    <a:pt x="325" y="487"/>
                    <a:pt x="327" y="486"/>
                  </a:cubicBezTo>
                  <a:cubicBezTo>
                    <a:pt x="335" y="483"/>
                    <a:pt x="347" y="469"/>
                    <a:pt x="354" y="464"/>
                  </a:cubicBezTo>
                  <a:cubicBezTo>
                    <a:pt x="357" y="461"/>
                    <a:pt x="363" y="456"/>
                    <a:pt x="367" y="455"/>
                  </a:cubicBezTo>
                  <a:cubicBezTo>
                    <a:pt x="370" y="453"/>
                    <a:pt x="378" y="456"/>
                    <a:pt x="381" y="454"/>
                  </a:cubicBezTo>
                  <a:cubicBezTo>
                    <a:pt x="384" y="452"/>
                    <a:pt x="386" y="444"/>
                    <a:pt x="386" y="441"/>
                  </a:cubicBezTo>
                  <a:cubicBezTo>
                    <a:pt x="386" y="439"/>
                    <a:pt x="384" y="436"/>
                    <a:pt x="383" y="435"/>
                  </a:cubicBezTo>
                  <a:cubicBezTo>
                    <a:pt x="382" y="435"/>
                    <a:pt x="379" y="435"/>
                    <a:pt x="378" y="435"/>
                  </a:cubicBezTo>
                  <a:cubicBezTo>
                    <a:pt x="377" y="436"/>
                    <a:pt x="376" y="439"/>
                    <a:pt x="374" y="440"/>
                  </a:cubicBezTo>
                  <a:cubicBezTo>
                    <a:pt x="373" y="441"/>
                    <a:pt x="368" y="441"/>
                    <a:pt x="366" y="440"/>
                  </a:cubicBezTo>
                  <a:cubicBezTo>
                    <a:pt x="361" y="438"/>
                    <a:pt x="356" y="426"/>
                    <a:pt x="352" y="422"/>
                  </a:cubicBezTo>
                  <a:cubicBezTo>
                    <a:pt x="351" y="422"/>
                    <a:pt x="349" y="421"/>
                    <a:pt x="348" y="421"/>
                  </a:cubicBezTo>
                  <a:cubicBezTo>
                    <a:pt x="346" y="421"/>
                    <a:pt x="345" y="424"/>
                    <a:pt x="344" y="424"/>
                  </a:cubicBezTo>
                  <a:cubicBezTo>
                    <a:pt x="342" y="424"/>
                    <a:pt x="339" y="423"/>
                    <a:pt x="338" y="422"/>
                  </a:cubicBezTo>
                  <a:cubicBezTo>
                    <a:pt x="336" y="420"/>
                    <a:pt x="337" y="414"/>
                    <a:pt x="336" y="412"/>
                  </a:cubicBezTo>
                  <a:cubicBezTo>
                    <a:pt x="333" y="408"/>
                    <a:pt x="319" y="409"/>
                    <a:pt x="316" y="405"/>
                  </a:cubicBezTo>
                  <a:cubicBezTo>
                    <a:pt x="316" y="404"/>
                    <a:pt x="316" y="401"/>
                    <a:pt x="316" y="401"/>
                  </a:cubicBezTo>
                  <a:cubicBezTo>
                    <a:pt x="317" y="399"/>
                    <a:pt x="321" y="398"/>
                    <a:pt x="323" y="397"/>
                  </a:cubicBezTo>
                  <a:cubicBezTo>
                    <a:pt x="324" y="395"/>
                    <a:pt x="326" y="392"/>
                    <a:pt x="326" y="390"/>
                  </a:cubicBezTo>
                  <a:cubicBezTo>
                    <a:pt x="326" y="388"/>
                    <a:pt x="319" y="388"/>
                    <a:pt x="319" y="385"/>
                  </a:cubicBezTo>
                  <a:cubicBezTo>
                    <a:pt x="319" y="384"/>
                    <a:pt x="322" y="381"/>
                    <a:pt x="324" y="380"/>
                  </a:cubicBezTo>
                  <a:cubicBezTo>
                    <a:pt x="326" y="379"/>
                    <a:pt x="333" y="382"/>
                    <a:pt x="336" y="381"/>
                  </a:cubicBezTo>
                  <a:cubicBezTo>
                    <a:pt x="337" y="380"/>
                    <a:pt x="338" y="377"/>
                    <a:pt x="340" y="376"/>
                  </a:cubicBezTo>
                  <a:cubicBezTo>
                    <a:pt x="342" y="373"/>
                    <a:pt x="348" y="368"/>
                    <a:pt x="352" y="368"/>
                  </a:cubicBezTo>
                  <a:cubicBezTo>
                    <a:pt x="353" y="368"/>
                    <a:pt x="356" y="369"/>
                    <a:pt x="356" y="370"/>
                  </a:cubicBezTo>
                  <a:cubicBezTo>
                    <a:pt x="359" y="372"/>
                    <a:pt x="359" y="378"/>
                    <a:pt x="361" y="381"/>
                  </a:cubicBezTo>
                  <a:cubicBezTo>
                    <a:pt x="365" y="385"/>
                    <a:pt x="374" y="393"/>
                    <a:pt x="380" y="393"/>
                  </a:cubicBezTo>
                  <a:cubicBezTo>
                    <a:pt x="392" y="393"/>
                    <a:pt x="409" y="369"/>
                    <a:pt x="421" y="369"/>
                  </a:cubicBezTo>
                  <a:cubicBezTo>
                    <a:pt x="423" y="369"/>
                    <a:pt x="426" y="373"/>
                    <a:pt x="428" y="374"/>
                  </a:cubicBezTo>
                  <a:cubicBezTo>
                    <a:pt x="431" y="374"/>
                    <a:pt x="437" y="370"/>
                    <a:pt x="440" y="371"/>
                  </a:cubicBezTo>
                  <a:cubicBezTo>
                    <a:pt x="441" y="372"/>
                    <a:pt x="442" y="376"/>
                    <a:pt x="443" y="377"/>
                  </a:cubicBezTo>
                  <a:cubicBezTo>
                    <a:pt x="444" y="378"/>
                    <a:pt x="448" y="382"/>
                    <a:pt x="450" y="381"/>
                  </a:cubicBezTo>
                  <a:cubicBezTo>
                    <a:pt x="451" y="381"/>
                    <a:pt x="454" y="379"/>
                    <a:pt x="454" y="377"/>
                  </a:cubicBezTo>
                  <a:cubicBezTo>
                    <a:pt x="455" y="374"/>
                    <a:pt x="453" y="367"/>
                    <a:pt x="453" y="364"/>
                  </a:cubicBezTo>
                  <a:cubicBezTo>
                    <a:pt x="453" y="361"/>
                    <a:pt x="454" y="355"/>
                    <a:pt x="456" y="353"/>
                  </a:cubicBezTo>
                  <a:cubicBezTo>
                    <a:pt x="458" y="350"/>
                    <a:pt x="462" y="345"/>
                    <a:pt x="465" y="343"/>
                  </a:cubicBezTo>
                  <a:cubicBezTo>
                    <a:pt x="468" y="342"/>
                    <a:pt x="475" y="343"/>
                    <a:pt x="478" y="341"/>
                  </a:cubicBezTo>
                  <a:cubicBezTo>
                    <a:pt x="486" y="337"/>
                    <a:pt x="500" y="323"/>
                    <a:pt x="502" y="315"/>
                  </a:cubicBezTo>
                  <a:cubicBezTo>
                    <a:pt x="503" y="310"/>
                    <a:pt x="495" y="300"/>
                    <a:pt x="497" y="296"/>
                  </a:cubicBezTo>
                  <a:cubicBezTo>
                    <a:pt x="498" y="294"/>
                    <a:pt x="504" y="294"/>
                    <a:pt x="505" y="292"/>
                  </a:cubicBezTo>
                  <a:cubicBezTo>
                    <a:pt x="507" y="289"/>
                    <a:pt x="504" y="280"/>
                    <a:pt x="506" y="277"/>
                  </a:cubicBezTo>
                  <a:cubicBezTo>
                    <a:pt x="508" y="275"/>
                    <a:pt x="512" y="274"/>
                    <a:pt x="514" y="274"/>
                  </a:cubicBezTo>
                  <a:cubicBezTo>
                    <a:pt x="518" y="272"/>
                    <a:pt x="527" y="272"/>
                    <a:pt x="530" y="269"/>
                  </a:cubicBezTo>
                  <a:cubicBezTo>
                    <a:pt x="531" y="268"/>
                    <a:pt x="533" y="265"/>
                    <a:pt x="532" y="264"/>
                  </a:cubicBezTo>
                  <a:cubicBezTo>
                    <a:pt x="531" y="261"/>
                    <a:pt x="522" y="262"/>
                    <a:pt x="521" y="259"/>
                  </a:cubicBezTo>
                  <a:cubicBezTo>
                    <a:pt x="520" y="258"/>
                    <a:pt x="521" y="255"/>
                    <a:pt x="521" y="253"/>
                  </a:cubicBezTo>
                  <a:cubicBezTo>
                    <a:pt x="523" y="250"/>
                    <a:pt x="532" y="247"/>
                    <a:pt x="533" y="243"/>
                  </a:cubicBezTo>
                  <a:cubicBezTo>
                    <a:pt x="534" y="241"/>
                    <a:pt x="531" y="235"/>
                    <a:pt x="532" y="233"/>
                  </a:cubicBezTo>
                  <a:cubicBezTo>
                    <a:pt x="533" y="229"/>
                    <a:pt x="539" y="222"/>
                    <a:pt x="542" y="220"/>
                  </a:cubicBezTo>
                  <a:cubicBezTo>
                    <a:pt x="544" y="217"/>
                    <a:pt x="550" y="213"/>
                    <a:pt x="553" y="213"/>
                  </a:cubicBezTo>
                  <a:cubicBezTo>
                    <a:pt x="555" y="213"/>
                    <a:pt x="557" y="218"/>
                    <a:pt x="559" y="218"/>
                  </a:cubicBezTo>
                  <a:cubicBezTo>
                    <a:pt x="562" y="218"/>
                    <a:pt x="565" y="212"/>
                    <a:pt x="567" y="212"/>
                  </a:cubicBezTo>
                  <a:cubicBezTo>
                    <a:pt x="568" y="213"/>
                    <a:pt x="568" y="214"/>
                    <a:pt x="568" y="215"/>
                  </a:cubicBezTo>
                  <a:cubicBezTo>
                    <a:pt x="569" y="216"/>
                    <a:pt x="573" y="217"/>
                    <a:pt x="574" y="216"/>
                  </a:cubicBezTo>
                  <a:cubicBezTo>
                    <a:pt x="576" y="215"/>
                    <a:pt x="577" y="211"/>
                    <a:pt x="578" y="211"/>
                  </a:cubicBezTo>
                  <a:cubicBezTo>
                    <a:pt x="580" y="210"/>
                    <a:pt x="585" y="212"/>
                    <a:pt x="587" y="212"/>
                  </a:cubicBezTo>
                  <a:cubicBezTo>
                    <a:pt x="589" y="212"/>
                    <a:pt x="592" y="210"/>
                    <a:pt x="593" y="209"/>
                  </a:cubicBezTo>
                  <a:cubicBezTo>
                    <a:pt x="597" y="207"/>
                    <a:pt x="604" y="200"/>
                    <a:pt x="606" y="196"/>
                  </a:cubicBezTo>
                  <a:cubicBezTo>
                    <a:pt x="607" y="194"/>
                    <a:pt x="606" y="189"/>
                    <a:pt x="608" y="187"/>
                  </a:cubicBezTo>
                  <a:cubicBezTo>
                    <a:pt x="614" y="177"/>
                    <a:pt x="634" y="163"/>
                    <a:pt x="644" y="156"/>
                  </a:cubicBezTo>
                  <a:cubicBezTo>
                    <a:pt x="649" y="153"/>
                    <a:pt x="660" y="149"/>
                    <a:pt x="665" y="146"/>
                  </a:cubicBezTo>
                  <a:cubicBezTo>
                    <a:pt x="669" y="143"/>
                    <a:pt x="675" y="136"/>
                    <a:pt x="680" y="134"/>
                  </a:cubicBezTo>
                  <a:cubicBezTo>
                    <a:pt x="687" y="129"/>
                    <a:pt x="710" y="130"/>
                    <a:pt x="714" y="122"/>
                  </a:cubicBezTo>
                  <a:cubicBezTo>
                    <a:pt x="714" y="121"/>
                    <a:pt x="712" y="119"/>
                    <a:pt x="712" y="119"/>
                  </a:cubicBezTo>
                  <a:cubicBezTo>
                    <a:pt x="713" y="117"/>
                    <a:pt x="718" y="116"/>
                    <a:pt x="719" y="115"/>
                  </a:cubicBezTo>
                  <a:cubicBezTo>
                    <a:pt x="721" y="112"/>
                    <a:pt x="723" y="105"/>
                    <a:pt x="721" y="102"/>
                  </a:cubicBezTo>
                  <a:cubicBezTo>
                    <a:pt x="720" y="100"/>
                    <a:pt x="715" y="100"/>
                    <a:pt x="713" y="99"/>
                  </a:cubicBezTo>
                  <a:cubicBezTo>
                    <a:pt x="712" y="98"/>
                    <a:pt x="710" y="93"/>
                    <a:pt x="708" y="92"/>
                  </a:cubicBezTo>
                  <a:cubicBezTo>
                    <a:pt x="706" y="91"/>
                    <a:pt x="701" y="94"/>
                    <a:pt x="699" y="93"/>
                  </a:cubicBezTo>
                  <a:cubicBezTo>
                    <a:pt x="698" y="92"/>
                    <a:pt x="697" y="89"/>
                    <a:pt x="696" y="88"/>
                  </a:cubicBezTo>
                  <a:cubicBezTo>
                    <a:pt x="695" y="87"/>
                    <a:pt x="693" y="87"/>
                    <a:pt x="692" y="87"/>
                  </a:cubicBezTo>
                  <a:cubicBezTo>
                    <a:pt x="690" y="87"/>
                    <a:pt x="688" y="89"/>
                    <a:pt x="687" y="89"/>
                  </a:cubicBezTo>
                  <a:cubicBezTo>
                    <a:pt x="685" y="89"/>
                    <a:pt x="682" y="87"/>
                    <a:pt x="681" y="86"/>
                  </a:cubicBezTo>
                  <a:cubicBezTo>
                    <a:pt x="680" y="84"/>
                    <a:pt x="680" y="79"/>
                    <a:pt x="679" y="78"/>
                  </a:cubicBezTo>
                  <a:cubicBezTo>
                    <a:pt x="677" y="75"/>
                    <a:pt x="671" y="70"/>
                    <a:pt x="668" y="69"/>
                  </a:cubicBezTo>
                  <a:cubicBezTo>
                    <a:pt x="666" y="68"/>
                    <a:pt x="663" y="67"/>
                    <a:pt x="661" y="67"/>
                  </a:cubicBezTo>
                  <a:cubicBezTo>
                    <a:pt x="659" y="65"/>
                    <a:pt x="653" y="63"/>
                    <a:pt x="651" y="60"/>
                  </a:cubicBezTo>
                  <a:cubicBezTo>
                    <a:pt x="650" y="59"/>
                    <a:pt x="650" y="55"/>
                    <a:pt x="650" y="54"/>
                  </a:cubicBezTo>
                  <a:cubicBezTo>
                    <a:pt x="649" y="50"/>
                    <a:pt x="648" y="42"/>
                    <a:pt x="647" y="38"/>
                  </a:cubicBezTo>
                  <a:cubicBezTo>
                    <a:pt x="645" y="35"/>
                    <a:pt x="642" y="28"/>
                    <a:pt x="639" y="25"/>
                  </a:cubicBezTo>
                  <a:cubicBezTo>
                    <a:pt x="635" y="22"/>
                    <a:pt x="625" y="16"/>
                    <a:pt x="619" y="15"/>
                  </a:cubicBezTo>
                  <a:cubicBezTo>
                    <a:pt x="616" y="14"/>
                    <a:pt x="609" y="15"/>
                    <a:pt x="605" y="13"/>
                  </a:cubicBezTo>
                  <a:cubicBezTo>
                    <a:pt x="600" y="12"/>
                    <a:pt x="591" y="0"/>
                    <a:pt x="585" y="1"/>
                  </a:cubicBezTo>
                  <a:cubicBezTo>
                    <a:pt x="584" y="1"/>
                    <a:pt x="582" y="3"/>
                    <a:pt x="582" y="4"/>
                  </a:cubicBezTo>
                  <a:cubicBezTo>
                    <a:pt x="583" y="7"/>
                    <a:pt x="589" y="9"/>
                    <a:pt x="591" y="11"/>
                  </a:cubicBezTo>
                  <a:cubicBezTo>
                    <a:pt x="592" y="12"/>
                    <a:pt x="592" y="16"/>
                    <a:pt x="592" y="18"/>
                  </a:cubicBezTo>
                  <a:cubicBezTo>
                    <a:pt x="593" y="23"/>
                    <a:pt x="592" y="32"/>
                    <a:pt x="593" y="37"/>
                  </a:cubicBezTo>
                  <a:cubicBezTo>
                    <a:pt x="594" y="40"/>
                    <a:pt x="596" y="45"/>
                    <a:pt x="598" y="47"/>
                  </a:cubicBezTo>
                  <a:cubicBezTo>
                    <a:pt x="601" y="49"/>
                    <a:pt x="608" y="52"/>
                    <a:pt x="611" y="54"/>
                  </a:cubicBezTo>
                  <a:cubicBezTo>
                    <a:pt x="612" y="55"/>
                    <a:pt x="614" y="58"/>
                    <a:pt x="615" y="59"/>
                  </a:cubicBezTo>
                  <a:cubicBezTo>
                    <a:pt x="616" y="61"/>
                    <a:pt x="618" y="64"/>
                    <a:pt x="618" y="65"/>
                  </a:cubicBezTo>
                  <a:cubicBezTo>
                    <a:pt x="618" y="67"/>
                    <a:pt x="616" y="69"/>
                    <a:pt x="615" y="70"/>
                  </a:cubicBezTo>
                  <a:cubicBezTo>
                    <a:pt x="613" y="70"/>
                    <a:pt x="608" y="69"/>
                    <a:pt x="606" y="68"/>
                  </a:cubicBezTo>
                  <a:cubicBezTo>
                    <a:pt x="604" y="67"/>
                    <a:pt x="603" y="63"/>
                    <a:pt x="601" y="62"/>
                  </a:cubicBezTo>
                  <a:cubicBezTo>
                    <a:pt x="599" y="61"/>
                    <a:pt x="595" y="61"/>
                    <a:pt x="592" y="61"/>
                  </a:cubicBezTo>
                  <a:cubicBezTo>
                    <a:pt x="591" y="61"/>
                    <a:pt x="587" y="64"/>
                    <a:pt x="586" y="63"/>
                  </a:cubicBezTo>
                  <a:cubicBezTo>
                    <a:pt x="586" y="62"/>
                    <a:pt x="587" y="60"/>
                    <a:pt x="588" y="60"/>
                  </a:cubicBezTo>
                  <a:cubicBezTo>
                    <a:pt x="588" y="59"/>
                    <a:pt x="591" y="58"/>
                    <a:pt x="592" y="57"/>
                  </a:cubicBezTo>
                  <a:cubicBezTo>
                    <a:pt x="593" y="56"/>
                    <a:pt x="595" y="53"/>
                    <a:pt x="594" y="52"/>
                  </a:cubicBezTo>
                  <a:cubicBezTo>
                    <a:pt x="594" y="50"/>
                    <a:pt x="590" y="50"/>
                    <a:pt x="589" y="49"/>
                  </a:cubicBezTo>
                  <a:cubicBezTo>
                    <a:pt x="587" y="48"/>
                    <a:pt x="584" y="45"/>
                    <a:pt x="582" y="44"/>
                  </a:cubicBezTo>
                  <a:cubicBezTo>
                    <a:pt x="580" y="43"/>
                    <a:pt x="573" y="44"/>
                    <a:pt x="571" y="46"/>
                  </a:cubicBezTo>
                  <a:cubicBezTo>
                    <a:pt x="570" y="46"/>
                    <a:pt x="569" y="49"/>
                    <a:pt x="569" y="50"/>
                  </a:cubicBezTo>
                  <a:cubicBezTo>
                    <a:pt x="569" y="51"/>
                    <a:pt x="571" y="53"/>
                    <a:pt x="570" y="54"/>
                  </a:cubicBezTo>
                  <a:cubicBezTo>
                    <a:pt x="570" y="55"/>
                    <a:pt x="567" y="54"/>
                    <a:pt x="565" y="54"/>
                  </a:cubicBezTo>
                  <a:cubicBezTo>
                    <a:pt x="563" y="54"/>
                    <a:pt x="558" y="52"/>
                    <a:pt x="555" y="52"/>
                  </a:cubicBezTo>
                  <a:cubicBezTo>
                    <a:pt x="553" y="52"/>
                    <a:pt x="549" y="52"/>
                    <a:pt x="548" y="53"/>
                  </a:cubicBezTo>
                  <a:cubicBezTo>
                    <a:pt x="547" y="54"/>
                    <a:pt x="547" y="56"/>
                    <a:pt x="546" y="56"/>
                  </a:cubicBezTo>
                  <a:cubicBezTo>
                    <a:pt x="545" y="57"/>
                    <a:pt x="541" y="57"/>
                    <a:pt x="541" y="56"/>
                  </a:cubicBezTo>
                  <a:cubicBezTo>
                    <a:pt x="540" y="54"/>
                    <a:pt x="546" y="53"/>
                    <a:pt x="547" y="51"/>
                  </a:cubicBezTo>
                  <a:cubicBezTo>
                    <a:pt x="547" y="50"/>
                    <a:pt x="546" y="48"/>
                    <a:pt x="546" y="47"/>
                  </a:cubicBezTo>
                  <a:cubicBezTo>
                    <a:pt x="544" y="46"/>
                    <a:pt x="540" y="45"/>
                    <a:pt x="538" y="45"/>
                  </a:cubicBezTo>
                  <a:cubicBezTo>
                    <a:pt x="535" y="46"/>
                    <a:pt x="531" y="50"/>
                    <a:pt x="529" y="51"/>
                  </a:cubicBezTo>
                  <a:cubicBezTo>
                    <a:pt x="527" y="52"/>
                    <a:pt x="521" y="51"/>
                    <a:pt x="519" y="52"/>
                  </a:cubicBezTo>
                  <a:cubicBezTo>
                    <a:pt x="518" y="53"/>
                    <a:pt x="517" y="54"/>
                    <a:pt x="517" y="55"/>
                  </a:cubicBezTo>
                  <a:cubicBezTo>
                    <a:pt x="516" y="56"/>
                    <a:pt x="516" y="60"/>
                    <a:pt x="516" y="61"/>
                  </a:cubicBezTo>
                  <a:cubicBezTo>
                    <a:pt x="516" y="63"/>
                    <a:pt x="518" y="66"/>
                    <a:pt x="518" y="67"/>
                  </a:cubicBezTo>
                  <a:cubicBezTo>
                    <a:pt x="519" y="70"/>
                    <a:pt x="517" y="76"/>
                    <a:pt x="515" y="78"/>
                  </a:cubicBezTo>
                  <a:cubicBezTo>
                    <a:pt x="514" y="80"/>
                    <a:pt x="509" y="81"/>
                    <a:pt x="508" y="83"/>
                  </a:cubicBezTo>
                  <a:cubicBezTo>
                    <a:pt x="507" y="85"/>
                    <a:pt x="508" y="88"/>
                    <a:pt x="507" y="90"/>
                  </a:cubicBezTo>
                  <a:cubicBezTo>
                    <a:pt x="506" y="92"/>
                    <a:pt x="500" y="93"/>
                    <a:pt x="499" y="95"/>
                  </a:cubicBezTo>
                  <a:cubicBezTo>
                    <a:pt x="498" y="97"/>
                    <a:pt x="497" y="101"/>
                    <a:pt x="497" y="103"/>
                  </a:cubicBezTo>
                  <a:cubicBezTo>
                    <a:pt x="497" y="105"/>
                    <a:pt x="499" y="110"/>
                    <a:pt x="501" y="113"/>
                  </a:cubicBezTo>
                  <a:cubicBezTo>
                    <a:pt x="502" y="114"/>
                    <a:pt x="507" y="116"/>
                    <a:pt x="508" y="118"/>
                  </a:cubicBezTo>
                  <a:cubicBezTo>
                    <a:pt x="509" y="120"/>
                    <a:pt x="508" y="124"/>
                    <a:pt x="509" y="126"/>
                  </a:cubicBezTo>
                  <a:cubicBezTo>
                    <a:pt x="511" y="128"/>
                    <a:pt x="516" y="130"/>
                    <a:pt x="517" y="132"/>
                  </a:cubicBezTo>
                  <a:cubicBezTo>
                    <a:pt x="519" y="135"/>
                    <a:pt x="522" y="142"/>
                    <a:pt x="523" y="145"/>
                  </a:cubicBezTo>
                  <a:cubicBezTo>
                    <a:pt x="524" y="149"/>
                    <a:pt x="525" y="156"/>
                    <a:pt x="524" y="159"/>
                  </a:cubicBezTo>
                  <a:cubicBezTo>
                    <a:pt x="524" y="161"/>
                    <a:pt x="522" y="164"/>
                    <a:pt x="521" y="165"/>
                  </a:cubicBezTo>
                  <a:cubicBezTo>
                    <a:pt x="520" y="166"/>
                    <a:pt x="517" y="168"/>
                    <a:pt x="516" y="170"/>
                  </a:cubicBezTo>
                  <a:cubicBezTo>
                    <a:pt x="515" y="172"/>
                    <a:pt x="513" y="175"/>
                    <a:pt x="513" y="177"/>
                  </a:cubicBezTo>
                  <a:cubicBezTo>
                    <a:pt x="513" y="179"/>
                    <a:pt x="514" y="182"/>
                    <a:pt x="515" y="184"/>
                  </a:cubicBezTo>
                  <a:cubicBezTo>
                    <a:pt x="515" y="185"/>
                    <a:pt x="517" y="188"/>
                    <a:pt x="517" y="189"/>
                  </a:cubicBezTo>
                  <a:cubicBezTo>
                    <a:pt x="518" y="190"/>
                    <a:pt x="518" y="194"/>
                    <a:pt x="518" y="195"/>
                  </a:cubicBezTo>
                  <a:cubicBezTo>
                    <a:pt x="517" y="198"/>
                    <a:pt x="515" y="202"/>
                    <a:pt x="513" y="204"/>
                  </a:cubicBezTo>
                  <a:cubicBezTo>
                    <a:pt x="510" y="206"/>
                    <a:pt x="503" y="204"/>
                    <a:pt x="500" y="206"/>
                  </a:cubicBezTo>
                  <a:cubicBezTo>
                    <a:pt x="497" y="208"/>
                    <a:pt x="493" y="215"/>
                    <a:pt x="490" y="216"/>
                  </a:cubicBezTo>
                  <a:cubicBezTo>
                    <a:pt x="486" y="218"/>
                    <a:pt x="477" y="218"/>
                    <a:pt x="472" y="219"/>
                  </a:cubicBezTo>
                  <a:cubicBezTo>
                    <a:pt x="467" y="221"/>
                    <a:pt x="457" y="231"/>
                    <a:pt x="451" y="233"/>
                  </a:cubicBezTo>
                  <a:cubicBezTo>
                    <a:pt x="448" y="235"/>
                    <a:pt x="440" y="240"/>
                    <a:pt x="438" y="237"/>
                  </a:cubicBezTo>
                  <a:cubicBezTo>
                    <a:pt x="437" y="236"/>
                    <a:pt x="440" y="233"/>
                    <a:pt x="441" y="231"/>
                  </a:cubicBezTo>
                  <a:cubicBezTo>
                    <a:pt x="446" y="226"/>
                    <a:pt x="460" y="219"/>
                    <a:pt x="466" y="215"/>
                  </a:cubicBezTo>
                  <a:cubicBezTo>
                    <a:pt x="470" y="212"/>
                    <a:pt x="477" y="207"/>
                    <a:pt x="480" y="203"/>
                  </a:cubicBezTo>
                  <a:cubicBezTo>
                    <a:pt x="481" y="201"/>
                    <a:pt x="483" y="195"/>
                    <a:pt x="481" y="193"/>
                  </a:cubicBezTo>
                  <a:cubicBezTo>
                    <a:pt x="481" y="192"/>
                    <a:pt x="478" y="191"/>
                    <a:pt x="477" y="191"/>
                  </a:cubicBezTo>
                  <a:cubicBezTo>
                    <a:pt x="474" y="191"/>
                    <a:pt x="470" y="193"/>
                    <a:pt x="468" y="194"/>
                  </a:cubicBezTo>
                  <a:cubicBezTo>
                    <a:pt x="466" y="195"/>
                    <a:pt x="462" y="198"/>
                    <a:pt x="460" y="197"/>
                  </a:cubicBezTo>
                  <a:cubicBezTo>
                    <a:pt x="458" y="197"/>
                    <a:pt x="455" y="195"/>
                    <a:pt x="455" y="194"/>
                  </a:cubicBezTo>
                  <a:cubicBezTo>
                    <a:pt x="454" y="191"/>
                    <a:pt x="458" y="187"/>
                    <a:pt x="460" y="186"/>
                  </a:cubicBezTo>
                  <a:cubicBezTo>
                    <a:pt x="463" y="184"/>
                    <a:pt x="469" y="186"/>
                    <a:pt x="471" y="185"/>
                  </a:cubicBezTo>
                  <a:cubicBezTo>
                    <a:pt x="473" y="185"/>
                    <a:pt x="475" y="183"/>
                    <a:pt x="476" y="181"/>
                  </a:cubicBezTo>
                  <a:cubicBezTo>
                    <a:pt x="477" y="180"/>
                    <a:pt x="477" y="176"/>
                    <a:pt x="478" y="175"/>
                  </a:cubicBezTo>
                  <a:cubicBezTo>
                    <a:pt x="480" y="173"/>
                    <a:pt x="486" y="171"/>
                    <a:pt x="489" y="170"/>
                  </a:cubicBezTo>
                  <a:cubicBezTo>
                    <a:pt x="492" y="170"/>
                    <a:pt x="497" y="173"/>
                    <a:pt x="499" y="172"/>
                  </a:cubicBezTo>
                  <a:cubicBezTo>
                    <a:pt x="503" y="170"/>
                    <a:pt x="505" y="161"/>
                    <a:pt x="505" y="157"/>
                  </a:cubicBezTo>
                  <a:cubicBezTo>
                    <a:pt x="505" y="154"/>
                    <a:pt x="503" y="148"/>
                    <a:pt x="502" y="145"/>
                  </a:cubicBezTo>
                  <a:cubicBezTo>
                    <a:pt x="501" y="143"/>
                    <a:pt x="497" y="139"/>
                    <a:pt x="496" y="137"/>
                  </a:cubicBezTo>
                  <a:cubicBezTo>
                    <a:pt x="495" y="133"/>
                    <a:pt x="495" y="126"/>
                    <a:pt x="494" y="122"/>
                  </a:cubicBezTo>
                  <a:cubicBezTo>
                    <a:pt x="493" y="120"/>
                    <a:pt x="491" y="115"/>
                    <a:pt x="490" y="114"/>
                  </a:cubicBezTo>
                  <a:cubicBezTo>
                    <a:pt x="489" y="112"/>
                    <a:pt x="485" y="110"/>
                    <a:pt x="484" y="108"/>
                  </a:cubicBezTo>
                  <a:cubicBezTo>
                    <a:pt x="483" y="106"/>
                    <a:pt x="482" y="100"/>
                    <a:pt x="483" y="97"/>
                  </a:cubicBezTo>
                  <a:cubicBezTo>
                    <a:pt x="484" y="95"/>
                    <a:pt x="487" y="91"/>
                    <a:pt x="489" y="89"/>
                  </a:cubicBezTo>
                  <a:cubicBezTo>
                    <a:pt x="490" y="87"/>
                    <a:pt x="493" y="83"/>
                    <a:pt x="493" y="81"/>
                  </a:cubicBezTo>
                  <a:cubicBezTo>
                    <a:pt x="495" y="75"/>
                    <a:pt x="496" y="62"/>
                    <a:pt x="495" y="56"/>
                  </a:cubicBezTo>
                  <a:cubicBezTo>
                    <a:pt x="494" y="54"/>
                    <a:pt x="492" y="52"/>
                    <a:pt x="492" y="50"/>
                  </a:cubicBezTo>
                  <a:cubicBezTo>
                    <a:pt x="491" y="49"/>
                    <a:pt x="491" y="46"/>
                    <a:pt x="490" y="45"/>
                  </a:cubicBezTo>
                  <a:cubicBezTo>
                    <a:pt x="489" y="44"/>
                    <a:pt x="486" y="44"/>
                    <a:pt x="484" y="45"/>
                  </a:cubicBezTo>
                  <a:cubicBezTo>
                    <a:pt x="482" y="46"/>
                    <a:pt x="481" y="52"/>
                    <a:pt x="478" y="53"/>
                  </a:cubicBezTo>
                  <a:cubicBezTo>
                    <a:pt x="476" y="53"/>
                    <a:pt x="471" y="51"/>
                    <a:pt x="469" y="51"/>
                  </a:cubicBezTo>
                  <a:cubicBezTo>
                    <a:pt x="468" y="52"/>
                    <a:pt x="465" y="54"/>
                    <a:pt x="464" y="56"/>
                  </a:cubicBezTo>
                  <a:cubicBezTo>
                    <a:pt x="463" y="57"/>
                    <a:pt x="465" y="61"/>
                    <a:pt x="464" y="62"/>
                  </a:cubicBezTo>
                  <a:cubicBezTo>
                    <a:pt x="463" y="63"/>
                    <a:pt x="460" y="63"/>
                    <a:pt x="459" y="63"/>
                  </a:cubicBezTo>
                  <a:cubicBezTo>
                    <a:pt x="457" y="62"/>
                    <a:pt x="454" y="59"/>
                    <a:pt x="452" y="58"/>
                  </a:cubicBezTo>
                  <a:cubicBezTo>
                    <a:pt x="450" y="57"/>
                    <a:pt x="446" y="58"/>
                    <a:pt x="444" y="59"/>
                  </a:cubicBezTo>
                  <a:cubicBezTo>
                    <a:pt x="443" y="60"/>
                    <a:pt x="441" y="62"/>
                    <a:pt x="441" y="64"/>
                  </a:cubicBezTo>
                  <a:cubicBezTo>
                    <a:pt x="441" y="66"/>
                    <a:pt x="444" y="70"/>
                    <a:pt x="444" y="72"/>
                  </a:cubicBezTo>
                  <a:cubicBezTo>
                    <a:pt x="443" y="74"/>
                    <a:pt x="438" y="76"/>
                    <a:pt x="437" y="78"/>
                  </a:cubicBezTo>
                  <a:cubicBezTo>
                    <a:pt x="436" y="80"/>
                    <a:pt x="436" y="85"/>
                    <a:pt x="437" y="87"/>
                  </a:cubicBezTo>
                  <a:cubicBezTo>
                    <a:pt x="437" y="88"/>
                    <a:pt x="440" y="90"/>
                    <a:pt x="441" y="91"/>
                  </a:cubicBezTo>
                  <a:cubicBezTo>
                    <a:pt x="442" y="92"/>
                    <a:pt x="446" y="92"/>
                    <a:pt x="446" y="93"/>
                  </a:cubicBezTo>
                  <a:cubicBezTo>
                    <a:pt x="448" y="95"/>
                    <a:pt x="447" y="102"/>
                    <a:pt x="449" y="105"/>
                  </a:cubicBezTo>
                  <a:cubicBezTo>
                    <a:pt x="449" y="106"/>
                    <a:pt x="453" y="107"/>
                    <a:pt x="454" y="109"/>
                  </a:cubicBezTo>
                  <a:cubicBezTo>
                    <a:pt x="454" y="110"/>
                    <a:pt x="454" y="112"/>
                    <a:pt x="454" y="113"/>
                  </a:cubicBezTo>
                  <a:cubicBezTo>
                    <a:pt x="455" y="113"/>
                    <a:pt x="458" y="112"/>
                    <a:pt x="458" y="111"/>
                  </a:cubicBezTo>
                  <a:cubicBezTo>
                    <a:pt x="460" y="107"/>
                    <a:pt x="456" y="99"/>
                    <a:pt x="456" y="94"/>
                  </a:cubicBezTo>
                  <a:cubicBezTo>
                    <a:pt x="456" y="90"/>
                    <a:pt x="456" y="78"/>
                    <a:pt x="460" y="77"/>
                  </a:cubicBezTo>
                  <a:cubicBezTo>
                    <a:pt x="461" y="77"/>
                    <a:pt x="462" y="80"/>
                    <a:pt x="462" y="81"/>
                  </a:cubicBezTo>
                  <a:cubicBezTo>
                    <a:pt x="463" y="85"/>
                    <a:pt x="460" y="93"/>
                    <a:pt x="460" y="97"/>
                  </a:cubicBezTo>
                  <a:cubicBezTo>
                    <a:pt x="461" y="99"/>
                    <a:pt x="464" y="104"/>
                    <a:pt x="464" y="107"/>
                  </a:cubicBezTo>
                  <a:cubicBezTo>
                    <a:pt x="464" y="109"/>
                    <a:pt x="462" y="112"/>
                    <a:pt x="463" y="113"/>
                  </a:cubicBezTo>
                  <a:cubicBezTo>
                    <a:pt x="463" y="115"/>
                    <a:pt x="465" y="117"/>
                    <a:pt x="465" y="118"/>
                  </a:cubicBezTo>
                  <a:cubicBezTo>
                    <a:pt x="465" y="121"/>
                    <a:pt x="460" y="128"/>
                    <a:pt x="458" y="131"/>
                  </a:cubicBezTo>
                  <a:cubicBezTo>
                    <a:pt x="457" y="135"/>
                    <a:pt x="458" y="142"/>
                    <a:pt x="456" y="146"/>
                  </a:cubicBezTo>
                  <a:cubicBezTo>
                    <a:pt x="454" y="150"/>
                    <a:pt x="450" y="162"/>
                    <a:pt x="445" y="161"/>
                  </a:cubicBezTo>
                  <a:cubicBezTo>
                    <a:pt x="444" y="161"/>
                    <a:pt x="444" y="159"/>
                    <a:pt x="444" y="158"/>
                  </a:cubicBezTo>
                  <a:cubicBezTo>
                    <a:pt x="444" y="152"/>
                    <a:pt x="450" y="142"/>
                    <a:pt x="451" y="136"/>
                  </a:cubicBezTo>
                  <a:cubicBezTo>
                    <a:pt x="452" y="132"/>
                    <a:pt x="452" y="123"/>
                    <a:pt x="450" y="119"/>
                  </a:cubicBezTo>
                  <a:cubicBezTo>
                    <a:pt x="449" y="117"/>
                    <a:pt x="445" y="116"/>
                    <a:pt x="444" y="114"/>
                  </a:cubicBezTo>
                  <a:cubicBezTo>
                    <a:pt x="443" y="113"/>
                    <a:pt x="442" y="109"/>
                    <a:pt x="441" y="108"/>
                  </a:cubicBezTo>
                  <a:cubicBezTo>
                    <a:pt x="440" y="106"/>
                    <a:pt x="436" y="102"/>
                    <a:pt x="434" y="102"/>
                  </a:cubicBezTo>
                  <a:cubicBezTo>
                    <a:pt x="432" y="101"/>
                    <a:pt x="427" y="104"/>
                    <a:pt x="424" y="103"/>
                  </a:cubicBezTo>
                  <a:cubicBezTo>
                    <a:pt x="423" y="103"/>
                    <a:pt x="420" y="100"/>
                    <a:pt x="419" y="98"/>
                  </a:cubicBezTo>
                  <a:cubicBezTo>
                    <a:pt x="418" y="95"/>
                    <a:pt x="417" y="89"/>
                    <a:pt x="418" y="86"/>
                  </a:cubicBezTo>
                  <a:cubicBezTo>
                    <a:pt x="418" y="82"/>
                    <a:pt x="419" y="74"/>
                    <a:pt x="421" y="71"/>
                  </a:cubicBezTo>
                  <a:cubicBezTo>
                    <a:pt x="423" y="67"/>
                    <a:pt x="430" y="62"/>
                    <a:pt x="432" y="59"/>
                  </a:cubicBezTo>
                  <a:cubicBezTo>
                    <a:pt x="432" y="57"/>
                    <a:pt x="432" y="53"/>
                    <a:pt x="430" y="53"/>
                  </a:cubicBezTo>
                  <a:cubicBezTo>
                    <a:pt x="430" y="52"/>
                    <a:pt x="427" y="52"/>
                    <a:pt x="426" y="53"/>
                  </a:cubicBezTo>
                  <a:cubicBezTo>
                    <a:pt x="424" y="55"/>
                    <a:pt x="423" y="61"/>
                    <a:pt x="421" y="63"/>
                  </a:cubicBezTo>
                  <a:cubicBezTo>
                    <a:pt x="420" y="63"/>
                    <a:pt x="418" y="65"/>
                    <a:pt x="417" y="65"/>
                  </a:cubicBezTo>
                  <a:cubicBezTo>
                    <a:pt x="416" y="65"/>
                    <a:pt x="416" y="61"/>
                    <a:pt x="415" y="60"/>
                  </a:cubicBezTo>
                  <a:cubicBezTo>
                    <a:pt x="414" y="60"/>
                    <a:pt x="412" y="60"/>
                    <a:pt x="412" y="61"/>
                  </a:cubicBezTo>
                  <a:cubicBezTo>
                    <a:pt x="410" y="61"/>
                    <a:pt x="409" y="63"/>
                    <a:pt x="408" y="64"/>
                  </a:cubicBezTo>
                  <a:cubicBezTo>
                    <a:pt x="408" y="66"/>
                    <a:pt x="410" y="69"/>
                    <a:pt x="409" y="70"/>
                  </a:cubicBezTo>
                  <a:cubicBezTo>
                    <a:pt x="408" y="71"/>
                    <a:pt x="406" y="72"/>
                    <a:pt x="405" y="72"/>
                  </a:cubicBezTo>
                  <a:cubicBezTo>
                    <a:pt x="403" y="72"/>
                    <a:pt x="402" y="69"/>
                    <a:pt x="401" y="69"/>
                  </a:cubicBezTo>
                  <a:cubicBezTo>
                    <a:pt x="400" y="69"/>
                    <a:pt x="398" y="69"/>
                    <a:pt x="397" y="70"/>
                  </a:cubicBezTo>
                  <a:cubicBezTo>
                    <a:pt x="396" y="71"/>
                    <a:pt x="394" y="76"/>
                    <a:pt x="393" y="78"/>
                  </a:cubicBezTo>
                  <a:cubicBezTo>
                    <a:pt x="393" y="80"/>
                    <a:pt x="393" y="83"/>
                    <a:pt x="393" y="85"/>
                  </a:cubicBezTo>
                  <a:cubicBezTo>
                    <a:pt x="394" y="88"/>
                    <a:pt x="396" y="93"/>
                    <a:pt x="398" y="93"/>
                  </a:cubicBezTo>
                  <a:cubicBezTo>
                    <a:pt x="400" y="94"/>
                    <a:pt x="402" y="91"/>
                    <a:pt x="403" y="90"/>
                  </a:cubicBezTo>
                  <a:cubicBezTo>
                    <a:pt x="404" y="90"/>
                    <a:pt x="407" y="89"/>
                    <a:pt x="408" y="90"/>
                  </a:cubicBezTo>
                  <a:cubicBezTo>
                    <a:pt x="408" y="90"/>
                    <a:pt x="409" y="93"/>
                    <a:pt x="409" y="94"/>
                  </a:cubicBezTo>
                  <a:cubicBezTo>
                    <a:pt x="409" y="96"/>
                    <a:pt x="409" y="101"/>
                    <a:pt x="409" y="103"/>
                  </a:cubicBezTo>
                  <a:cubicBezTo>
                    <a:pt x="408" y="107"/>
                    <a:pt x="402" y="111"/>
                    <a:pt x="401" y="114"/>
                  </a:cubicBezTo>
                  <a:cubicBezTo>
                    <a:pt x="399" y="117"/>
                    <a:pt x="398" y="124"/>
                    <a:pt x="396" y="127"/>
                  </a:cubicBezTo>
                  <a:cubicBezTo>
                    <a:pt x="395" y="128"/>
                    <a:pt x="392" y="131"/>
                    <a:pt x="391" y="131"/>
                  </a:cubicBezTo>
                  <a:cubicBezTo>
                    <a:pt x="390" y="131"/>
                    <a:pt x="388" y="128"/>
                    <a:pt x="388" y="126"/>
                  </a:cubicBezTo>
                  <a:cubicBezTo>
                    <a:pt x="388" y="125"/>
                    <a:pt x="390" y="123"/>
                    <a:pt x="390" y="122"/>
                  </a:cubicBezTo>
                  <a:cubicBezTo>
                    <a:pt x="390" y="121"/>
                    <a:pt x="390" y="118"/>
                    <a:pt x="389" y="117"/>
                  </a:cubicBezTo>
                  <a:cubicBezTo>
                    <a:pt x="388" y="117"/>
                    <a:pt x="386" y="118"/>
                    <a:pt x="385" y="119"/>
                  </a:cubicBezTo>
                  <a:cubicBezTo>
                    <a:pt x="384" y="120"/>
                    <a:pt x="383" y="125"/>
                    <a:pt x="381" y="125"/>
                  </a:cubicBezTo>
                  <a:cubicBezTo>
                    <a:pt x="380" y="125"/>
                    <a:pt x="380" y="121"/>
                    <a:pt x="380" y="119"/>
                  </a:cubicBezTo>
                  <a:cubicBezTo>
                    <a:pt x="381" y="117"/>
                    <a:pt x="381" y="113"/>
                    <a:pt x="382" y="112"/>
                  </a:cubicBezTo>
                  <a:cubicBezTo>
                    <a:pt x="383" y="110"/>
                    <a:pt x="389" y="110"/>
                    <a:pt x="391" y="108"/>
                  </a:cubicBezTo>
                  <a:cubicBezTo>
                    <a:pt x="392" y="107"/>
                    <a:pt x="392" y="101"/>
                    <a:pt x="391" y="100"/>
                  </a:cubicBezTo>
                  <a:cubicBezTo>
                    <a:pt x="390" y="99"/>
                    <a:pt x="389" y="99"/>
                    <a:pt x="388" y="100"/>
                  </a:cubicBezTo>
                  <a:cubicBezTo>
                    <a:pt x="386" y="101"/>
                    <a:pt x="384" y="106"/>
                    <a:pt x="382" y="107"/>
                  </a:cubicBezTo>
                  <a:cubicBezTo>
                    <a:pt x="380" y="107"/>
                    <a:pt x="376" y="106"/>
                    <a:pt x="376" y="104"/>
                  </a:cubicBezTo>
                  <a:cubicBezTo>
                    <a:pt x="375" y="102"/>
                    <a:pt x="381" y="99"/>
                    <a:pt x="382" y="97"/>
                  </a:cubicBezTo>
                  <a:cubicBezTo>
                    <a:pt x="382" y="93"/>
                    <a:pt x="381" y="85"/>
                    <a:pt x="379" y="82"/>
                  </a:cubicBezTo>
                  <a:cubicBezTo>
                    <a:pt x="378" y="82"/>
                    <a:pt x="375" y="82"/>
                    <a:pt x="374" y="82"/>
                  </a:cubicBezTo>
                  <a:cubicBezTo>
                    <a:pt x="372" y="83"/>
                    <a:pt x="369" y="86"/>
                    <a:pt x="367" y="87"/>
                  </a:cubicBezTo>
                  <a:cubicBezTo>
                    <a:pt x="366" y="87"/>
                    <a:pt x="362" y="87"/>
                    <a:pt x="361" y="87"/>
                  </a:cubicBezTo>
                  <a:cubicBezTo>
                    <a:pt x="360" y="86"/>
                    <a:pt x="360" y="84"/>
                    <a:pt x="359" y="83"/>
                  </a:cubicBezTo>
                  <a:cubicBezTo>
                    <a:pt x="358" y="82"/>
                    <a:pt x="354" y="82"/>
                    <a:pt x="353" y="83"/>
                  </a:cubicBezTo>
                  <a:cubicBezTo>
                    <a:pt x="351" y="83"/>
                    <a:pt x="351" y="87"/>
                    <a:pt x="350" y="88"/>
                  </a:cubicBezTo>
                  <a:cubicBezTo>
                    <a:pt x="349" y="89"/>
                    <a:pt x="345" y="89"/>
                    <a:pt x="344" y="88"/>
                  </a:cubicBezTo>
                  <a:cubicBezTo>
                    <a:pt x="342" y="86"/>
                    <a:pt x="343" y="82"/>
                    <a:pt x="344" y="80"/>
                  </a:cubicBezTo>
                  <a:cubicBezTo>
                    <a:pt x="344" y="78"/>
                    <a:pt x="347" y="75"/>
                    <a:pt x="348" y="74"/>
                  </a:cubicBezTo>
                  <a:cubicBezTo>
                    <a:pt x="350" y="73"/>
                    <a:pt x="354" y="74"/>
                    <a:pt x="356" y="74"/>
                  </a:cubicBezTo>
                  <a:cubicBezTo>
                    <a:pt x="358" y="73"/>
                    <a:pt x="361" y="70"/>
                    <a:pt x="362" y="68"/>
                  </a:cubicBezTo>
                  <a:cubicBezTo>
                    <a:pt x="362" y="65"/>
                    <a:pt x="360" y="60"/>
                    <a:pt x="359" y="58"/>
                  </a:cubicBezTo>
                  <a:cubicBezTo>
                    <a:pt x="358" y="57"/>
                    <a:pt x="355" y="56"/>
                    <a:pt x="354" y="54"/>
                  </a:cubicBezTo>
                  <a:cubicBezTo>
                    <a:pt x="354" y="53"/>
                    <a:pt x="355" y="51"/>
                    <a:pt x="355" y="50"/>
                  </a:cubicBezTo>
                  <a:cubicBezTo>
                    <a:pt x="354" y="49"/>
                    <a:pt x="352" y="47"/>
                    <a:pt x="350" y="48"/>
                  </a:cubicBezTo>
                  <a:cubicBezTo>
                    <a:pt x="347" y="48"/>
                    <a:pt x="343" y="54"/>
                    <a:pt x="341" y="56"/>
                  </a:cubicBezTo>
                  <a:cubicBezTo>
                    <a:pt x="339" y="59"/>
                    <a:pt x="336" y="64"/>
                    <a:pt x="336" y="67"/>
                  </a:cubicBezTo>
                  <a:cubicBezTo>
                    <a:pt x="336" y="69"/>
                    <a:pt x="338" y="73"/>
                    <a:pt x="337" y="75"/>
                  </a:cubicBezTo>
                  <a:cubicBezTo>
                    <a:pt x="337" y="78"/>
                    <a:pt x="335" y="82"/>
                    <a:pt x="333" y="84"/>
                  </a:cubicBezTo>
                  <a:cubicBezTo>
                    <a:pt x="332" y="85"/>
                    <a:pt x="327" y="84"/>
                    <a:pt x="326" y="84"/>
                  </a:cubicBezTo>
                  <a:cubicBezTo>
                    <a:pt x="324" y="84"/>
                    <a:pt x="321" y="82"/>
                    <a:pt x="320" y="82"/>
                  </a:cubicBezTo>
                  <a:cubicBezTo>
                    <a:pt x="317" y="82"/>
                    <a:pt x="313" y="84"/>
                    <a:pt x="312" y="85"/>
                  </a:cubicBezTo>
                  <a:cubicBezTo>
                    <a:pt x="311" y="86"/>
                    <a:pt x="310" y="89"/>
                    <a:pt x="308" y="90"/>
                  </a:cubicBezTo>
                  <a:cubicBezTo>
                    <a:pt x="306" y="91"/>
                    <a:pt x="301" y="88"/>
                    <a:pt x="298" y="89"/>
                  </a:cubicBezTo>
                  <a:cubicBezTo>
                    <a:pt x="297" y="89"/>
                    <a:pt x="296" y="91"/>
                    <a:pt x="295" y="91"/>
                  </a:cubicBezTo>
                  <a:cubicBezTo>
                    <a:pt x="294" y="93"/>
                    <a:pt x="294" y="97"/>
                    <a:pt x="293" y="99"/>
                  </a:cubicBezTo>
                  <a:cubicBezTo>
                    <a:pt x="293" y="100"/>
                    <a:pt x="292" y="104"/>
                    <a:pt x="291" y="104"/>
                  </a:cubicBezTo>
                  <a:cubicBezTo>
                    <a:pt x="289" y="105"/>
                    <a:pt x="286" y="103"/>
                    <a:pt x="285" y="103"/>
                  </a:cubicBezTo>
                  <a:cubicBezTo>
                    <a:pt x="284" y="103"/>
                    <a:pt x="283" y="106"/>
                    <a:pt x="282" y="106"/>
                  </a:cubicBezTo>
                  <a:cubicBezTo>
                    <a:pt x="279" y="106"/>
                    <a:pt x="276" y="100"/>
                    <a:pt x="276" y="98"/>
                  </a:cubicBezTo>
                  <a:cubicBezTo>
                    <a:pt x="276" y="96"/>
                    <a:pt x="280" y="92"/>
                    <a:pt x="282" y="90"/>
                  </a:cubicBezTo>
                  <a:cubicBezTo>
                    <a:pt x="283" y="89"/>
                    <a:pt x="286" y="89"/>
                    <a:pt x="287" y="88"/>
                  </a:cubicBezTo>
                  <a:cubicBezTo>
                    <a:pt x="288" y="87"/>
                    <a:pt x="288" y="85"/>
                    <a:pt x="287" y="85"/>
                  </a:cubicBezTo>
                  <a:cubicBezTo>
                    <a:pt x="286" y="83"/>
                    <a:pt x="282" y="84"/>
                    <a:pt x="280" y="85"/>
                  </a:cubicBezTo>
                  <a:cubicBezTo>
                    <a:pt x="277" y="86"/>
                    <a:pt x="275" y="93"/>
                    <a:pt x="273" y="94"/>
                  </a:cubicBezTo>
                  <a:cubicBezTo>
                    <a:pt x="271" y="94"/>
                    <a:pt x="267" y="93"/>
                    <a:pt x="266" y="93"/>
                  </a:cubicBezTo>
                  <a:cubicBezTo>
                    <a:pt x="264" y="92"/>
                    <a:pt x="263" y="87"/>
                    <a:pt x="261" y="86"/>
                  </a:cubicBezTo>
                  <a:cubicBezTo>
                    <a:pt x="258" y="85"/>
                    <a:pt x="253" y="88"/>
                    <a:pt x="250" y="88"/>
                  </a:cubicBezTo>
                  <a:cubicBezTo>
                    <a:pt x="248" y="88"/>
                    <a:pt x="244" y="84"/>
                    <a:pt x="242" y="84"/>
                  </a:cubicBezTo>
                  <a:cubicBezTo>
                    <a:pt x="239" y="83"/>
                    <a:pt x="234" y="81"/>
                    <a:pt x="232" y="82"/>
                  </a:cubicBezTo>
                  <a:cubicBezTo>
                    <a:pt x="231" y="83"/>
                    <a:pt x="229" y="86"/>
                    <a:pt x="229" y="87"/>
                  </a:cubicBezTo>
                  <a:cubicBezTo>
                    <a:pt x="229" y="89"/>
                    <a:pt x="233" y="91"/>
                    <a:pt x="232" y="93"/>
                  </a:cubicBezTo>
                  <a:cubicBezTo>
                    <a:pt x="232" y="97"/>
                    <a:pt x="224" y="101"/>
                    <a:pt x="222" y="105"/>
                  </a:cubicBezTo>
                  <a:cubicBezTo>
                    <a:pt x="222" y="106"/>
                    <a:pt x="221" y="110"/>
                    <a:pt x="222" y="111"/>
                  </a:cubicBezTo>
                  <a:cubicBezTo>
                    <a:pt x="222" y="113"/>
                    <a:pt x="224" y="117"/>
                    <a:pt x="226" y="117"/>
                  </a:cubicBezTo>
                  <a:cubicBezTo>
                    <a:pt x="227" y="117"/>
                    <a:pt x="230" y="115"/>
                    <a:pt x="231" y="115"/>
                  </a:cubicBezTo>
                  <a:cubicBezTo>
                    <a:pt x="232" y="115"/>
                    <a:pt x="235" y="118"/>
                    <a:pt x="235" y="119"/>
                  </a:cubicBezTo>
                  <a:cubicBezTo>
                    <a:pt x="235" y="120"/>
                    <a:pt x="234" y="121"/>
                    <a:pt x="233" y="121"/>
                  </a:cubicBezTo>
                  <a:cubicBezTo>
                    <a:pt x="232" y="122"/>
                    <a:pt x="229" y="121"/>
                    <a:pt x="228" y="122"/>
                  </a:cubicBezTo>
                  <a:cubicBezTo>
                    <a:pt x="224" y="124"/>
                    <a:pt x="223" y="132"/>
                    <a:pt x="221" y="135"/>
                  </a:cubicBezTo>
                  <a:cubicBezTo>
                    <a:pt x="220" y="137"/>
                    <a:pt x="217" y="138"/>
                    <a:pt x="216" y="140"/>
                  </a:cubicBezTo>
                  <a:cubicBezTo>
                    <a:pt x="216" y="141"/>
                    <a:pt x="215" y="143"/>
                    <a:pt x="216" y="144"/>
                  </a:cubicBezTo>
                  <a:cubicBezTo>
                    <a:pt x="216" y="144"/>
                    <a:pt x="219" y="144"/>
                    <a:pt x="220" y="145"/>
                  </a:cubicBezTo>
                  <a:cubicBezTo>
                    <a:pt x="221" y="146"/>
                    <a:pt x="221" y="149"/>
                    <a:pt x="220" y="150"/>
                  </a:cubicBezTo>
                  <a:cubicBezTo>
                    <a:pt x="219" y="151"/>
                    <a:pt x="215" y="149"/>
                    <a:pt x="214" y="150"/>
                  </a:cubicBezTo>
                  <a:cubicBezTo>
                    <a:pt x="212" y="151"/>
                    <a:pt x="212" y="155"/>
                    <a:pt x="210" y="156"/>
                  </a:cubicBezTo>
                  <a:cubicBezTo>
                    <a:pt x="209" y="156"/>
                    <a:pt x="205" y="154"/>
                    <a:pt x="205" y="152"/>
                  </a:cubicBezTo>
                  <a:cubicBezTo>
                    <a:pt x="204" y="150"/>
                    <a:pt x="208" y="147"/>
                    <a:pt x="209" y="145"/>
                  </a:cubicBezTo>
                  <a:cubicBezTo>
                    <a:pt x="210" y="143"/>
                    <a:pt x="211" y="137"/>
                    <a:pt x="209" y="135"/>
                  </a:cubicBezTo>
                  <a:cubicBezTo>
                    <a:pt x="208" y="134"/>
                    <a:pt x="205" y="133"/>
                    <a:pt x="204" y="133"/>
                  </a:cubicBezTo>
                  <a:cubicBezTo>
                    <a:pt x="202" y="134"/>
                    <a:pt x="200" y="136"/>
                    <a:pt x="199" y="137"/>
                  </a:cubicBezTo>
                  <a:cubicBezTo>
                    <a:pt x="198" y="140"/>
                    <a:pt x="199" y="145"/>
                    <a:pt x="197" y="147"/>
                  </a:cubicBezTo>
                  <a:cubicBezTo>
                    <a:pt x="195" y="149"/>
                    <a:pt x="190" y="148"/>
                    <a:pt x="188" y="149"/>
                  </a:cubicBezTo>
                  <a:cubicBezTo>
                    <a:pt x="186" y="150"/>
                    <a:pt x="183" y="152"/>
                    <a:pt x="182" y="154"/>
                  </a:cubicBezTo>
                  <a:cubicBezTo>
                    <a:pt x="181" y="157"/>
                    <a:pt x="178" y="164"/>
                    <a:pt x="180" y="167"/>
                  </a:cubicBezTo>
                  <a:cubicBezTo>
                    <a:pt x="180" y="168"/>
                    <a:pt x="185" y="169"/>
                    <a:pt x="185" y="170"/>
                  </a:cubicBezTo>
                  <a:cubicBezTo>
                    <a:pt x="185" y="172"/>
                    <a:pt x="183" y="174"/>
                    <a:pt x="182" y="174"/>
                  </a:cubicBezTo>
                  <a:cubicBezTo>
                    <a:pt x="180" y="174"/>
                    <a:pt x="176" y="173"/>
                    <a:pt x="174" y="172"/>
                  </a:cubicBezTo>
                  <a:cubicBezTo>
                    <a:pt x="173" y="170"/>
                    <a:pt x="173" y="165"/>
                    <a:pt x="171" y="163"/>
                  </a:cubicBezTo>
                  <a:cubicBezTo>
                    <a:pt x="170" y="162"/>
                    <a:pt x="168" y="162"/>
                    <a:pt x="167" y="162"/>
                  </a:cubicBezTo>
                  <a:cubicBezTo>
                    <a:pt x="166" y="163"/>
                    <a:pt x="167" y="166"/>
                    <a:pt x="166" y="166"/>
                  </a:cubicBezTo>
                  <a:cubicBezTo>
                    <a:pt x="164" y="168"/>
                    <a:pt x="160" y="168"/>
                    <a:pt x="158" y="169"/>
                  </a:cubicBezTo>
                  <a:cubicBezTo>
                    <a:pt x="156" y="170"/>
                    <a:pt x="153" y="173"/>
                    <a:pt x="153" y="175"/>
                  </a:cubicBezTo>
                  <a:cubicBezTo>
                    <a:pt x="152" y="178"/>
                    <a:pt x="156" y="184"/>
                    <a:pt x="158" y="186"/>
                  </a:cubicBezTo>
                  <a:cubicBezTo>
                    <a:pt x="160" y="188"/>
                    <a:pt x="167" y="190"/>
                    <a:pt x="170" y="191"/>
                  </a:cubicBezTo>
                  <a:cubicBezTo>
                    <a:pt x="172" y="193"/>
                    <a:pt x="177" y="195"/>
                    <a:pt x="179" y="197"/>
                  </a:cubicBezTo>
                  <a:cubicBezTo>
                    <a:pt x="179" y="198"/>
                    <a:pt x="180" y="200"/>
                    <a:pt x="180" y="201"/>
                  </a:cubicBezTo>
                  <a:cubicBezTo>
                    <a:pt x="180" y="203"/>
                    <a:pt x="177" y="205"/>
                    <a:pt x="176" y="206"/>
                  </a:cubicBezTo>
                  <a:cubicBezTo>
                    <a:pt x="174" y="206"/>
                    <a:pt x="170" y="206"/>
                    <a:pt x="169" y="205"/>
                  </a:cubicBezTo>
                  <a:cubicBezTo>
                    <a:pt x="167" y="204"/>
                    <a:pt x="165" y="199"/>
                    <a:pt x="163" y="198"/>
                  </a:cubicBezTo>
                  <a:cubicBezTo>
                    <a:pt x="162" y="198"/>
                    <a:pt x="159" y="198"/>
                    <a:pt x="158" y="199"/>
                  </a:cubicBezTo>
                  <a:cubicBezTo>
                    <a:pt x="155" y="201"/>
                    <a:pt x="153" y="208"/>
                    <a:pt x="153" y="211"/>
                  </a:cubicBezTo>
                  <a:cubicBezTo>
                    <a:pt x="154" y="215"/>
                    <a:pt x="159" y="219"/>
                    <a:pt x="161" y="223"/>
                  </a:cubicBezTo>
                  <a:cubicBezTo>
                    <a:pt x="162" y="225"/>
                    <a:pt x="161" y="231"/>
                    <a:pt x="163" y="233"/>
                  </a:cubicBezTo>
                  <a:cubicBezTo>
                    <a:pt x="164" y="235"/>
                    <a:pt x="168" y="237"/>
                    <a:pt x="169" y="237"/>
                  </a:cubicBezTo>
                  <a:cubicBezTo>
                    <a:pt x="171" y="237"/>
                    <a:pt x="172" y="233"/>
                    <a:pt x="174" y="233"/>
                  </a:cubicBezTo>
                  <a:cubicBezTo>
                    <a:pt x="176" y="231"/>
                    <a:pt x="182" y="230"/>
                    <a:pt x="185" y="231"/>
                  </a:cubicBezTo>
                  <a:cubicBezTo>
                    <a:pt x="186" y="232"/>
                    <a:pt x="188" y="234"/>
                    <a:pt x="188" y="235"/>
                  </a:cubicBezTo>
                  <a:cubicBezTo>
                    <a:pt x="188" y="236"/>
                    <a:pt x="186" y="238"/>
                    <a:pt x="186" y="238"/>
                  </a:cubicBezTo>
                  <a:cubicBezTo>
                    <a:pt x="186" y="240"/>
                    <a:pt x="186" y="243"/>
                    <a:pt x="187" y="244"/>
                  </a:cubicBezTo>
                  <a:cubicBezTo>
                    <a:pt x="188" y="245"/>
                    <a:pt x="192" y="245"/>
                    <a:pt x="194" y="246"/>
                  </a:cubicBezTo>
                  <a:cubicBezTo>
                    <a:pt x="195" y="247"/>
                    <a:pt x="196" y="250"/>
                    <a:pt x="195" y="251"/>
                  </a:cubicBezTo>
                  <a:cubicBezTo>
                    <a:pt x="195" y="252"/>
                    <a:pt x="193" y="253"/>
                    <a:pt x="192" y="253"/>
                  </a:cubicBezTo>
                  <a:cubicBezTo>
                    <a:pt x="189" y="253"/>
                    <a:pt x="185" y="248"/>
                    <a:pt x="183" y="247"/>
                  </a:cubicBezTo>
                  <a:cubicBezTo>
                    <a:pt x="180" y="247"/>
                    <a:pt x="172" y="246"/>
                    <a:pt x="169" y="249"/>
                  </a:cubicBezTo>
                  <a:cubicBezTo>
                    <a:pt x="168" y="250"/>
                    <a:pt x="169" y="253"/>
                    <a:pt x="169" y="254"/>
                  </a:cubicBezTo>
                  <a:cubicBezTo>
                    <a:pt x="170" y="257"/>
                    <a:pt x="172" y="262"/>
                    <a:pt x="174" y="265"/>
                  </a:cubicBezTo>
                  <a:cubicBezTo>
                    <a:pt x="176" y="267"/>
                    <a:pt x="183" y="269"/>
                    <a:pt x="182" y="272"/>
                  </a:cubicBezTo>
                  <a:cubicBezTo>
                    <a:pt x="182" y="273"/>
                    <a:pt x="179" y="273"/>
                    <a:pt x="178" y="273"/>
                  </a:cubicBezTo>
                  <a:cubicBezTo>
                    <a:pt x="175" y="273"/>
                    <a:pt x="171" y="267"/>
                    <a:pt x="168" y="267"/>
                  </a:cubicBezTo>
                  <a:cubicBezTo>
                    <a:pt x="164" y="266"/>
                    <a:pt x="156" y="271"/>
                    <a:pt x="152" y="270"/>
                  </a:cubicBezTo>
                  <a:cubicBezTo>
                    <a:pt x="150" y="268"/>
                    <a:pt x="149" y="261"/>
                    <a:pt x="146" y="259"/>
                  </a:cubicBezTo>
                  <a:cubicBezTo>
                    <a:pt x="146" y="259"/>
                    <a:pt x="144" y="258"/>
                    <a:pt x="143" y="259"/>
                  </a:cubicBezTo>
                  <a:cubicBezTo>
                    <a:pt x="143" y="259"/>
                    <a:pt x="142" y="261"/>
                    <a:pt x="141" y="262"/>
                  </a:cubicBezTo>
                  <a:cubicBezTo>
                    <a:pt x="139" y="262"/>
                    <a:pt x="135" y="262"/>
                    <a:pt x="133" y="261"/>
                  </a:cubicBezTo>
                  <a:cubicBezTo>
                    <a:pt x="131" y="260"/>
                    <a:pt x="127" y="256"/>
                    <a:pt x="124" y="256"/>
                  </a:cubicBezTo>
                  <a:cubicBezTo>
                    <a:pt x="123" y="256"/>
                    <a:pt x="120" y="257"/>
                    <a:pt x="119" y="258"/>
                  </a:cubicBezTo>
                  <a:cubicBezTo>
                    <a:pt x="119" y="259"/>
                    <a:pt x="119" y="262"/>
                    <a:pt x="118" y="262"/>
                  </a:cubicBezTo>
                  <a:cubicBezTo>
                    <a:pt x="116" y="263"/>
                    <a:pt x="112" y="262"/>
                    <a:pt x="110" y="262"/>
                  </a:cubicBezTo>
                  <a:cubicBezTo>
                    <a:pt x="108" y="263"/>
                    <a:pt x="104" y="265"/>
                    <a:pt x="104" y="267"/>
                  </a:cubicBezTo>
                  <a:cubicBezTo>
                    <a:pt x="103" y="268"/>
                    <a:pt x="105" y="271"/>
                    <a:pt x="106" y="272"/>
                  </a:cubicBezTo>
                  <a:cubicBezTo>
                    <a:pt x="109" y="274"/>
                    <a:pt x="116" y="274"/>
                    <a:pt x="118" y="276"/>
                  </a:cubicBezTo>
                  <a:cubicBezTo>
                    <a:pt x="121" y="278"/>
                    <a:pt x="122" y="284"/>
                    <a:pt x="124" y="286"/>
                  </a:cubicBezTo>
                  <a:cubicBezTo>
                    <a:pt x="127" y="288"/>
                    <a:pt x="134" y="287"/>
                    <a:pt x="136" y="289"/>
                  </a:cubicBezTo>
                  <a:cubicBezTo>
                    <a:pt x="137" y="291"/>
                    <a:pt x="136" y="296"/>
                    <a:pt x="137" y="297"/>
                  </a:cubicBezTo>
                  <a:cubicBezTo>
                    <a:pt x="139" y="298"/>
                    <a:pt x="143" y="297"/>
                    <a:pt x="145" y="298"/>
                  </a:cubicBezTo>
                  <a:cubicBezTo>
                    <a:pt x="147" y="300"/>
                    <a:pt x="151" y="307"/>
                    <a:pt x="149" y="310"/>
                  </a:cubicBezTo>
                  <a:cubicBezTo>
                    <a:pt x="149" y="311"/>
                    <a:pt x="146" y="312"/>
                    <a:pt x="145" y="312"/>
                  </a:cubicBezTo>
                  <a:cubicBezTo>
                    <a:pt x="142" y="311"/>
                    <a:pt x="142" y="304"/>
                    <a:pt x="140" y="302"/>
                  </a:cubicBezTo>
                  <a:cubicBezTo>
                    <a:pt x="137" y="299"/>
                    <a:pt x="130" y="296"/>
                    <a:pt x="127" y="296"/>
                  </a:cubicBezTo>
                  <a:cubicBezTo>
                    <a:pt x="123" y="295"/>
                    <a:pt x="114" y="295"/>
                    <a:pt x="112" y="298"/>
                  </a:cubicBezTo>
                  <a:cubicBezTo>
                    <a:pt x="111" y="299"/>
                    <a:pt x="111" y="303"/>
                    <a:pt x="112" y="304"/>
                  </a:cubicBezTo>
                  <a:cubicBezTo>
                    <a:pt x="113" y="307"/>
                    <a:pt x="118" y="309"/>
                    <a:pt x="121" y="310"/>
                  </a:cubicBezTo>
                  <a:cubicBezTo>
                    <a:pt x="124" y="310"/>
                    <a:pt x="130" y="308"/>
                    <a:pt x="133" y="310"/>
                  </a:cubicBezTo>
                  <a:cubicBezTo>
                    <a:pt x="134" y="310"/>
                    <a:pt x="136" y="313"/>
                    <a:pt x="135" y="314"/>
                  </a:cubicBezTo>
                  <a:cubicBezTo>
                    <a:pt x="135" y="316"/>
                    <a:pt x="132" y="318"/>
                    <a:pt x="130" y="318"/>
                  </a:cubicBezTo>
                  <a:cubicBezTo>
                    <a:pt x="128" y="318"/>
                    <a:pt x="124" y="313"/>
                    <a:pt x="122" y="312"/>
                  </a:cubicBezTo>
                  <a:cubicBezTo>
                    <a:pt x="118" y="310"/>
                    <a:pt x="110" y="307"/>
                    <a:pt x="106" y="306"/>
                  </a:cubicBezTo>
                  <a:cubicBezTo>
                    <a:pt x="102" y="304"/>
                    <a:pt x="94" y="301"/>
                    <a:pt x="90" y="300"/>
                  </a:cubicBezTo>
                  <a:cubicBezTo>
                    <a:pt x="86" y="299"/>
                    <a:pt x="76" y="296"/>
                    <a:pt x="72" y="296"/>
                  </a:cubicBezTo>
                  <a:cubicBezTo>
                    <a:pt x="69" y="297"/>
                    <a:pt x="63" y="297"/>
                    <a:pt x="61" y="299"/>
                  </a:cubicBezTo>
                  <a:cubicBezTo>
                    <a:pt x="60" y="300"/>
                    <a:pt x="60" y="301"/>
                    <a:pt x="60" y="302"/>
                  </a:cubicBezTo>
                  <a:cubicBezTo>
                    <a:pt x="56" y="306"/>
                    <a:pt x="42" y="308"/>
                    <a:pt x="37" y="310"/>
                  </a:cubicBezTo>
                  <a:cubicBezTo>
                    <a:pt x="33" y="312"/>
                    <a:pt x="26" y="315"/>
                    <a:pt x="24" y="318"/>
                  </a:cubicBezTo>
                  <a:cubicBezTo>
                    <a:pt x="23" y="320"/>
                    <a:pt x="26" y="326"/>
                    <a:pt x="25" y="329"/>
                  </a:cubicBezTo>
                  <a:cubicBezTo>
                    <a:pt x="24" y="330"/>
                    <a:pt x="19" y="331"/>
                    <a:pt x="17" y="331"/>
                  </a:cubicBezTo>
                  <a:cubicBezTo>
                    <a:pt x="15" y="331"/>
                    <a:pt x="8" y="330"/>
                    <a:pt x="8" y="331"/>
                  </a:cubicBezTo>
                  <a:cubicBezTo>
                    <a:pt x="8" y="332"/>
                    <a:pt x="2" y="335"/>
                    <a:pt x="1" y="337"/>
                  </a:cubicBezTo>
                  <a:cubicBezTo>
                    <a:pt x="0" y="338"/>
                    <a:pt x="0" y="340"/>
                    <a:pt x="0" y="342"/>
                  </a:cubicBezTo>
                  <a:cubicBezTo>
                    <a:pt x="1" y="342"/>
                    <a:pt x="2" y="343"/>
                    <a:pt x="3" y="344"/>
                  </a:cubicBezTo>
                  <a:cubicBezTo>
                    <a:pt x="4" y="345"/>
                    <a:pt x="4" y="349"/>
                    <a:pt x="4" y="351"/>
                  </a:cubicBezTo>
                  <a:cubicBezTo>
                    <a:pt x="4" y="351"/>
                    <a:pt x="2" y="352"/>
                    <a:pt x="2" y="353"/>
                  </a:cubicBezTo>
                  <a:cubicBezTo>
                    <a:pt x="2" y="354"/>
                    <a:pt x="2" y="356"/>
                    <a:pt x="3" y="357"/>
                  </a:cubicBezTo>
                  <a:cubicBezTo>
                    <a:pt x="3" y="358"/>
                    <a:pt x="6" y="362"/>
                    <a:pt x="7" y="362"/>
                  </a:cubicBezTo>
                  <a:cubicBezTo>
                    <a:pt x="8" y="363"/>
                    <a:pt x="12" y="362"/>
                    <a:pt x="13" y="363"/>
                  </a:cubicBezTo>
                  <a:cubicBezTo>
                    <a:pt x="14" y="364"/>
                    <a:pt x="14" y="367"/>
                    <a:pt x="16" y="368"/>
                  </a:cubicBezTo>
                  <a:cubicBezTo>
                    <a:pt x="18" y="370"/>
                    <a:pt x="25" y="370"/>
                    <a:pt x="27" y="372"/>
                  </a:cubicBezTo>
                  <a:cubicBezTo>
                    <a:pt x="29" y="374"/>
                    <a:pt x="30" y="379"/>
                    <a:pt x="31" y="382"/>
                  </a:cubicBezTo>
                  <a:cubicBezTo>
                    <a:pt x="31" y="383"/>
                    <a:pt x="30" y="387"/>
                    <a:pt x="30" y="388"/>
                  </a:cubicBezTo>
                  <a:cubicBezTo>
                    <a:pt x="32" y="390"/>
                    <a:pt x="37" y="392"/>
                    <a:pt x="40" y="393"/>
                  </a:cubicBezTo>
                  <a:cubicBezTo>
                    <a:pt x="41" y="394"/>
                    <a:pt x="45" y="395"/>
                    <a:pt x="46" y="394"/>
                  </a:cubicBezTo>
                  <a:cubicBezTo>
                    <a:pt x="47" y="393"/>
                    <a:pt x="46" y="389"/>
                    <a:pt x="47" y="388"/>
                  </a:cubicBezTo>
                  <a:cubicBezTo>
                    <a:pt x="49" y="386"/>
                    <a:pt x="58" y="386"/>
                    <a:pt x="60" y="388"/>
                  </a:cubicBezTo>
                  <a:cubicBezTo>
                    <a:pt x="61" y="390"/>
                    <a:pt x="58" y="394"/>
                    <a:pt x="59" y="395"/>
                  </a:cubicBezTo>
                  <a:cubicBezTo>
                    <a:pt x="59" y="398"/>
                    <a:pt x="63" y="403"/>
                    <a:pt x="65" y="405"/>
                  </a:cubicBezTo>
                  <a:cubicBezTo>
                    <a:pt x="68" y="407"/>
                    <a:pt x="75" y="407"/>
                    <a:pt x="78" y="407"/>
                  </a:cubicBezTo>
                  <a:cubicBezTo>
                    <a:pt x="81" y="407"/>
                    <a:pt x="87" y="405"/>
                    <a:pt x="89" y="404"/>
                  </a:cubicBezTo>
                  <a:cubicBezTo>
                    <a:pt x="93" y="402"/>
                    <a:pt x="99" y="396"/>
                    <a:pt x="103" y="394"/>
                  </a:cubicBezTo>
                  <a:cubicBezTo>
                    <a:pt x="105" y="394"/>
                    <a:pt x="108" y="393"/>
                    <a:pt x="109" y="393"/>
                  </a:cubicBezTo>
                  <a:cubicBezTo>
                    <a:pt x="111" y="393"/>
                    <a:pt x="115" y="393"/>
                    <a:pt x="116" y="395"/>
                  </a:cubicBezTo>
                  <a:cubicBezTo>
                    <a:pt x="117" y="396"/>
                    <a:pt x="115" y="399"/>
                    <a:pt x="115" y="400"/>
                  </a:cubicBezTo>
                  <a:cubicBezTo>
                    <a:pt x="114" y="402"/>
                    <a:pt x="110" y="404"/>
                    <a:pt x="109" y="406"/>
                  </a:cubicBezTo>
                  <a:cubicBezTo>
                    <a:pt x="108" y="408"/>
                    <a:pt x="108" y="413"/>
                    <a:pt x="108" y="415"/>
                  </a:cubicBezTo>
                  <a:cubicBezTo>
                    <a:pt x="108" y="416"/>
                    <a:pt x="109" y="419"/>
                    <a:pt x="110" y="419"/>
                  </a:cubicBezTo>
                  <a:cubicBezTo>
                    <a:pt x="112" y="420"/>
                    <a:pt x="115" y="418"/>
                    <a:pt x="116" y="417"/>
                  </a:cubicBezTo>
                  <a:cubicBezTo>
                    <a:pt x="117" y="416"/>
                    <a:pt x="116" y="413"/>
                    <a:pt x="116" y="412"/>
                  </a:cubicBezTo>
                  <a:cubicBezTo>
                    <a:pt x="118" y="408"/>
                    <a:pt x="122" y="402"/>
                    <a:pt x="125" y="400"/>
                  </a:cubicBezTo>
                  <a:cubicBezTo>
                    <a:pt x="127" y="399"/>
                    <a:pt x="134" y="395"/>
                    <a:pt x="136" y="397"/>
                  </a:cubicBezTo>
                  <a:cubicBezTo>
                    <a:pt x="136" y="398"/>
                    <a:pt x="136" y="400"/>
                    <a:pt x="136" y="400"/>
                  </a:cubicBezTo>
                  <a:cubicBezTo>
                    <a:pt x="135" y="402"/>
                    <a:pt x="131" y="402"/>
                    <a:pt x="129" y="403"/>
                  </a:cubicBezTo>
                  <a:cubicBezTo>
                    <a:pt x="129" y="404"/>
                    <a:pt x="128" y="407"/>
                    <a:pt x="128" y="408"/>
                  </a:cubicBezTo>
                  <a:cubicBezTo>
                    <a:pt x="128" y="409"/>
                    <a:pt x="129" y="411"/>
                    <a:pt x="130" y="411"/>
                  </a:cubicBezTo>
                  <a:cubicBezTo>
                    <a:pt x="131" y="412"/>
                    <a:pt x="133" y="412"/>
                    <a:pt x="135" y="412"/>
                  </a:cubicBezTo>
                  <a:cubicBezTo>
                    <a:pt x="137" y="412"/>
                    <a:pt x="140" y="408"/>
                    <a:pt x="142" y="409"/>
                  </a:cubicBezTo>
                  <a:cubicBezTo>
                    <a:pt x="142" y="409"/>
                    <a:pt x="143" y="409"/>
                    <a:pt x="143" y="410"/>
                  </a:cubicBezTo>
                  <a:cubicBezTo>
                    <a:pt x="144" y="412"/>
                    <a:pt x="141" y="417"/>
                    <a:pt x="139" y="420"/>
                  </a:cubicBezTo>
                  <a:cubicBezTo>
                    <a:pt x="137" y="422"/>
                    <a:pt x="133" y="428"/>
                    <a:pt x="130" y="429"/>
                  </a:cubicBezTo>
                  <a:cubicBezTo>
                    <a:pt x="128" y="430"/>
                    <a:pt x="123" y="428"/>
                    <a:pt x="121" y="428"/>
                  </a:cubicBezTo>
                  <a:cubicBezTo>
                    <a:pt x="118" y="429"/>
                    <a:pt x="111" y="431"/>
                    <a:pt x="108" y="433"/>
                  </a:cubicBezTo>
                  <a:cubicBezTo>
                    <a:pt x="107" y="435"/>
                    <a:pt x="107" y="438"/>
                    <a:pt x="107" y="440"/>
                  </a:cubicBezTo>
                  <a:cubicBezTo>
                    <a:pt x="106" y="442"/>
                    <a:pt x="104" y="449"/>
                    <a:pt x="106" y="451"/>
                  </a:cubicBezTo>
                  <a:cubicBezTo>
                    <a:pt x="107" y="452"/>
                    <a:pt x="111" y="449"/>
                    <a:pt x="112" y="448"/>
                  </a:cubicBezTo>
                  <a:cubicBezTo>
                    <a:pt x="115" y="447"/>
                    <a:pt x="118" y="440"/>
                    <a:pt x="121" y="438"/>
                  </a:cubicBezTo>
                  <a:cubicBezTo>
                    <a:pt x="125" y="435"/>
                    <a:pt x="135" y="432"/>
                    <a:pt x="139" y="429"/>
                  </a:cubicBezTo>
                  <a:cubicBezTo>
                    <a:pt x="142" y="427"/>
                    <a:pt x="146" y="422"/>
                    <a:pt x="149" y="420"/>
                  </a:cubicBezTo>
                  <a:cubicBezTo>
                    <a:pt x="153" y="416"/>
                    <a:pt x="164" y="411"/>
                    <a:pt x="170" y="410"/>
                  </a:cubicBezTo>
                  <a:cubicBezTo>
                    <a:pt x="171" y="409"/>
                    <a:pt x="175" y="409"/>
                    <a:pt x="176" y="410"/>
                  </a:cubicBezTo>
                  <a:cubicBezTo>
                    <a:pt x="176" y="411"/>
                    <a:pt x="175" y="414"/>
                    <a:pt x="174" y="415"/>
                  </a:cubicBezTo>
                  <a:cubicBezTo>
                    <a:pt x="173" y="417"/>
                    <a:pt x="167" y="419"/>
                    <a:pt x="166" y="421"/>
                  </a:cubicBezTo>
                  <a:cubicBezTo>
                    <a:pt x="166" y="423"/>
                    <a:pt x="166" y="426"/>
                    <a:pt x="166" y="427"/>
                  </a:cubicBezTo>
                  <a:cubicBezTo>
                    <a:pt x="167" y="429"/>
                    <a:pt x="168" y="432"/>
                    <a:pt x="170" y="432"/>
                  </a:cubicBezTo>
                  <a:cubicBezTo>
                    <a:pt x="173" y="432"/>
                    <a:pt x="175" y="424"/>
                    <a:pt x="178" y="422"/>
                  </a:cubicBezTo>
                  <a:cubicBezTo>
                    <a:pt x="183" y="418"/>
                    <a:pt x="197" y="413"/>
                    <a:pt x="204" y="412"/>
                  </a:cubicBezTo>
                  <a:cubicBezTo>
                    <a:pt x="206" y="411"/>
                    <a:pt x="210" y="410"/>
                    <a:pt x="212" y="411"/>
                  </a:cubicBezTo>
                  <a:cubicBezTo>
                    <a:pt x="213" y="412"/>
                    <a:pt x="213" y="415"/>
                    <a:pt x="214" y="416"/>
                  </a:cubicBezTo>
                  <a:cubicBezTo>
                    <a:pt x="215" y="418"/>
                    <a:pt x="218" y="420"/>
                    <a:pt x="219" y="421"/>
                  </a:cubicBezTo>
                  <a:cubicBezTo>
                    <a:pt x="221" y="422"/>
                    <a:pt x="226" y="421"/>
                    <a:pt x="228" y="420"/>
                  </a:cubicBezTo>
                  <a:cubicBezTo>
                    <a:pt x="229" y="419"/>
                    <a:pt x="228" y="416"/>
                    <a:pt x="229" y="415"/>
                  </a:cubicBezTo>
                  <a:cubicBezTo>
                    <a:pt x="230" y="413"/>
                    <a:pt x="235" y="412"/>
                    <a:pt x="237" y="413"/>
                  </a:cubicBezTo>
                  <a:cubicBezTo>
                    <a:pt x="238" y="414"/>
                    <a:pt x="237" y="416"/>
                    <a:pt x="236" y="417"/>
                  </a:cubicBezTo>
                  <a:cubicBezTo>
                    <a:pt x="235" y="419"/>
                    <a:pt x="231" y="421"/>
                    <a:pt x="229" y="422"/>
                  </a:cubicBezTo>
                  <a:cubicBezTo>
                    <a:pt x="228" y="424"/>
                    <a:pt x="227" y="427"/>
                    <a:pt x="227" y="428"/>
                  </a:cubicBezTo>
                  <a:cubicBezTo>
                    <a:pt x="227" y="430"/>
                    <a:pt x="230" y="432"/>
                    <a:pt x="229" y="433"/>
                  </a:cubicBezTo>
                  <a:cubicBezTo>
                    <a:pt x="229" y="435"/>
                    <a:pt x="227" y="438"/>
                    <a:pt x="225" y="439"/>
                  </a:cubicBezTo>
                  <a:cubicBezTo>
                    <a:pt x="223" y="440"/>
                    <a:pt x="219" y="440"/>
                    <a:pt x="217" y="439"/>
                  </a:cubicBezTo>
                  <a:cubicBezTo>
                    <a:pt x="216" y="438"/>
                    <a:pt x="214" y="433"/>
                    <a:pt x="215" y="431"/>
                  </a:cubicBezTo>
                  <a:cubicBezTo>
                    <a:pt x="215" y="430"/>
                    <a:pt x="218" y="429"/>
                    <a:pt x="219" y="428"/>
                  </a:cubicBezTo>
                  <a:cubicBezTo>
                    <a:pt x="219" y="427"/>
                    <a:pt x="217" y="426"/>
                    <a:pt x="217" y="425"/>
                  </a:cubicBezTo>
                  <a:cubicBezTo>
                    <a:pt x="215" y="425"/>
                    <a:pt x="212" y="426"/>
                    <a:pt x="211" y="427"/>
                  </a:cubicBezTo>
                  <a:cubicBezTo>
                    <a:pt x="208" y="429"/>
                    <a:pt x="203" y="435"/>
                    <a:pt x="202" y="438"/>
                  </a:cubicBezTo>
                  <a:cubicBezTo>
                    <a:pt x="201" y="440"/>
                    <a:pt x="202" y="444"/>
                    <a:pt x="201" y="445"/>
                  </a:cubicBezTo>
                  <a:cubicBezTo>
                    <a:pt x="200" y="447"/>
                    <a:pt x="197" y="448"/>
                    <a:pt x="196" y="449"/>
                  </a:cubicBezTo>
                  <a:cubicBezTo>
                    <a:pt x="195" y="450"/>
                    <a:pt x="195" y="453"/>
                    <a:pt x="194" y="453"/>
                  </a:cubicBezTo>
                  <a:cubicBezTo>
                    <a:pt x="191" y="455"/>
                    <a:pt x="185" y="454"/>
                    <a:pt x="182" y="456"/>
                  </a:cubicBezTo>
                  <a:cubicBezTo>
                    <a:pt x="181" y="457"/>
                    <a:pt x="180" y="459"/>
                    <a:pt x="180" y="460"/>
                  </a:cubicBezTo>
                  <a:cubicBezTo>
                    <a:pt x="180" y="462"/>
                    <a:pt x="182" y="465"/>
                    <a:pt x="181" y="467"/>
                  </a:cubicBezTo>
                  <a:cubicBezTo>
                    <a:pt x="180" y="469"/>
                    <a:pt x="176" y="471"/>
                    <a:pt x="175" y="473"/>
                  </a:cubicBezTo>
                  <a:cubicBezTo>
                    <a:pt x="174" y="475"/>
                    <a:pt x="175" y="480"/>
                    <a:pt x="176" y="481"/>
                  </a:cubicBezTo>
                  <a:cubicBezTo>
                    <a:pt x="176" y="483"/>
                    <a:pt x="179" y="485"/>
                    <a:pt x="181" y="485"/>
                  </a:cubicBezTo>
                  <a:cubicBezTo>
                    <a:pt x="184" y="486"/>
                    <a:pt x="191" y="484"/>
                    <a:pt x="194" y="485"/>
                  </a:cubicBezTo>
                  <a:cubicBezTo>
                    <a:pt x="196" y="486"/>
                    <a:pt x="199" y="490"/>
                    <a:pt x="198" y="492"/>
                  </a:cubicBezTo>
                  <a:cubicBezTo>
                    <a:pt x="198" y="492"/>
                    <a:pt x="196" y="492"/>
                    <a:pt x="195" y="492"/>
                  </a:cubicBezTo>
                  <a:cubicBezTo>
                    <a:pt x="193" y="492"/>
                    <a:pt x="190" y="489"/>
                    <a:pt x="188" y="489"/>
                  </a:cubicBezTo>
                  <a:cubicBezTo>
                    <a:pt x="184" y="489"/>
                    <a:pt x="177" y="493"/>
                    <a:pt x="174" y="492"/>
                  </a:cubicBezTo>
                  <a:cubicBezTo>
                    <a:pt x="172" y="491"/>
                    <a:pt x="169" y="486"/>
                    <a:pt x="167" y="486"/>
                  </a:cubicBezTo>
                  <a:cubicBezTo>
                    <a:pt x="165" y="485"/>
                    <a:pt x="162" y="485"/>
                    <a:pt x="161" y="486"/>
                  </a:cubicBezTo>
                  <a:cubicBezTo>
                    <a:pt x="158" y="487"/>
                    <a:pt x="154" y="492"/>
                    <a:pt x="151" y="495"/>
                  </a:cubicBezTo>
                  <a:cubicBezTo>
                    <a:pt x="150" y="496"/>
                    <a:pt x="148" y="500"/>
                    <a:pt x="147" y="502"/>
                  </a:cubicBezTo>
                  <a:cubicBezTo>
                    <a:pt x="147" y="503"/>
                    <a:pt x="146" y="505"/>
                    <a:pt x="146" y="506"/>
                  </a:cubicBezTo>
                  <a:cubicBezTo>
                    <a:pt x="148" y="509"/>
                    <a:pt x="155" y="512"/>
                    <a:pt x="158" y="513"/>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9" name="Freeform 66">
              <a:extLst>
                <a:ext uri="{FF2B5EF4-FFF2-40B4-BE49-F238E27FC236}">
                  <a16:creationId xmlns:a16="http://schemas.microsoft.com/office/drawing/2014/main" id="{41EEF6CE-9921-4F30-B341-175F72438221}"/>
                </a:ext>
              </a:extLst>
            </p:cNvPr>
            <p:cNvSpPr>
              <a:spLocks/>
            </p:cNvSpPr>
            <p:nvPr/>
          </p:nvSpPr>
          <p:spPr bwMode="auto">
            <a:xfrm>
              <a:off x="3811588" y="1123950"/>
              <a:ext cx="46038" cy="31750"/>
            </a:xfrm>
            <a:custGeom>
              <a:avLst/>
              <a:gdLst/>
              <a:ahLst/>
              <a:cxnLst>
                <a:cxn ang="0">
                  <a:pos x="15" y="13"/>
                </a:cxn>
                <a:cxn ang="0">
                  <a:pos x="22" y="19"/>
                </a:cxn>
                <a:cxn ang="0">
                  <a:pos x="27" y="16"/>
                </a:cxn>
                <a:cxn ang="0">
                  <a:pos x="22" y="10"/>
                </a:cxn>
                <a:cxn ang="0">
                  <a:pos x="14" y="4"/>
                </a:cxn>
                <a:cxn ang="0">
                  <a:pos x="7" y="5"/>
                </a:cxn>
                <a:cxn ang="0">
                  <a:pos x="4" y="0"/>
                </a:cxn>
                <a:cxn ang="0">
                  <a:pos x="0" y="2"/>
                </a:cxn>
                <a:cxn ang="0">
                  <a:pos x="6" y="11"/>
                </a:cxn>
                <a:cxn ang="0">
                  <a:pos x="15" y="13"/>
                </a:cxn>
              </a:cxnLst>
              <a:rect l="0" t="0" r="r" b="b"/>
              <a:pathLst>
                <a:path w="27" h="19">
                  <a:moveTo>
                    <a:pt x="15" y="13"/>
                  </a:moveTo>
                  <a:cubicBezTo>
                    <a:pt x="17" y="14"/>
                    <a:pt x="19" y="19"/>
                    <a:pt x="22" y="19"/>
                  </a:cubicBezTo>
                  <a:cubicBezTo>
                    <a:pt x="23" y="19"/>
                    <a:pt x="26" y="18"/>
                    <a:pt x="27" y="16"/>
                  </a:cubicBezTo>
                  <a:cubicBezTo>
                    <a:pt x="27" y="14"/>
                    <a:pt x="23" y="11"/>
                    <a:pt x="22" y="10"/>
                  </a:cubicBezTo>
                  <a:cubicBezTo>
                    <a:pt x="20" y="8"/>
                    <a:pt x="17" y="4"/>
                    <a:pt x="14" y="4"/>
                  </a:cubicBezTo>
                  <a:cubicBezTo>
                    <a:pt x="13" y="3"/>
                    <a:pt x="9" y="6"/>
                    <a:pt x="7" y="5"/>
                  </a:cubicBezTo>
                  <a:cubicBezTo>
                    <a:pt x="6" y="5"/>
                    <a:pt x="5" y="1"/>
                    <a:pt x="4" y="0"/>
                  </a:cubicBezTo>
                  <a:cubicBezTo>
                    <a:pt x="3" y="0"/>
                    <a:pt x="0" y="1"/>
                    <a:pt x="0" y="2"/>
                  </a:cubicBezTo>
                  <a:cubicBezTo>
                    <a:pt x="0" y="5"/>
                    <a:pt x="4" y="9"/>
                    <a:pt x="6" y="11"/>
                  </a:cubicBezTo>
                  <a:cubicBezTo>
                    <a:pt x="8" y="12"/>
                    <a:pt x="13" y="12"/>
                    <a:pt x="15" y="13"/>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0" name="Freeform 67">
              <a:extLst>
                <a:ext uri="{FF2B5EF4-FFF2-40B4-BE49-F238E27FC236}">
                  <a16:creationId xmlns:a16="http://schemas.microsoft.com/office/drawing/2014/main" id="{22ED64C7-9DD4-4477-9E1B-5D9820E5BD06}"/>
                </a:ext>
              </a:extLst>
            </p:cNvPr>
            <p:cNvSpPr>
              <a:spLocks/>
            </p:cNvSpPr>
            <p:nvPr/>
          </p:nvSpPr>
          <p:spPr bwMode="auto">
            <a:xfrm>
              <a:off x="3656013" y="3379788"/>
              <a:ext cx="501650" cy="465138"/>
            </a:xfrm>
            <a:custGeom>
              <a:avLst/>
              <a:gdLst/>
              <a:ahLst/>
              <a:cxnLst>
                <a:cxn ang="0">
                  <a:pos x="266" y="266"/>
                </a:cxn>
                <a:cxn ang="0">
                  <a:pos x="285" y="240"/>
                </a:cxn>
                <a:cxn ang="0">
                  <a:pos x="293" y="192"/>
                </a:cxn>
                <a:cxn ang="0">
                  <a:pos x="274" y="163"/>
                </a:cxn>
                <a:cxn ang="0">
                  <a:pos x="258" y="154"/>
                </a:cxn>
                <a:cxn ang="0">
                  <a:pos x="248" y="136"/>
                </a:cxn>
                <a:cxn ang="0">
                  <a:pos x="266" y="118"/>
                </a:cxn>
                <a:cxn ang="0">
                  <a:pos x="275" y="91"/>
                </a:cxn>
                <a:cxn ang="0">
                  <a:pos x="264" y="65"/>
                </a:cxn>
                <a:cxn ang="0">
                  <a:pos x="265" y="48"/>
                </a:cxn>
                <a:cxn ang="0">
                  <a:pos x="242" y="52"/>
                </a:cxn>
                <a:cxn ang="0">
                  <a:pos x="224" y="40"/>
                </a:cxn>
                <a:cxn ang="0">
                  <a:pos x="201" y="53"/>
                </a:cxn>
                <a:cxn ang="0">
                  <a:pos x="183" y="34"/>
                </a:cxn>
                <a:cxn ang="0">
                  <a:pos x="183" y="24"/>
                </a:cxn>
                <a:cxn ang="0">
                  <a:pos x="164" y="3"/>
                </a:cxn>
                <a:cxn ang="0">
                  <a:pos x="149" y="3"/>
                </a:cxn>
                <a:cxn ang="0">
                  <a:pos x="139" y="14"/>
                </a:cxn>
                <a:cxn ang="0">
                  <a:pos x="111" y="14"/>
                </a:cxn>
                <a:cxn ang="0">
                  <a:pos x="80" y="13"/>
                </a:cxn>
                <a:cxn ang="0">
                  <a:pos x="67" y="32"/>
                </a:cxn>
                <a:cxn ang="0">
                  <a:pos x="77" y="51"/>
                </a:cxn>
                <a:cxn ang="0">
                  <a:pos x="82" y="57"/>
                </a:cxn>
                <a:cxn ang="0">
                  <a:pos x="48" y="89"/>
                </a:cxn>
                <a:cxn ang="0">
                  <a:pos x="29" y="118"/>
                </a:cxn>
                <a:cxn ang="0">
                  <a:pos x="13" y="134"/>
                </a:cxn>
                <a:cxn ang="0">
                  <a:pos x="37" y="152"/>
                </a:cxn>
                <a:cxn ang="0">
                  <a:pos x="17" y="174"/>
                </a:cxn>
                <a:cxn ang="0">
                  <a:pos x="8" y="188"/>
                </a:cxn>
                <a:cxn ang="0">
                  <a:pos x="9" y="199"/>
                </a:cxn>
                <a:cxn ang="0">
                  <a:pos x="15" y="230"/>
                </a:cxn>
                <a:cxn ang="0">
                  <a:pos x="22" y="244"/>
                </a:cxn>
                <a:cxn ang="0">
                  <a:pos x="39" y="233"/>
                </a:cxn>
                <a:cxn ang="0">
                  <a:pos x="64" y="239"/>
                </a:cxn>
                <a:cxn ang="0">
                  <a:pos x="76" y="236"/>
                </a:cxn>
                <a:cxn ang="0">
                  <a:pos x="84" y="244"/>
                </a:cxn>
                <a:cxn ang="0">
                  <a:pos x="96" y="255"/>
                </a:cxn>
                <a:cxn ang="0">
                  <a:pos x="107" y="247"/>
                </a:cxn>
                <a:cxn ang="0">
                  <a:pos x="123" y="241"/>
                </a:cxn>
                <a:cxn ang="0">
                  <a:pos x="140" y="244"/>
                </a:cxn>
                <a:cxn ang="0">
                  <a:pos x="150" y="217"/>
                </a:cxn>
                <a:cxn ang="0">
                  <a:pos x="170" y="226"/>
                </a:cxn>
                <a:cxn ang="0">
                  <a:pos x="182" y="214"/>
                </a:cxn>
                <a:cxn ang="0">
                  <a:pos x="205" y="209"/>
                </a:cxn>
                <a:cxn ang="0">
                  <a:pos x="218" y="221"/>
                </a:cxn>
                <a:cxn ang="0">
                  <a:pos x="221" y="253"/>
                </a:cxn>
                <a:cxn ang="0">
                  <a:pos x="232" y="258"/>
                </a:cxn>
                <a:cxn ang="0">
                  <a:pos x="237" y="274"/>
                </a:cxn>
              </a:cxnLst>
              <a:rect l="0" t="0" r="r" b="b"/>
              <a:pathLst>
                <a:path w="295" h="274">
                  <a:moveTo>
                    <a:pt x="246" y="272"/>
                  </a:moveTo>
                  <a:cubicBezTo>
                    <a:pt x="248" y="271"/>
                    <a:pt x="247" y="265"/>
                    <a:pt x="249" y="263"/>
                  </a:cubicBezTo>
                  <a:cubicBezTo>
                    <a:pt x="253" y="262"/>
                    <a:pt x="262" y="266"/>
                    <a:pt x="266" y="266"/>
                  </a:cubicBezTo>
                  <a:cubicBezTo>
                    <a:pt x="269" y="266"/>
                    <a:pt x="275" y="267"/>
                    <a:pt x="278" y="265"/>
                  </a:cubicBezTo>
                  <a:cubicBezTo>
                    <a:pt x="282" y="263"/>
                    <a:pt x="287" y="254"/>
                    <a:pt x="287" y="249"/>
                  </a:cubicBezTo>
                  <a:cubicBezTo>
                    <a:pt x="288" y="247"/>
                    <a:pt x="285" y="242"/>
                    <a:pt x="285" y="240"/>
                  </a:cubicBezTo>
                  <a:cubicBezTo>
                    <a:pt x="285" y="237"/>
                    <a:pt x="285" y="232"/>
                    <a:pt x="285" y="230"/>
                  </a:cubicBezTo>
                  <a:cubicBezTo>
                    <a:pt x="285" y="228"/>
                    <a:pt x="286" y="222"/>
                    <a:pt x="286" y="222"/>
                  </a:cubicBezTo>
                  <a:cubicBezTo>
                    <a:pt x="286" y="222"/>
                    <a:pt x="292" y="199"/>
                    <a:pt x="293" y="192"/>
                  </a:cubicBezTo>
                  <a:cubicBezTo>
                    <a:pt x="294" y="185"/>
                    <a:pt x="295" y="172"/>
                    <a:pt x="292" y="167"/>
                  </a:cubicBezTo>
                  <a:cubicBezTo>
                    <a:pt x="292" y="164"/>
                    <a:pt x="288" y="160"/>
                    <a:pt x="286" y="159"/>
                  </a:cubicBezTo>
                  <a:cubicBezTo>
                    <a:pt x="283" y="158"/>
                    <a:pt x="277" y="164"/>
                    <a:pt x="274" y="163"/>
                  </a:cubicBezTo>
                  <a:cubicBezTo>
                    <a:pt x="272" y="162"/>
                    <a:pt x="270" y="157"/>
                    <a:pt x="268" y="156"/>
                  </a:cubicBezTo>
                  <a:cubicBezTo>
                    <a:pt x="266" y="156"/>
                    <a:pt x="263" y="157"/>
                    <a:pt x="261" y="156"/>
                  </a:cubicBezTo>
                  <a:cubicBezTo>
                    <a:pt x="260" y="156"/>
                    <a:pt x="259" y="155"/>
                    <a:pt x="258" y="154"/>
                  </a:cubicBezTo>
                  <a:cubicBezTo>
                    <a:pt x="258" y="153"/>
                    <a:pt x="258" y="149"/>
                    <a:pt x="258" y="148"/>
                  </a:cubicBezTo>
                  <a:cubicBezTo>
                    <a:pt x="256" y="146"/>
                    <a:pt x="251" y="146"/>
                    <a:pt x="249" y="144"/>
                  </a:cubicBezTo>
                  <a:cubicBezTo>
                    <a:pt x="248" y="143"/>
                    <a:pt x="247" y="138"/>
                    <a:pt x="248" y="136"/>
                  </a:cubicBezTo>
                  <a:cubicBezTo>
                    <a:pt x="249" y="135"/>
                    <a:pt x="254" y="136"/>
                    <a:pt x="255" y="134"/>
                  </a:cubicBezTo>
                  <a:cubicBezTo>
                    <a:pt x="257" y="132"/>
                    <a:pt x="254" y="128"/>
                    <a:pt x="255" y="126"/>
                  </a:cubicBezTo>
                  <a:cubicBezTo>
                    <a:pt x="256" y="123"/>
                    <a:pt x="264" y="121"/>
                    <a:pt x="266" y="118"/>
                  </a:cubicBezTo>
                  <a:cubicBezTo>
                    <a:pt x="267" y="116"/>
                    <a:pt x="269" y="112"/>
                    <a:pt x="270" y="109"/>
                  </a:cubicBezTo>
                  <a:cubicBezTo>
                    <a:pt x="270" y="108"/>
                    <a:pt x="269" y="105"/>
                    <a:pt x="270" y="103"/>
                  </a:cubicBezTo>
                  <a:cubicBezTo>
                    <a:pt x="270" y="100"/>
                    <a:pt x="275" y="94"/>
                    <a:pt x="275" y="91"/>
                  </a:cubicBezTo>
                  <a:cubicBezTo>
                    <a:pt x="275" y="89"/>
                    <a:pt x="272" y="86"/>
                    <a:pt x="272" y="84"/>
                  </a:cubicBezTo>
                  <a:cubicBezTo>
                    <a:pt x="271" y="81"/>
                    <a:pt x="271" y="76"/>
                    <a:pt x="270" y="73"/>
                  </a:cubicBezTo>
                  <a:cubicBezTo>
                    <a:pt x="269" y="71"/>
                    <a:pt x="264" y="67"/>
                    <a:pt x="264" y="65"/>
                  </a:cubicBezTo>
                  <a:cubicBezTo>
                    <a:pt x="264" y="62"/>
                    <a:pt x="272" y="59"/>
                    <a:pt x="272" y="56"/>
                  </a:cubicBezTo>
                  <a:cubicBezTo>
                    <a:pt x="272" y="54"/>
                    <a:pt x="269" y="53"/>
                    <a:pt x="268" y="52"/>
                  </a:cubicBezTo>
                  <a:cubicBezTo>
                    <a:pt x="267" y="51"/>
                    <a:pt x="266" y="49"/>
                    <a:pt x="265" y="48"/>
                  </a:cubicBezTo>
                  <a:cubicBezTo>
                    <a:pt x="263" y="47"/>
                    <a:pt x="259" y="46"/>
                    <a:pt x="256" y="46"/>
                  </a:cubicBezTo>
                  <a:cubicBezTo>
                    <a:pt x="254" y="46"/>
                    <a:pt x="250" y="48"/>
                    <a:pt x="248" y="49"/>
                  </a:cubicBezTo>
                  <a:cubicBezTo>
                    <a:pt x="247" y="50"/>
                    <a:pt x="244" y="52"/>
                    <a:pt x="242" y="52"/>
                  </a:cubicBezTo>
                  <a:cubicBezTo>
                    <a:pt x="240" y="52"/>
                    <a:pt x="236" y="51"/>
                    <a:pt x="235" y="49"/>
                  </a:cubicBezTo>
                  <a:cubicBezTo>
                    <a:pt x="233" y="48"/>
                    <a:pt x="232" y="42"/>
                    <a:pt x="230" y="41"/>
                  </a:cubicBezTo>
                  <a:cubicBezTo>
                    <a:pt x="228" y="40"/>
                    <a:pt x="225" y="40"/>
                    <a:pt x="224" y="40"/>
                  </a:cubicBezTo>
                  <a:cubicBezTo>
                    <a:pt x="221" y="41"/>
                    <a:pt x="217" y="45"/>
                    <a:pt x="215" y="47"/>
                  </a:cubicBezTo>
                  <a:cubicBezTo>
                    <a:pt x="213" y="49"/>
                    <a:pt x="212" y="53"/>
                    <a:pt x="210" y="54"/>
                  </a:cubicBezTo>
                  <a:cubicBezTo>
                    <a:pt x="208" y="55"/>
                    <a:pt x="203" y="53"/>
                    <a:pt x="201" y="53"/>
                  </a:cubicBezTo>
                  <a:cubicBezTo>
                    <a:pt x="199" y="53"/>
                    <a:pt x="194" y="54"/>
                    <a:pt x="191" y="53"/>
                  </a:cubicBezTo>
                  <a:cubicBezTo>
                    <a:pt x="190" y="52"/>
                    <a:pt x="188" y="50"/>
                    <a:pt x="187" y="49"/>
                  </a:cubicBezTo>
                  <a:cubicBezTo>
                    <a:pt x="185" y="46"/>
                    <a:pt x="183" y="38"/>
                    <a:pt x="183" y="34"/>
                  </a:cubicBezTo>
                  <a:cubicBezTo>
                    <a:pt x="184" y="33"/>
                    <a:pt x="186" y="31"/>
                    <a:pt x="186" y="30"/>
                  </a:cubicBezTo>
                  <a:cubicBezTo>
                    <a:pt x="186" y="30"/>
                    <a:pt x="187" y="28"/>
                    <a:pt x="187" y="28"/>
                  </a:cubicBezTo>
                  <a:cubicBezTo>
                    <a:pt x="187" y="26"/>
                    <a:pt x="184" y="25"/>
                    <a:pt x="183" y="24"/>
                  </a:cubicBezTo>
                  <a:cubicBezTo>
                    <a:pt x="180" y="19"/>
                    <a:pt x="178" y="7"/>
                    <a:pt x="173" y="4"/>
                  </a:cubicBezTo>
                  <a:cubicBezTo>
                    <a:pt x="172" y="2"/>
                    <a:pt x="168" y="0"/>
                    <a:pt x="166" y="1"/>
                  </a:cubicBezTo>
                  <a:cubicBezTo>
                    <a:pt x="165" y="1"/>
                    <a:pt x="165" y="3"/>
                    <a:pt x="164" y="3"/>
                  </a:cubicBezTo>
                  <a:cubicBezTo>
                    <a:pt x="163" y="3"/>
                    <a:pt x="161" y="4"/>
                    <a:pt x="160" y="4"/>
                  </a:cubicBezTo>
                  <a:cubicBezTo>
                    <a:pt x="158" y="4"/>
                    <a:pt x="155" y="1"/>
                    <a:pt x="154" y="1"/>
                  </a:cubicBezTo>
                  <a:cubicBezTo>
                    <a:pt x="152" y="1"/>
                    <a:pt x="149" y="2"/>
                    <a:pt x="149" y="3"/>
                  </a:cubicBezTo>
                  <a:cubicBezTo>
                    <a:pt x="148" y="5"/>
                    <a:pt x="153" y="9"/>
                    <a:pt x="153" y="12"/>
                  </a:cubicBezTo>
                  <a:cubicBezTo>
                    <a:pt x="152" y="13"/>
                    <a:pt x="149" y="14"/>
                    <a:pt x="148" y="14"/>
                  </a:cubicBezTo>
                  <a:cubicBezTo>
                    <a:pt x="146" y="15"/>
                    <a:pt x="141" y="15"/>
                    <a:pt x="139" y="14"/>
                  </a:cubicBezTo>
                  <a:cubicBezTo>
                    <a:pt x="137" y="12"/>
                    <a:pt x="137" y="7"/>
                    <a:pt x="135" y="6"/>
                  </a:cubicBezTo>
                  <a:cubicBezTo>
                    <a:pt x="134" y="5"/>
                    <a:pt x="131" y="5"/>
                    <a:pt x="129" y="5"/>
                  </a:cubicBezTo>
                  <a:cubicBezTo>
                    <a:pt x="124" y="6"/>
                    <a:pt x="116" y="14"/>
                    <a:pt x="111" y="14"/>
                  </a:cubicBezTo>
                  <a:cubicBezTo>
                    <a:pt x="109" y="14"/>
                    <a:pt x="105" y="12"/>
                    <a:pt x="103" y="12"/>
                  </a:cubicBezTo>
                  <a:cubicBezTo>
                    <a:pt x="99" y="12"/>
                    <a:pt x="94" y="17"/>
                    <a:pt x="91" y="17"/>
                  </a:cubicBezTo>
                  <a:cubicBezTo>
                    <a:pt x="88" y="17"/>
                    <a:pt x="83" y="12"/>
                    <a:pt x="80" y="13"/>
                  </a:cubicBezTo>
                  <a:cubicBezTo>
                    <a:pt x="77" y="13"/>
                    <a:pt x="72" y="17"/>
                    <a:pt x="70" y="19"/>
                  </a:cubicBezTo>
                  <a:cubicBezTo>
                    <a:pt x="68" y="21"/>
                    <a:pt x="65" y="25"/>
                    <a:pt x="65" y="28"/>
                  </a:cubicBezTo>
                  <a:cubicBezTo>
                    <a:pt x="65" y="29"/>
                    <a:pt x="67" y="31"/>
                    <a:pt x="67" y="32"/>
                  </a:cubicBezTo>
                  <a:cubicBezTo>
                    <a:pt x="68" y="32"/>
                    <a:pt x="70" y="33"/>
                    <a:pt x="71" y="33"/>
                  </a:cubicBezTo>
                  <a:cubicBezTo>
                    <a:pt x="72" y="34"/>
                    <a:pt x="75" y="35"/>
                    <a:pt x="75" y="37"/>
                  </a:cubicBezTo>
                  <a:cubicBezTo>
                    <a:pt x="77" y="40"/>
                    <a:pt x="74" y="49"/>
                    <a:pt x="77" y="51"/>
                  </a:cubicBezTo>
                  <a:cubicBezTo>
                    <a:pt x="78" y="52"/>
                    <a:pt x="80" y="51"/>
                    <a:pt x="81" y="51"/>
                  </a:cubicBezTo>
                  <a:cubicBezTo>
                    <a:pt x="82" y="51"/>
                    <a:pt x="84" y="51"/>
                    <a:pt x="85" y="52"/>
                  </a:cubicBezTo>
                  <a:cubicBezTo>
                    <a:pt x="85" y="53"/>
                    <a:pt x="83" y="56"/>
                    <a:pt x="82" y="57"/>
                  </a:cubicBezTo>
                  <a:cubicBezTo>
                    <a:pt x="78" y="63"/>
                    <a:pt x="67" y="74"/>
                    <a:pt x="61" y="77"/>
                  </a:cubicBezTo>
                  <a:cubicBezTo>
                    <a:pt x="59" y="78"/>
                    <a:pt x="55" y="77"/>
                    <a:pt x="53" y="78"/>
                  </a:cubicBezTo>
                  <a:cubicBezTo>
                    <a:pt x="50" y="80"/>
                    <a:pt x="50" y="87"/>
                    <a:pt x="48" y="89"/>
                  </a:cubicBezTo>
                  <a:cubicBezTo>
                    <a:pt x="45" y="91"/>
                    <a:pt x="38" y="91"/>
                    <a:pt x="36" y="94"/>
                  </a:cubicBezTo>
                  <a:cubicBezTo>
                    <a:pt x="32" y="98"/>
                    <a:pt x="26" y="109"/>
                    <a:pt x="27" y="115"/>
                  </a:cubicBezTo>
                  <a:cubicBezTo>
                    <a:pt x="27" y="116"/>
                    <a:pt x="29" y="117"/>
                    <a:pt x="29" y="118"/>
                  </a:cubicBezTo>
                  <a:cubicBezTo>
                    <a:pt x="29" y="119"/>
                    <a:pt x="27" y="121"/>
                    <a:pt x="27" y="122"/>
                  </a:cubicBezTo>
                  <a:cubicBezTo>
                    <a:pt x="24" y="125"/>
                    <a:pt x="14" y="132"/>
                    <a:pt x="14" y="132"/>
                  </a:cubicBezTo>
                  <a:cubicBezTo>
                    <a:pt x="13" y="134"/>
                    <a:pt x="13" y="134"/>
                    <a:pt x="13" y="134"/>
                  </a:cubicBezTo>
                  <a:cubicBezTo>
                    <a:pt x="13" y="134"/>
                    <a:pt x="17" y="145"/>
                    <a:pt x="20" y="147"/>
                  </a:cubicBezTo>
                  <a:cubicBezTo>
                    <a:pt x="24" y="149"/>
                    <a:pt x="33" y="147"/>
                    <a:pt x="36" y="149"/>
                  </a:cubicBezTo>
                  <a:cubicBezTo>
                    <a:pt x="37" y="150"/>
                    <a:pt x="37" y="151"/>
                    <a:pt x="37" y="152"/>
                  </a:cubicBezTo>
                  <a:cubicBezTo>
                    <a:pt x="37" y="154"/>
                    <a:pt x="35" y="159"/>
                    <a:pt x="33" y="160"/>
                  </a:cubicBezTo>
                  <a:cubicBezTo>
                    <a:pt x="31" y="162"/>
                    <a:pt x="24" y="164"/>
                    <a:pt x="21" y="166"/>
                  </a:cubicBezTo>
                  <a:cubicBezTo>
                    <a:pt x="20" y="168"/>
                    <a:pt x="19" y="173"/>
                    <a:pt x="17" y="174"/>
                  </a:cubicBezTo>
                  <a:cubicBezTo>
                    <a:pt x="16" y="174"/>
                    <a:pt x="13" y="173"/>
                    <a:pt x="11" y="173"/>
                  </a:cubicBezTo>
                  <a:cubicBezTo>
                    <a:pt x="10" y="173"/>
                    <a:pt x="8" y="175"/>
                    <a:pt x="7" y="176"/>
                  </a:cubicBezTo>
                  <a:cubicBezTo>
                    <a:pt x="6" y="179"/>
                    <a:pt x="9" y="186"/>
                    <a:pt x="8" y="188"/>
                  </a:cubicBezTo>
                  <a:cubicBezTo>
                    <a:pt x="7" y="190"/>
                    <a:pt x="1" y="191"/>
                    <a:pt x="0" y="193"/>
                  </a:cubicBezTo>
                  <a:cubicBezTo>
                    <a:pt x="0" y="194"/>
                    <a:pt x="1" y="197"/>
                    <a:pt x="2" y="197"/>
                  </a:cubicBezTo>
                  <a:cubicBezTo>
                    <a:pt x="3" y="199"/>
                    <a:pt x="7" y="198"/>
                    <a:pt x="9" y="199"/>
                  </a:cubicBezTo>
                  <a:cubicBezTo>
                    <a:pt x="10" y="201"/>
                    <a:pt x="9" y="207"/>
                    <a:pt x="10" y="209"/>
                  </a:cubicBezTo>
                  <a:cubicBezTo>
                    <a:pt x="11" y="211"/>
                    <a:pt x="15" y="211"/>
                    <a:pt x="16" y="213"/>
                  </a:cubicBezTo>
                  <a:cubicBezTo>
                    <a:pt x="18" y="217"/>
                    <a:pt x="14" y="226"/>
                    <a:pt x="15" y="230"/>
                  </a:cubicBezTo>
                  <a:cubicBezTo>
                    <a:pt x="15" y="232"/>
                    <a:pt x="17" y="235"/>
                    <a:pt x="18" y="237"/>
                  </a:cubicBezTo>
                  <a:cubicBezTo>
                    <a:pt x="18" y="239"/>
                    <a:pt x="17" y="245"/>
                    <a:pt x="17" y="245"/>
                  </a:cubicBezTo>
                  <a:cubicBezTo>
                    <a:pt x="17" y="245"/>
                    <a:pt x="21" y="245"/>
                    <a:pt x="22" y="244"/>
                  </a:cubicBezTo>
                  <a:cubicBezTo>
                    <a:pt x="24" y="244"/>
                    <a:pt x="25" y="240"/>
                    <a:pt x="26" y="240"/>
                  </a:cubicBezTo>
                  <a:cubicBezTo>
                    <a:pt x="27" y="240"/>
                    <a:pt x="36" y="245"/>
                    <a:pt x="39" y="243"/>
                  </a:cubicBezTo>
                  <a:cubicBezTo>
                    <a:pt x="41" y="242"/>
                    <a:pt x="38" y="235"/>
                    <a:pt x="39" y="233"/>
                  </a:cubicBezTo>
                  <a:cubicBezTo>
                    <a:pt x="42" y="228"/>
                    <a:pt x="53" y="224"/>
                    <a:pt x="58" y="224"/>
                  </a:cubicBezTo>
                  <a:cubicBezTo>
                    <a:pt x="59" y="224"/>
                    <a:pt x="62" y="225"/>
                    <a:pt x="63" y="226"/>
                  </a:cubicBezTo>
                  <a:cubicBezTo>
                    <a:pt x="65" y="228"/>
                    <a:pt x="62" y="236"/>
                    <a:pt x="64" y="239"/>
                  </a:cubicBezTo>
                  <a:cubicBezTo>
                    <a:pt x="65" y="240"/>
                    <a:pt x="68" y="241"/>
                    <a:pt x="69" y="240"/>
                  </a:cubicBezTo>
                  <a:cubicBezTo>
                    <a:pt x="71" y="240"/>
                    <a:pt x="72" y="236"/>
                    <a:pt x="73" y="235"/>
                  </a:cubicBezTo>
                  <a:cubicBezTo>
                    <a:pt x="74" y="235"/>
                    <a:pt x="75" y="235"/>
                    <a:pt x="76" y="236"/>
                  </a:cubicBezTo>
                  <a:cubicBezTo>
                    <a:pt x="77" y="237"/>
                    <a:pt x="74" y="242"/>
                    <a:pt x="75" y="243"/>
                  </a:cubicBezTo>
                  <a:cubicBezTo>
                    <a:pt x="75" y="244"/>
                    <a:pt x="77" y="246"/>
                    <a:pt x="78" y="246"/>
                  </a:cubicBezTo>
                  <a:cubicBezTo>
                    <a:pt x="80" y="246"/>
                    <a:pt x="82" y="244"/>
                    <a:pt x="84" y="244"/>
                  </a:cubicBezTo>
                  <a:cubicBezTo>
                    <a:pt x="85" y="244"/>
                    <a:pt x="86" y="245"/>
                    <a:pt x="86" y="246"/>
                  </a:cubicBezTo>
                  <a:cubicBezTo>
                    <a:pt x="88" y="247"/>
                    <a:pt x="88" y="252"/>
                    <a:pt x="89" y="253"/>
                  </a:cubicBezTo>
                  <a:cubicBezTo>
                    <a:pt x="91" y="254"/>
                    <a:pt x="94" y="255"/>
                    <a:pt x="96" y="255"/>
                  </a:cubicBezTo>
                  <a:cubicBezTo>
                    <a:pt x="98" y="255"/>
                    <a:pt x="101" y="256"/>
                    <a:pt x="102" y="255"/>
                  </a:cubicBezTo>
                  <a:cubicBezTo>
                    <a:pt x="103" y="254"/>
                    <a:pt x="103" y="251"/>
                    <a:pt x="104" y="249"/>
                  </a:cubicBezTo>
                  <a:cubicBezTo>
                    <a:pt x="105" y="249"/>
                    <a:pt x="106" y="247"/>
                    <a:pt x="107" y="247"/>
                  </a:cubicBezTo>
                  <a:cubicBezTo>
                    <a:pt x="110" y="247"/>
                    <a:pt x="114" y="253"/>
                    <a:pt x="117" y="253"/>
                  </a:cubicBezTo>
                  <a:cubicBezTo>
                    <a:pt x="119" y="253"/>
                    <a:pt x="123" y="252"/>
                    <a:pt x="124" y="250"/>
                  </a:cubicBezTo>
                  <a:cubicBezTo>
                    <a:pt x="125" y="248"/>
                    <a:pt x="122" y="243"/>
                    <a:pt x="123" y="241"/>
                  </a:cubicBezTo>
                  <a:cubicBezTo>
                    <a:pt x="124" y="238"/>
                    <a:pt x="129" y="230"/>
                    <a:pt x="132" y="231"/>
                  </a:cubicBezTo>
                  <a:cubicBezTo>
                    <a:pt x="135" y="232"/>
                    <a:pt x="131" y="243"/>
                    <a:pt x="134" y="245"/>
                  </a:cubicBezTo>
                  <a:cubicBezTo>
                    <a:pt x="135" y="246"/>
                    <a:pt x="138" y="245"/>
                    <a:pt x="140" y="244"/>
                  </a:cubicBezTo>
                  <a:cubicBezTo>
                    <a:pt x="141" y="243"/>
                    <a:pt x="142" y="239"/>
                    <a:pt x="142" y="238"/>
                  </a:cubicBezTo>
                  <a:cubicBezTo>
                    <a:pt x="143" y="235"/>
                    <a:pt x="142" y="227"/>
                    <a:pt x="143" y="224"/>
                  </a:cubicBezTo>
                  <a:cubicBezTo>
                    <a:pt x="144" y="222"/>
                    <a:pt x="148" y="218"/>
                    <a:pt x="150" y="217"/>
                  </a:cubicBezTo>
                  <a:cubicBezTo>
                    <a:pt x="152" y="216"/>
                    <a:pt x="155" y="219"/>
                    <a:pt x="157" y="219"/>
                  </a:cubicBezTo>
                  <a:cubicBezTo>
                    <a:pt x="158" y="219"/>
                    <a:pt x="160" y="217"/>
                    <a:pt x="161" y="217"/>
                  </a:cubicBezTo>
                  <a:cubicBezTo>
                    <a:pt x="164" y="217"/>
                    <a:pt x="167" y="224"/>
                    <a:pt x="170" y="226"/>
                  </a:cubicBezTo>
                  <a:cubicBezTo>
                    <a:pt x="171" y="226"/>
                    <a:pt x="175" y="227"/>
                    <a:pt x="176" y="227"/>
                  </a:cubicBezTo>
                  <a:cubicBezTo>
                    <a:pt x="178" y="226"/>
                    <a:pt x="181" y="223"/>
                    <a:pt x="182" y="221"/>
                  </a:cubicBezTo>
                  <a:cubicBezTo>
                    <a:pt x="183" y="220"/>
                    <a:pt x="181" y="215"/>
                    <a:pt x="182" y="214"/>
                  </a:cubicBezTo>
                  <a:cubicBezTo>
                    <a:pt x="184" y="213"/>
                    <a:pt x="189" y="215"/>
                    <a:pt x="191" y="214"/>
                  </a:cubicBezTo>
                  <a:cubicBezTo>
                    <a:pt x="193" y="213"/>
                    <a:pt x="195" y="208"/>
                    <a:pt x="198" y="208"/>
                  </a:cubicBezTo>
                  <a:cubicBezTo>
                    <a:pt x="199" y="207"/>
                    <a:pt x="203" y="207"/>
                    <a:pt x="205" y="209"/>
                  </a:cubicBezTo>
                  <a:cubicBezTo>
                    <a:pt x="206" y="210"/>
                    <a:pt x="207" y="214"/>
                    <a:pt x="209" y="216"/>
                  </a:cubicBezTo>
                  <a:cubicBezTo>
                    <a:pt x="209" y="217"/>
                    <a:pt x="211" y="218"/>
                    <a:pt x="212" y="219"/>
                  </a:cubicBezTo>
                  <a:cubicBezTo>
                    <a:pt x="213" y="219"/>
                    <a:pt x="217" y="220"/>
                    <a:pt x="218" y="221"/>
                  </a:cubicBezTo>
                  <a:cubicBezTo>
                    <a:pt x="219" y="224"/>
                    <a:pt x="215" y="230"/>
                    <a:pt x="215" y="233"/>
                  </a:cubicBezTo>
                  <a:cubicBezTo>
                    <a:pt x="216" y="236"/>
                    <a:pt x="222" y="242"/>
                    <a:pt x="223" y="245"/>
                  </a:cubicBezTo>
                  <a:cubicBezTo>
                    <a:pt x="223" y="247"/>
                    <a:pt x="220" y="251"/>
                    <a:pt x="221" y="253"/>
                  </a:cubicBezTo>
                  <a:cubicBezTo>
                    <a:pt x="221" y="253"/>
                    <a:pt x="221" y="255"/>
                    <a:pt x="222" y="255"/>
                  </a:cubicBezTo>
                  <a:cubicBezTo>
                    <a:pt x="223" y="256"/>
                    <a:pt x="227" y="253"/>
                    <a:pt x="229" y="254"/>
                  </a:cubicBezTo>
                  <a:cubicBezTo>
                    <a:pt x="230" y="254"/>
                    <a:pt x="232" y="256"/>
                    <a:pt x="232" y="258"/>
                  </a:cubicBezTo>
                  <a:cubicBezTo>
                    <a:pt x="232" y="259"/>
                    <a:pt x="231" y="260"/>
                    <a:pt x="231" y="261"/>
                  </a:cubicBezTo>
                  <a:cubicBezTo>
                    <a:pt x="232" y="263"/>
                    <a:pt x="237" y="265"/>
                    <a:pt x="238" y="267"/>
                  </a:cubicBezTo>
                  <a:cubicBezTo>
                    <a:pt x="239" y="269"/>
                    <a:pt x="237" y="274"/>
                    <a:pt x="237" y="274"/>
                  </a:cubicBezTo>
                  <a:cubicBezTo>
                    <a:pt x="237" y="274"/>
                    <a:pt x="240" y="272"/>
                    <a:pt x="241" y="272"/>
                  </a:cubicBezTo>
                  <a:cubicBezTo>
                    <a:pt x="242" y="271"/>
                    <a:pt x="245" y="273"/>
                    <a:pt x="246" y="272"/>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1" name="Freeform 68">
              <a:extLst>
                <a:ext uri="{FF2B5EF4-FFF2-40B4-BE49-F238E27FC236}">
                  <a16:creationId xmlns:a16="http://schemas.microsoft.com/office/drawing/2014/main" id="{2B94C622-9B71-44F7-A0F6-5857D9DAE93F}"/>
                </a:ext>
              </a:extLst>
            </p:cNvPr>
            <p:cNvSpPr>
              <a:spLocks/>
            </p:cNvSpPr>
            <p:nvPr/>
          </p:nvSpPr>
          <p:spPr bwMode="auto">
            <a:xfrm>
              <a:off x="4075113" y="3182938"/>
              <a:ext cx="442913" cy="606425"/>
            </a:xfrm>
            <a:custGeom>
              <a:avLst/>
              <a:gdLst/>
              <a:ahLst/>
              <a:cxnLst>
                <a:cxn ang="0">
                  <a:pos x="68" y="60"/>
                </a:cxn>
                <a:cxn ang="0">
                  <a:pos x="81" y="76"/>
                </a:cxn>
                <a:cxn ang="0">
                  <a:pos x="65" y="90"/>
                </a:cxn>
                <a:cxn ang="0">
                  <a:pos x="59" y="102"/>
                </a:cxn>
                <a:cxn ang="0">
                  <a:pos x="58" y="111"/>
                </a:cxn>
                <a:cxn ang="0">
                  <a:pos x="45" y="121"/>
                </a:cxn>
                <a:cxn ang="0">
                  <a:pos x="46" y="129"/>
                </a:cxn>
                <a:cxn ang="0">
                  <a:pos x="54" y="137"/>
                </a:cxn>
                <a:cxn ang="0">
                  <a:pos x="35" y="149"/>
                </a:cxn>
                <a:cxn ang="0">
                  <a:pos x="2" y="147"/>
                </a:cxn>
                <a:cxn ang="0">
                  <a:pos x="24" y="158"/>
                </a:cxn>
                <a:cxn ang="0">
                  <a:pos x="21" y="168"/>
                </a:cxn>
                <a:cxn ang="0">
                  <a:pos x="23" y="189"/>
                </a:cxn>
                <a:cxn ang="0">
                  <a:pos x="23" y="219"/>
                </a:cxn>
                <a:cxn ang="0">
                  <a:pos x="8" y="242"/>
                </a:cxn>
                <a:cxn ang="0">
                  <a:pos x="2" y="260"/>
                </a:cxn>
                <a:cxn ang="0">
                  <a:pos x="14" y="272"/>
                </a:cxn>
                <a:cxn ang="0">
                  <a:pos x="39" y="275"/>
                </a:cxn>
                <a:cxn ang="0">
                  <a:pos x="39" y="338"/>
                </a:cxn>
                <a:cxn ang="0">
                  <a:pos x="65" y="357"/>
                </a:cxn>
                <a:cxn ang="0">
                  <a:pos x="75" y="351"/>
                </a:cxn>
                <a:cxn ang="0">
                  <a:pos x="85" y="351"/>
                </a:cxn>
                <a:cxn ang="0">
                  <a:pos x="99" y="356"/>
                </a:cxn>
                <a:cxn ang="0">
                  <a:pos x="117" y="332"/>
                </a:cxn>
                <a:cxn ang="0">
                  <a:pos x="115" y="296"/>
                </a:cxn>
                <a:cxn ang="0">
                  <a:pos x="116" y="270"/>
                </a:cxn>
                <a:cxn ang="0">
                  <a:pos x="127" y="260"/>
                </a:cxn>
                <a:cxn ang="0">
                  <a:pos x="144" y="235"/>
                </a:cxn>
                <a:cxn ang="0">
                  <a:pos x="171" y="229"/>
                </a:cxn>
                <a:cxn ang="0">
                  <a:pos x="195" y="223"/>
                </a:cxn>
                <a:cxn ang="0">
                  <a:pos x="201" y="200"/>
                </a:cxn>
                <a:cxn ang="0">
                  <a:pos x="213" y="179"/>
                </a:cxn>
                <a:cxn ang="0">
                  <a:pos x="235" y="168"/>
                </a:cxn>
                <a:cxn ang="0">
                  <a:pos x="244" y="154"/>
                </a:cxn>
                <a:cxn ang="0">
                  <a:pos x="230" y="137"/>
                </a:cxn>
                <a:cxn ang="0">
                  <a:pos x="226" y="123"/>
                </a:cxn>
                <a:cxn ang="0">
                  <a:pos x="228" y="111"/>
                </a:cxn>
                <a:cxn ang="0">
                  <a:pos x="242" y="98"/>
                </a:cxn>
                <a:cxn ang="0">
                  <a:pos x="247" y="89"/>
                </a:cxn>
                <a:cxn ang="0">
                  <a:pos x="260" y="59"/>
                </a:cxn>
                <a:cxn ang="0">
                  <a:pos x="236" y="49"/>
                </a:cxn>
                <a:cxn ang="0">
                  <a:pos x="214" y="45"/>
                </a:cxn>
                <a:cxn ang="0">
                  <a:pos x="175" y="23"/>
                </a:cxn>
                <a:cxn ang="0">
                  <a:pos x="136" y="32"/>
                </a:cxn>
                <a:cxn ang="0">
                  <a:pos x="93" y="1"/>
                </a:cxn>
                <a:cxn ang="0">
                  <a:pos x="67" y="15"/>
                </a:cxn>
                <a:cxn ang="0">
                  <a:pos x="53" y="34"/>
                </a:cxn>
              </a:cxnLst>
              <a:rect l="0" t="0" r="r" b="b"/>
              <a:pathLst>
                <a:path w="260" h="357">
                  <a:moveTo>
                    <a:pt x="63" y="47"/>
                  </a:moveTo>
                  <a:cubicBezTo>
                    <a:pt x="64" y="49"/>
                    <a:pt x="67" y="52"/>
                    <a:pt x="67" y="55"/>
                  </a:cubicBezTo>
                  <a:cubicBezTo>
                    <a:pt x="68" y="56"/>
                    <a:pt x="67" y="59"/>
                    <a:pt x="68" y="60"/>
                  </a:cubicBezTo>
                  <a:cubicBezTo>
                    <a:pt x="69" y="62"/>
                    <a:pt x="71" y="66"/>
                    <a:pt x="72" y="68"/>
                  </a:cubicBezTo>
                  <a:cubicBezTo>
                    <a:pt x="74" y="69"/>
                    <a:pt x="78" y="70"/>
                    <a:pt x="79" y="72"/>
                  </a:cubicBezTo>
                  <a:cubicBezTo>
                    <a:pt x="80" y="73"/>
                    <a:pt x="81" y="75"/>
                    <a:pt x="81" y="76"/>
                  </a:cubicBezTo>
                  <a:cubicBezTo>
                    <a:pt x="81" y="78"/>
                    <a:pt x="81" y="83"/>
                    <a:pt x="80" y="84"/>
                  </a:cubicBezTo>
                  <a:cubicBezTo>
                    <a:pt x="77" y="87"/>
                    <a:pt x="69" y="85"/>
                    <a:pt x="67" y="87"/>
                  </a:cubicBezTo>
                  <a:cubicBezTo>
                    <a:pt x="66" y="87"/>
                    <a:pt x="64" y="89"/>
                    <a:pt x="65" y="90"/>
                  </a:cubicBezTo>
                  <a:cubicBezTo>
                    <a:pt x="65" y="91"/>
                    <a:pt x="68" y="93"/>
                    <a:pt x="68" y="94"/>
                  </a:cubicBezTo>
                  <a:cubicBezTo>
                    <a:pt x="68" y="96"/>
                    <a:pt x="67" y="99"/>
                    <a:pt x="66" y="100"/>
                  </a:cubicBezTo>
                  <a:cubicBezTo>
                    <a:pt x="64" y="101"/>
                    <a:pt x="60" y="102"/>
                    <a:pt x="59" y="102"/>
                  </a:cubicBezTo>
                  <a:cubicBezTo>
                    <a:pt x="58" y="102"/>
                    <a:pt x="57" y="99"/>
                    <a:pt x="56" y="100"/>
                  </a:cubicBezTo>
                  <a:cubicBezTo>
                    <a:pt x="55" y="100"/>
                    <a:pt x="55" y="102"/>
                    <a:pt x="55" y="103"/>
                  </a:cubicBezTo>
                  <a:cubicBezTo>
                    <a:pt x="56" y="105"/>
                    <a:pt x="58" y="109"/>
                    <a:pt x="58" y="111"/>
                  </a:cubicBezTo>
                  <a:cubicBezTo>
                    <a:pt x="57" y="112"/>
                    <a:pt x="57" y="113"/>
                    <a:pt x="56" y="114"/>
                  </a:cubicBezTo>
                  <a:cubicBezTo>
                    <a:pt x="53" y="116"/>
                    <a:pt x="44" y="114"/>
                    <a:pt x="43" y="117"/>
                  </a:cubicBezTo>
                  <a:cubicBezTo>
                    <a:pt x="43" y="118"/>
                    <a:pt x="45" y="120"/>
                    <a:pt x="45" y="121"/>
                  </a:cubicBezTo>
                  <a:cubicBezTo>
                    <a:pt x="45" y="122"/>
                    <a:pt x="40" y="123"/>
                    <a:pt x="40" y="125"/>
                  </a:cubicBezTo>
                  <a:cubicBezTo>
                    <a:pt x="40" y="126"/>
                    <a:pt x="41" y="127"/>
                    <a:pt x="42" y="128"/>
                  </a:cubicBezTo>
                  <a:cubicBezTo>
                    <a:pt x="43" y="128"/>
                    <a:pt x="45" y="129"/>
                    <a:pt x="46" y="129"/>
                  </a:cubicBezTo>
                  <a:cubicBezTo>
                    <a:pt x="47" y="128"/>
                    <a:pt x="48" y="126"/>
                    <a:pt x="49" y="126"/>
                  </a:cubicBezTo>
                  <a:cubicBezTo>
                    <a:pt x="51" y="126"/>
                    <a:pt x="54" y="128"/>
                    <a:pt x="54" y="129"/>
                  </a:cubicBezTo>
                  <a:cubicBezTo>
                    <a:pt x="55" y="131"/>
                    <a:pt x="55" y="135"/>
                    <a:pt x="54" y="137"/>
                  </a:cubicBezTo>
                  <a:cubicBezTo>
                    <a:pt x="52" y="139"/>
                    <a:pt x="47" y="140"/>
                    <a:pt x="46" y="142"/>
                  </a:cubicBezTo>
                  <a:cubicBezTo>
                    <a:pt x="44" y="144"/>
                    <a:pt x="46" y="152"/>
                    <a:pt x="44" y="153"/>
                  </a:cubicBezTo>
                  <a:cubicBezTo>
                    <a:pt x="41" y="154"/>
                    <a:pt x="37" y="149"/>
                    <a:pt x="35" y="149"/>
                  </a:cubicBezTo>
                  <a:cubicBezTo>
                    <a:pt x="32" y="149"/>
                    <a:pt x="27" y="150"/>
                    <a:pt x="25" y="150"/>
                  </a:cubicBezTo>
                  <a:cubicBezTo>
                    <a:pt x="23" y="151"/>
                    <a:pt x="21" y="153"/>
                    <a:pt x="20" y="153"/>
                  </a:cubicBezTo>
                  <a:cubicBezTo>
                    <a:pt x="15" y="153"/>
                    <a:pt x="6" y="145"/>
                    <a:pt x="2" y="147"/>
                  </a:cubicBezTo>
                  <a:cubicBezTo>
                    <a:pt x="1" y="148"/>
                    <a:pt x="0" y="150"/>
                    <a:pt x="0" y="151"/>
                  </a:cubicBezTo>
                  <a:cubicBezTo>
                    <a:pt x="2" y="156"/>
                    <a:pt x="11" y="160"/>
                    <a:pt x="15" y="160"/>
                  </a:cubicBezTo>
                  <a:cubicBezTo>
                    <a:pt x="18" y="160"/>
                    <a:pt x="22" y="157"/>
                    <a:pt x="24" y="158"/>
                  </a:cubicBezTo>
                  <a:cubicBezTo>
                    <a:pt x="25" y="158"/>
                    <a:pt x="27" y="160"/>
                    <a:pt x="27" y="161"/>
                  </a:cubicBezTo>
                  <a:cubicBezTo>
                    <a:pt x="27" y="162"/>
                    <a:pt x="26" y="166"/>
                    <a:pt x="25" y="167"/>
                  </a:cubicBezTo>
                  <a:cubicBezTo>
                    <a:pt x="24" y="168"/>
                    <a:pt x="21" y="167"/>
                    <a:pt x="21" y="168"/>
                  </a:cubicBezTo>
                  <a:cubicBezTo>
                    <a:pt x="21" y="170"/>
                    <a:pt x="25" y="170"/>
                    <a:pt x="25" y="172"/>
                  </a:cubicBezTo>
                  <a:cubicBezTo>
                    <a:pt x="25" y="175"/>
                    <a:pt x="17" y="178"/>
                    <a:pt x="17" y="181"/>
                  </a:cubicBezTo>
                  <a:cubicBezTo>
                    <a:pt x="17" y="183"/>
                    <a:pt x="22" y="187"/>
                    <a:pt x="23" y="189"/>
                  </a:cubicBezTo>
                  <a:cubicBezTo>
                    <a:pt x="24" y="192"/>
                    <a:pt x="24" y="197"/>
                    <a:pt x="25" y="200"/>
                  </a:cubicBezTo>
                  <a:cubicBezTo>
                    <a:pt x="25" y="202"/>
                    <a:pt x="28" y="205"/>
                    <a:pt x="28" y="207"/>
                  </a:cubicBezTo>
                  <a:cubicBezTo>
                    <a:pt x="28" y="210"/>
                    <a:pt x="23" y="216"/>
                    <a:pt x="23" y="219"/>
                  </a:cubicBezTo>
                  <a:cubicBezTo>
                    <a:pt x="22" y="221"/>
                    <a:pt x="23" y="224"/>
                    <a:pt x="23" y="225"/>
                  </a:cubicBezTo>
                  <a:cubicBezTo>
                    <a:pt x="22" y="228"/>
                    <a:pt x="20" y="232"/>
                    <a:pt x="19" y="234"/>
                  </a:cubicBezTo>
                  <a:cubicBezTo>
                    <a:pt x="17" y="237"/>
                    <a:pt x="9" y="239"/>
                    <a:pt x="8" y="242"/>
                  </a:cubicBezTo>
                  <a:cubicBezTo>
                    <a:pt x="7" y="244"/>
                    <a:pt x="10" y="248"/>
                    <a:pt x="8" y="250"/>
                  </a:cubicBezTo>
                  <a:cubicBezTo>
                    <a:pt x="7" y="252"/>
                    <a:pt x="2" y="251"/>
                    <a:pt x="1" y="252"/>
                  </a:cubicBezTo>
                  <a:cubicBezTo>
                    <a:pt x="0" y="254"/>
                    <a:pt x="1" y="259"/>
                    <a:pt x="2" y="260"/>
                  </a:cubicBezTo>
                  <a:cubicBezTo>
                    <a:pt x="4" y="262"/>
                    <a:pt x="9" y="262"/>
                    <a:pt x="11" y="264"/>
                  </a:cubicBezTo>
                  <a:cubicBezTo>
                    <a:pt x="11" y="265"/>
                    <a:pt x="11" y="269"/>
                    <a:pt x="11" y="270"/>
                  </a:cubicBezTo>
                  <a:cubicBezTo>
                    <a:pt x="12" y="271"/>
                    <a:pt x="13" y="272"/>
                    <a:pt x="14" y="272"/>
                  </a:cubicBezTo>
                  <a:cubicBezTo>
                    <a:pt x="16" y="273"/>
                    <a:pt x="19" y="272"/>
                    <a:pt x="21" y="272"/>
                  </a:cubicBezTo>
                  <a:cubicBezTo>
                    <a:pt x="23" y="273"/>
                    <a:pt x="25" y="278"/>
                    <a:pt x="27" y="279"/>
                  </a:cubicBezTo>
                  <a:cubicBezTo>
                    <a:pt x="30" y="280"/>
                    <a:pt x="36" y="274"/>
                    <a:pt x="39" y="275"/>
                  </a:cubicBezTo>
                  <a:cubicBezTo>
                    <a:pt x="41" y="276"/>
                    <a:pt x="45" y="280"/>
                    <a:pt x="45" y="283"/>
                  </a:cubicBezTo>
                  <a:cubicBezTo>
                    <a:pt x="48" y="288"/>
                    <a:pt x="47" y="301"/>
                    <a:pt x="46" y="308"/>
                  </a:cubicBezTo>
                  <a:cubicBezTo>
                    <a:pt x="45" y="315"/>
                    <a:pt x="39" y="338"/>
                    <a:pt x="39" y="338"/>
                  </a:cubicBezTo>
                  <a:cubicBezTo>
                    <a:pt x="39" y="338"/>
                    <a:pt x="48" y="338"/>
                    <a:pt x="50" y="339"/>
                  </a:cubicBezTo>
                  <a:cubicBezTo>
                    <a:pt x="54" y="342"/>
                    <a:pt x="56" y="352"/>
                    <a:pt x="60" y="355"/>
                  </a:cubicBezTo>
                  <a:cubicBezTo>
                    <a:pt x="61" y="356"/>
                    <a:pt x="64" y="357"/>
                    <a:pt x="65" y="357"/>
                  </a:cubicBezTo>
                  <a:cubicBezTo>
                    <a:pt x="66" y="357"/>
                    <a:pt x="68" y="355"/>
                    <a:pt x="68" y="355"/>
                  </a:cubicBezTo>
                  <a:cubicBezTo>
                    <a:pt x="69" y="353"/>
                    <a:pt x="67" y="349"/>
                    <a:pt x="69" y="348"/>
                  </a:cubicBezTo>
                  <a:cubicBezTo>
                    <a:pt x="70" y="347"/>
                    <a:pt x="74" y="350"/>
                    <a:pt x="75" y="351"/>
                  </a:cubicBezTo>
                  <a:cubicBezTo>
                    <a:pt x="77" y="352"/>
                    <a:pt x="78" y="354"/>
                    <a:pt x="79" y="355"/>
                  </a:cubicBezTo>
                  <a:cubicBezTo>
                    <a:pt x="80" y="355"/>
                    <a:pt x="83" y="355"/>
                    <a:pt x="84" y="354"/>
                  </a:cubicBezTo>
                  <a:cubicBezTo>
                    <a:pt x="84" y="354"/>
                    <a:pt x="85" y="352"/>
                    <a:pt x="85" y="351"/>
                  </a:cubicBezTo>
                  <a:cubicBezTo>
                    <a:pt x="87" y="351"/>
                    <a:pt x="90" y="352"/>
                    <a:pt x="91" y="352"/>
                  </a:cubicBezTo>
                  <a:cubicBezTo>
                    <a:pt x="92" y="353"/>
                    <a:pt x="93" y="355"/>
                    <a:pt x="94" y="356"/>
                  </a:cubicBezTo>
                  <a:cubicBezTo>
                    <a:pt x="95" y="356"/>
                    <a:pt x="98" y="357"/>
                    <a:pt x="99" y="356"/>
                  </a:cubicBezTo>
                  <a:cubicBezTo>
                    <a:pt x="102" y="355"/>
                    <a:pt x="101" y="348"/>
                    <a:pt x="104" y="346"/>
                  </a:cubicBezTo>
                  <a:cubicBezTo>
                    <a:pt x="106" y="344"/>
                    <a:pt x="112" y="347"/>
                    <a:pt x="114" y="345"/>
                  </a:cubicBezTo>
                  <a:cubicBezTo>
                    <a:pt x="116" y="343"/>
                    <a:pt x="115" y="335"/>
                    <a:pt x="117" y="332"/>
                  </a:cubicBezTo>
                  <a:cubicBezTo>
                    <a:pt x="118" y="330"/>
                    <a:pt x="124" y="327"/>
                    <a:pt x="124" y="327"/>
                  </a:cubicBezTo>
                  <a:cubicBezTo>
                    <a:pt x="124" y="327"/>
                    <a:pt x="123" y="317"/>
                    <a:pt x="122" y="313"/>
                  </a:cubicBezTo>
                  <a:cubicBezTo>
                    <a:pt x="121" y="308"/>
                    <a:pt x="118" y="299"/>
                    <a:pt x="115" y="296"/>
                  </a:cubicBezTo>
                  <a:cubicBezTo>
                    <a:pt x="113" y="293"/>
                    <a:pt x="105" y="290"/>
                    <a:pt x="104" y="286"/>
                  </a:cubicBezTo>
                  <a:cubicBezTo>
                    <a:pt x="103" y="283"/>
                    <a:pt x="107" y="276"/>
                    <a:pt x="109" y="274"/>
                  </a:cubicBezTo>
                  <a:cubicBezTo>
                    <a:pt x="111" y="272"/>
                    <a:pt x="115" y="272"/>
                    <a:pt x="116" y="270"/>
                  </a:cubicBezTo>
                  <a:cubicBezTo>
                    <a:pt x="117" y="269"/>
                    <a:pt x="115" y="266"/>
                    <a:pt x="116" y="264"/>
                  </a:cubicBezTo>
                  <a:cubicBezTo>
                    <a:pt x="117" y="263"/>
                    <a:pt x="119" y="261"/>
                    <a:pt x="121" y="261"/>
                  </a:cubicBezTo>
                  <a:cubicBezTo>
                    <a:pt x="122" y="260"/>
                    <a:pt x="126" y="261"/>
                    <a:pt x="127" y="260"/>
                  </a:cubicBezTo>
                  <a:cubicBezTo>
                    <a:pt x="129" y="259"/>
                    <a:pt x="133" y="255"/>
                    <a:pt x="134" y="253"/>
                  </a:cubicBezTo>
                  <a:cubicBezTo>
                    <a:pt x="136" y="250"/>
                    <a:pt x="135" y="243"/>
                    <a:pt x="137" y="241"/>
                  </a:cubicBezTo>
                  <a:cubicBezTo>
                    <a:pt x="138" y="239"/>
                    <a:pt x="142" y="236"/>
                    <a:pt x="144" y="235"/>
                  </a:cubicBezTo>
                  <a:cubicBezTo>
                    <a:pt x="147" y="235"/>
                    <a:pt x="152" y="236"/>
                    <a:pt x="154" y="235"/>
                  </a:cubicBezTo>
                  <a:cubicBezTo>
                    <a:pt x="156" y="234"/>
                    <a:pt x="158" y="231"/>
                    <a:pt x="160" y="230"/>
                  </a:cubicBezTo>
                  <a:cubicBezTo>
                    <a:pt x="163" y="229"/>
                    <a:pt x="168" y="231"/>
                    <a:pt x="171" y="229"/>
                  </a:cubicBezTo>
                  <a:cubicBezTo>
                    <a:pt x="173" y="228"/>
                    <a:pt x="176" y="222"/>
                    <a:pt x="179" y="222"/>
                  </a:cubicBezTo>
                  <a:cubicBezTo>
                    <a:pt x="181" y="221"/>
                    <a:pt x="184" y="226"/>
                    <a:pt x="186" y="226"/>
                  </a:cubicBezTo>
                  <a:cubicBezTo>
                    <a:pt x="188" y="226"/>
                    <a:pt x="193" y="225"/>
                    <a:pt x="195" y="223"/>
                  </a:cubicBezTo>
                  <a:cubicBezTo>
                    <a:pt x="197" y="221"/>
                    <a:pt x="196" y="216"/>
                    <a:pt x="198" y="214"/>
                  </a:cubicBezTo>
                  <a:cubicBezTo>
                    <a:pt x="199" y="212"/>
                    <a:pt x="206" y="211"/>
                    <a:pt x="206" y="209"/>
                  </a:cubicBezTo>
                  <a:cubicBezTo>
                    <a:pt x="207" y="207"/>
                    <a:pt x="201" y="203"/>
                    <a:pt x="201" y="200"/>
                  </a:cubicBezTo>
                  <a:cubicBezTo>
                    <a:pt x="201" y="199"/>
                    <a:pt x="204" y="196"/>
                    <a:pt x="205" y="195"/>
                  </a:cubicBezTo>
                  <a:cubicBezTo>
                    <a:pt x="207" y="192"/>
                    <a:pt x="216" y="192"/>
                    <a:pt x="217" y="189"/>
                  </a:cubicBezTo>
                  <a:cubicBezTo>
                    <a:pt x="218" y="186"/>
                    <a:pt x="213" y="181"/>
                    <a:pt x="213" y="179"/>
                  </a:cubicBezTo>
                  <a:cubicBezTo>
                    <a:pt x="213" y="177"/>
                    <a:pt x="215" y="174"/>
                    <a:pt x="217" y="173"/>
                  </a:cubicBezTo>
                  <a:cubicBezTo>
                    <a:pt x="220" y="172"/>
                    <a:pt x="225" y="177"/>
                    <a:pt x="227" y="176"/>
                  </a:cubicBezTo>
                  <a:cubicBezTo>
                    <a:pt x="230" y="176"/>
                    <a:pt x="235" y="170"/>
                    <a:pt x="235" y="168"/>
                  </a:cubicBezTo>
                  <a:cubicBezTo>
                    <a:pt x="235" y="166"/>
                    <a:pt x="233" y="163"/>
                    <a:pt x="233" y="162"/>
                  </a:cubicBezTo>
                  <a:cubicBezTo>
                    <a:pt x="233" y="161"/>
                    <a:pt x="234" y="159"/>
                    <a:pt x="235" y="159"/>
                  </a:cubicBezTo>
                  <a:cubicBezTo>
                    <a:pt x="237" y="157"/>
                    <a:pt x="244" y="154"/>
                    <a:pt x="244" y="154"/>
                  </a:cubicBezTo>
                  <a:cubicBezTo>
                    <a:pt x="244" y="154"/>
                    <a:pt x="247" y="151"/>
                    <a:pt x="247" y="149"/>
                  </a:cubicBezTo>
                  <a:cubicBezTo>
                    <a:pt x="247" y="149"/>
                    <a:pt x="246" y="147"/>
                    <a:pt x="245" y="146"/>
                  </a:cubicBezTo>
                  <a:cubicBezTo>
                    <a:pt x="242" y="143"/>
                    <a:pt x="230" y="141"/>
                    <a:pt x="230" y="137"/>
                  </a:cubicBezTo>
                  <a:cubicBezTo>
                    <a:pt x="230" y="134"/>
                    <a:pt x="237" y="134"/>
                    <a:pt x="238" y="131"/>
                  </a:cubicBezTo>
                  <a:cubicBezTo>
                    <a:pt x="238" y="130"/>
                    <a:pt x="237" y="128"/>
                    <a:pt x="236" y="128"/>
                  </a:cubicBezTo>
                  <a:cubicBezTo>
                    <a:pt x="234" y="126"/>
                    <a:pt x="227" y="126"/>
                    <a:pt x="226" y="123"/>
                  </a:cubicBezTo>
                  <a:cubicBezTo>
                    <a:pt x="225" y="120"/>
                    <a:pt x="233" y="116"/>
                    <a:pt x="233" y="113"/>
                  </a:cubicBezTo>
                  <a:cubicBezTo>
                    <a:pt x="233" y="112"/>
                    <a:pt x="232" y="111"/>
                    <a:pt x="232" y="111"/>
                  </a:cubicBezTo>
                  <a:cubicBezTo>
                    <a:pt x="231" y="111"/>
                    <a:pt x="229" y="111"/>
                    <a:pt x="228" y="111"/>
                  </a:cubicBezTo>
                  <a:cubicBezTo>
                    <a:pt x="227" y="109"/>
                    <a:pt x="230" y="104"/>
                    <a:pt x="231" y="102"/>
                  </a:cubicBezTo>
                  <a:cubicBezTo>
                    <a:pt x="232" y="101"/>
                    <a:pt x="234" y="99"/>
                    <a:pt x="236" y="99"/>
                  </a:cubicBezTo>
                  <a:cubicBezTo>
                    <a:pt x="237" y="98"/>
                    <a:pt x="240" y="99"/>
                    <a:pt x="242" y="98"/>
                  </a:cubicBezTo>
                  <a:cubicBezTo>
                    <a:pt x="243" y="98"/>
                    <a:pt x="247" y="96"/>
                    <a:pt x="248" y="95"/>
                  </a:cubicBezTo>
                  <a:cubicBezTo>
                    <a:pt x="249" y="94"/>
                    <a:pt x="250" y="93"/>
                    <a:pt x="250" y="92"/>
                  </a:cubicBezTo>
                  <a:cubicBezTo>
                    <a:pt x="250" y="91"/>
                    <a:pt x="247" y="90"/>
                    <a:pt x="247" y="89"/>
                  </a:cubicBezTo>
                  <a:cubicBezTo>
                    <a:pt x="247" y="85"/>
                    <a:pt x="248" y="76"/>
                    <a:pt x="251" y="73"/>
                  </a:cubicBezTo>
                  <a:cubicBezTo>
                    <a:pt x="252" y="72"/>
                    <a:pt x="255" y="73"/>
                    <a:pt x="256" y="72"/>
                  </a:cubicBezTo>
                  <a:cubicBezTo>
                    <a:pt x="258" y="70"/>
                    <a:pt x="260" y="59"/>
                    <a:pt x="260" y="59"/>
                  </a:cubicBezTo>
                  <a:cubicBezTo>
                    <a:pt x="260" y="59"/>
                    <a:pt x="249" y="58"/>
                    <a:pt x="246" y="56"/>
                  </a:cubicBezTo>
                  <a:cubicBezTo>
                    <a:pt x="244" y="55"/>
                    <a:pt x="244" y="49"/>
                    <a:pt x="242" y="48"/>
                  </a:cubicBezTo>
                  <a:cubicBezTo>
                    <a:pt x="241" y="47"/>
                    <a:pt x="237" y="48"/>
                    <a:pt x="236" y="49"/>
                  </a:cubicBezTo>
                  <a:cubicBezTo>
                    <a:pt x="235" y="50"/>
                    <a:pt x="234" y="53"/>
                    <a:pt x="233" y="53"/>
                  </a:cubicBezTo>
                  <a:cubicBezTo>
                    <a:pt x="229" y="55"/>
                    <a:pt x="222" y="52"/>
                    <a:pt x="220" y="51"/>
                  </a:cubicBezTo>
                  <a:cubicBezTo>
                    <a:pt x="218" y="50"/>
                    <a:pt x="216" y="45"/>
                    <a:pt x="214" y="45"/>
                  </a:cubicBezTo>
                  <a:cubicBezTo>
                    <a:pt x="213" y="44"/>
                    <a:pt x="210" y="46"/>
                    <a:pt x="208" y="46"/>
                  </a:cubicBezTo>
                  <a:cubicBezTo>
                    <a:pt x="202" y="45"/>
                    <a:pt x="191" y="39"/>
                    <a:pt x="186" y="35"/>
                  </a:cubicBezTo>
                  <a:cubicBezTo>
                    <a:pt x="183" y="33"/>
                    <a:pt x="179" y="25"/>
                    <a:pt x="175" y="23"/>
                  </a:cubicBezTo>
                  <a:cubicBezTo>
                    <a:pt x="172" y="22"/>
                    <a:pt x="164" y="20"/>
                    <a:pt x="160" y="21"/>
                  </a:cubicBezTo>
                  <a:cubicBezTo>
                    <a:pt x="156" y="22"/>
                    <a:pt x="153" y="32"/>
                    <a:pt x="150" y="34"/>
                  </a:cubicBezTo>
                  <a:cubicBezTo>
                    <a:pt x="146" y="35"/>
                    <a:pt x="139" y="33"/>
                    <a:pt x="136" y="32"/>
                  </a:cubicBezTo>
                  <a:cubicBezTo>
                    <a:pt x="133" y="31"/>
                    <a:pt x="128" y="28"/>
                    <a:pt x="125" y="26"/>
                  </a:cubicBezTo>
                  <a:cubicBezTo>
                    <a:pt x="122" y="22"/>
                    <a:pt x="118" y="12"/>
                    <a:pt x="114" y="9"/>
                  </a:cubicBezTo>
                  <a:cubicBezTo>
                    <a:pt x="109" y="5"/>
                    <a:pt x="98" y="0"/>
                    <a:pt x="93" y="1"/>
                  </a:cubicBezTo>
                  <a:cubicBezTo>
                    <a:pt x="91" y="1"/>
                    <a:pt x="88" y="3"/>
                    <a:pt x="86" y="4"/>
                  </a:cubicBezTo>
                  <a:cubicBezTo>
                    <a:pt x="83" y="5"/>
                    <a:pt x="77" y="7"/>
                    <a:pt x="74" y="9"/>
                  </a:cubicBezTo>
                  <a:cubicBezTo>
                    <a:pt x="72" y="10"/>
                    <a:pt x="69" y="13"/>
                    <a:pt x="67" y="15"/>
                  </a:cubicBezTo>
                  <a:cubicBezTo>
                    <a:pt x="65" y="18"/>
                    <a:pt x="62" y="23"/>
                    <a:pt x="60" y="26"/>
                  </a:cubicBezTo>
                  <a:cubicBezTo>
                    <a:pt x="59" y="27"/>
                    <a:pt x="55" y="28"/>
                    <a:pt x="54" y="29"/>
                  </a:cubicBezTo>
                  <a:cubicBezTo>
                    <a:pt x="53" y="30"/>
                    <a:pt x="53" y="34"/>
                    <a:pt x="53" y="34"/>
                  </a:cubicBezTo>
                  <a:cubicBezTo>
                    <a:pt x="53" y="34"/>
                    <a:pt x="57" y="40"/>
                    <a:pt x="58" y="41"/>
                  </a:cubicBezTo>
                  <a:cubicBezTo>
                    <a:pt x="59" y="43"/>
                    <a:pt x="61" y="45"/>
                    <a:pt x="63" y="47"/>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2" name="Freeform 69">
              <a:extLst>
                <a:ext uri="{FF2B5EF4-FFF2-40B4-BE49-F238E27FC236}">
                  <a16:creationId xmlns:a16="http://schemas.microsoft.com/office/drawing/2014/main" id="{E240D4C4-CDAA-456E-AA9A-599BE61E1E61}"/>
                </a:ext>
              </a:extLst>
            </p:cNvPr>
            <p:cNvSpPr>
              <a:spLocks/>
            </p:cNvSpPr>
            <p:nvPr/>
          </p:nvSpPr>
          <p:spPr bwMode="auto">
            <a:xfrm>
              <a:off x="3479800" y="3154363"/>
              <a:ext cx="733425" cy="531813"/>
            </a:xfrm>
            <a:custGeom>
              <a:avLst/>
              <a:gdLst/>
              <a:ahLst/>
              <a:cxnLst>
                <a:cxn ang="0">
                  <a:pos x="332" y="33"/>
                </a:cxn>
                <a:cxn ang="0">
                  <a:pos x="263" y="60"/>
                </a:cxn>
                <a:cxn ang="0">
                  <a:pos x="243" y="54"/>
                </a:cxn>
                <a:cxn ang="0">
                  <a:pos x="230" y="55"/>
                </a:cxn>
                <a:cxn ang="0">
                  <a:pos x="211" y="1"/>
                </a:cxn>
                <a:cxn ang="0">
                  <a:pos x="181" y="7"/>
                </a:cxn>
                <a:cxn ang="0">
                  <a:pos x="129" y="20"/>
                </a:cxn>
                <a:cxn ang="0">
                  <a:pos x="92" y="7"/>
                </a:cxn>
                <a:cxn ang="0">
                  <a:pos x="64" y="23"/>
                </a:cxn>
                <a:cxn ang="0">
                  <a:pos x="49" y="36"/>
                </a:cxn>
                <a:cxn ang="0">
                  <a:pos x="36" y="60"/>
                </a:cxn>
                <a:cxn ang="0">
                  <a:pos x="51" y="106"/>
                </a:cxn>
                <a:cxn ang="0">
                  <a:pos x="14" y="113"/>
                </a:cxn>
                <a:cxn ang="0">
                  <a:pos x="58" y="155"/>
                </a:cxn>
                <a:cxn ang="0">
                  <a:pos x="54" y="195"/>
                </a:cxn>
                <a:cxn ang="0">
                  <a:pos x="44" y="205"/>
                </a:cxn>
                <a:cxn ang="0">
                  <a:pos x="39" y="231"/>
                </a:cxn>
                <a:cxn ang="0">
                  <a:pos x="28" y="239"/>
                </a:cxn>
                <a:cxn ang="0">
                  <a:pos x="26" y="258"/>
                </a:cxn>
                <a:cxn ang="0">
                  <a:pos x="1" y="265"/>
                </a:cxn>
                <a:cxn ang="0">
                  <a:pos x="14" y="290"/>
                </a:cxn>
                <a:cxn ang="0">
                  <a:pos x="26" y="306"/>
                </a:cxn>
                <a:cxn ang="0">
                  <a:pos x="33" y="289"/>
                </a:cxn>
                <a:cxn ang="0">
                  <a:pos x="46" y="288"/>
                </a:cxn>
                <a:cxn ang="0">
                  <a:pos x="65" y="274"/>
                </a:cxn>
                <a:cxn ang="0">
                  <a:pos x="73" y="254"/>
                </a:cxn>
                <a:cxn ang="0">
                  <a:pos x="101" y="255"/>
                </a:cxn>
                <a:cxn ang="0">
                  <a:pos x="131" y="248"/>
                </a:cxn>
                <a:cxn ang="0">
                  <a:pos x="165" y="210"/>
                </a:cxn>
                <a:cxn ang="0">
                  <a:pos x="181" y="184"/>
                </a:cxn>
                <a:cxn ang="0">
                  <a:pos x="169" y="161"/>
                </a:cxn>
                <a:cxn ang="0">
                  <a:pos x="207" y="145"/>
                </a:cxn>
                <a:cxn ang="0">
                  <a:pos x="243" y="147"/>
                </a:cxn>
                <a:cxn ang="0">
                  <a:pos x="258" y="134"/>
                </a:cxn>
                <a:cxn ang="0">
                  <a:pos x="277" y="137"/>
                </a:cxn>
                <a:cxn ang="0">
                  <a:pos x="287" y="167"/>
                </a:cxn>
                <a:cxn ang="0">
                  <a:pos x="314" y="187"/>
                </a:cxn>
                <a:cxn ang="0">
                  <a:pos x="339" y="182"/>
                </a:cxn>
                <a:cxn ang="0">
                  <a:pos x="369" y="181"/>
                </a:cxn>
                <a:cxn ang="0">
                  <a:pos x="375" y="175"/>
                </a:cxn>
                <a:cxn ang="0">
                  <a:pos x="371" y="170"/>
                </a:cxn>
                <a:cxn ang="0">
                  <a:pos x="397" y="159"/>
                </a:cxn>
                <a:cxn ang="0">
                  <a:pos x="397" y="146"/>
                </a:cxn>
                <a:cxn ang="0">
                  <a:pos x="394" y="134"/>
                </a:cxn>
                <a:cxn ang="0">
                  <a:pos x="407" y="117"/>
                </a:cxn>
                <a:cxn ang="0">
                  <a:pos x="416" y="107"/>
                </a:cxn>
                <a:cxn ang="0">
                  <a:pos x="430" y="89"/>
                </a:cxn>
                <a:cxn ang="0">
                  <a:pos x="414" y="64"/>
                </a:cxn>
                <a:cxn ang="0">
                  <a:pos x="379" y="34"/>
                </a:cxn>
              </a:cxnLst>
              <a:rect l="0" t="0" r="r" b="b"/>
              <a:pathLst>
                <a:path w="432" h="313">
                  <a:moveTo>
                    <a:pt x="357" y="26"/>
                  </a:moveTo>
                  <a:cubicBezTo>
                    <a:pt x="354" y="28"/>
                    <a:pt x="349" y="29"/>
                    <a:pt x="346" y="30"/>
                  </a:cubicBezTo>
                  <a:cubicBezTo>
                    <a:pt x="344" y="30"/>
                    <a:pt x="340" y="29"/>
                    <a:pt x="338" y="29"/>
                  </a:cubicBezTo>
                  <a:cubicBezTo>
                    <a:pt x="336" y="30"/>
                    <a:pt x="334" y="32"/>
                    <a:pt x="332" y="33"/>
                  </a:cubicBezTo>
                  <a:cubicBezTo>
                    <a:pt x="331" y="33"/>
                    <a:pt x="328" y="33"/>
                    <a:pt x="327" y="33"/>
                  </a:cubicBezTo>
                  <a:cubicBezTo>
                    <a:pt x="313" y="37"/>
                    <a:pt x="290" y="59"/>
                    <a:pt x="275" y="62"/>
                  </a:cubicBezTo>
                  <a:cubicBezTo>
                    <a:pt x="274" y="62"/>
                    <a:pt x="270" y="60"/>
                    <a:pt x="268" y="60"/>
                  </a:cubicBezTo>
                  <a:cubicBezTo>
                    <a:pt x="267" y="60"/>
                    <a:pt x="264" y="59"/>
                    <a:pt x="263" y="60"/>
                  </a:cubicBezTo>
                  <a:cubicBezTo>
                    <a:pt x="261" y="61"/>
                    <a:pt x="260" y="66"/>
                    <a:pt x="258" y="66"/>
                  </a:cubicBezTo>
                  <a:cubicBezTo>
                    <a:pt x="256" y="66"/>
                    <a:pt x="254" y="62"/>
                    <a:pt x="252" y="61"/>
                  </a:cubicBezTo>
                  <a:cubicBezTo>
                    <a:pt x="250" y="60"/>
                    <a:pt x="245" y="61"/>
                    <a:pt x="243" y="59"/>
                  </a:cubicBezTo>
                  <a:cubicBezTo>
                    <a:pt x="242" y="58"/>
                    <a:pt x="243" y="55"/>
                    <a:pt x="243" y="54"/>
                  </a:cubicBezTo>
                  <a:cubicBezTo>
                    <a:pt x="242" y="52"/>
                    <a:pt x="240" y="49"/>
                    <a:pt x="238" y="48"/>
                  </a:cubicBezTo>
                  <a:cubicBezTo>
                    <a:pt x="237" y="47"/>
                    <a:pt x="235" y="46"/>
                    <a:pt x="234" y="47"/>
                  </a:cubicBezTo>
                  <a:cubicBezTo>
                    <a:pt x="233" y="47"/>
                    <a:pt x="234" y="50"/>
                    <a:pt x="233" y="52"/>
                  </a:cubicBezTo>
                  <a:cubicBezTo>
                    <a:pt x="233" y="53"/>
                    <a:pt x="231" y="55"/>
                    <a:pt x="230" y="55"/>
                  </a:cubicBezTo>
                  <a:cubicBezTo>
                    <a:pt x="227" y="54"/>
                    <a:pt x="224" y="47"/>
                    <a:pt x="223" y="44"/>
                  </a:cubicBezTo>
                  <a:cubicBezTo>
                    <a:pt x="220" y="37"/>
                    <a:pt x="222" y="21"/>
                    <a:pt x="218" y="15"/>
                  </a:cubicBezTo>
                  <a:cubicBezTo>
                    <a:pt x="217" y="13"/>
                    <a:pt x="212" y="11"/>
                    <a:pt x="211" y="9"/>
                  </a:cubicBezTo>
                  <a:cubicBezTo>
                    <a:pt x="210" y="7"/>
                    <a:pt x="212" y="2"/>
                    <a:pt x="211" y="1"/>
                  </a:cubicBezTo>
                  <a:cubicBezTo>
                    <a:pt x="209" y="0"/>
                    <a:pt x="205" y="0"/>
                    <a:pt x="203" y="0"/>
                  </a:cubicBezTo>
                  <a:cubicBezTo>
                    <a:pt x="202" y="1"/>
                    <a:pt x="201" y="4"/>
                    <a:pt x="199" y="4"/>
                  </a:cubicBezTo>
                  <a:cubicBezTo>
                    <a:pt x="198" y="4"/>
                    <a:pt x="195" y="2"/>
                    <a:pt x="194" y="2"/>
                  </a:cubicBezTo>
                  <a:cubicBezTo>
                    <a:pt x="191" y="2"/>
                    <a:pt x="184" y="5"/>
                    <a:pt x="181" y="7"/>
                  </a:cubicBezTo>
                  <a:cubicBezTo>
                    <a:pt x="178" y="9"/>
                    <a:pt x="176" y="18"/>
                    <a:pt x="173" y="21"/>
                  </a:cubicBezTo>
                  <a:cubicBezTo>
                    <a:pt x="171" y="23"/>
                    <a:pt x="168" y="25"/>
                    <a:pt x="166" y="26"/>
                  </a:cubicBezTo>
                  <a:cubicBezTo>
                    <a:pt x="162" y="27"/>
                    <a:pt x="153" y="26"/>
                    <a:pt x="149" y="26"/>
                  </a:cubicBezTo>
                  <a:cubicBezTo>
                    <a:pt x="144" y="25"/>
                    <a:pt x="134" y="19"/>
                    <a:pt x="129" y="20"/>
                  </a:cubicBezTo>
                  <a:cubicBezTo>
                    <a:pt x="126" y="20"/>
                    <a:pt x="122" y="25"/>
                    <a:pt x="120" y="25"/>
                  </a:cubicBezTo>
                  <a:cubicBezTo>
                    <a:pt x="117" y="25"/>
                    <a:pt x="111" y="25"/>
                    <a:pt x="108" y="23"/>
                  </a:cubicBezTo>
                  <a:cubicBezTo>
                    <a:pt x="105" y="21"/>
                    <a:pt x="104" y="14"/>
                    <a:pt x="101" y="12"/>
                  </a:cubicBezTo>
                  <a:cubicBezTo>
                    <a:pt x="99" y="10"/>
                    <a:pt x="92" y="7"/>
                    <a:pt x="92" y="7"/>
                  </a:cubicBezTo>
                  <a:cubicBezTo>
                    <a:pt x="92" y="7"/>
                    <a:pt x="85" y="9"/>
                    <a:pt x="84" y="11"/>
                  </a:cubicBezTo>
                  <a:cubicBezTo>
                    <a:pt x="82" y="13"/>
                    <a:pt x="83" y="21"/>
                    <a:pt x="81" y="23"/>
                  </a:cubicBezTo>
                  <a:cubicBezTo>
                    <a:pt x="80" y="24"/>
                    <a:pt x="76" y="25"/>
                    <a:pt x="74" y="25"/>
                  </a:cubicBezTo>
                  <a:cubicBezTo>
                    <a:pt x="71" y="25"/>
                    <a:pt x="67" y="23"/>
                    <a:pt x="64" y="23"/>
                  </a:cubicBezTo>
                  <a:cubicBezTo>
                    <a:pt x="63" y="24"/>
                    <a:pt x="61" y="29"/>
                    <a:pt x="59" y="29"/>
                  </a:cubicBezTo>
                  <a:cubicBezTo>
                    <a:pt x="58" y="29"/>
                    <a:pt x="56" y="27"/>
                    <a:pt x="54" y="27"/>
                  </a:cubicBezTo>
                  <a:cubicBezTo>
                    <a:pt x="53" y="27"/>
                    <a:pt x="50" y="29"/>
                    <a:pt x="49" y="30"/>
                  </a:cubicBezTo>
                  <a:cubicBezTo>
                    <a:pt x="49" y="31"/>
                    <a:pt x="49" y="34"/>
                    <a:pt x="49" y="36"/>
                  </a:cubicBezTo>
                  <a:cubicBezTo>
                    <a:pt x="49" y="37"/>
                    <a:pt x="47" y="40"/>
                    <a:pt x="46" y="41"/>
                  </a:cubicBezTo>
                  <a:cubicBezTo>
                    <a:pt x="45" y="42"/>
                    <a:pt x="40" y="42"/>
                    <a:pt x="39" y="44"/>
                  </a:cubicBezTo>
                  <a:cubicBezTo>
                    <a:pt x="37" y="45"/>
                    <a:pt x="36" y="51"/>
                    <a:pt x="36" y="51"/>
                  </a:cubicBezTo>
                  <a:cubicBezTo>
                    <a:pt x="36" y="51"/>
                    <a:pt x="35" y="58"/>
                    <a:pt x="36" y="60"/>
                  </a:cubicBezTo>
                  <a:cubicBezTo>
                    <a:pt x="38" y="66"/>
                    <a:pt x="47" y="73"/>
                    <a:pt x="50" y="77"/>
                  </a:cubicBezTo>
                  <a:cubicBezTo>
                    <a:pt x="52" y="80"/>
                    <a:pt x="56" y="86"/>
                    <a:pt x="56" y="89"/>
                  </a:cubicBezTo>
                  <a:cubicBezTo>
                    <a:pt x="57" y="92"/>
                    <a:pt x="57" y="98"/>
                    <a:pt x="56" y="101"/>
                  </a:cubicBezTo>
                  <a:cubicBezTo>
                    <a:pt x="55" y="103"/>
                    <a:pt x="52" y="106"/>
                    <a:pt x="51" y="106"/>
                  </a:cubicBezTo>
                  <a:cubicBezTo>
                    <a:pt x="49" y="107"/>
                    <a:pt x="46" y="108"/>
                    <a:pt x="44" y="108"/>
                  </a:cubicBezTo>
                  <a:cubicBezTo>
                    <a:pt x="40" y="108"/>
                    <a:pt x="35" y="102"/>
                    <a:pt x="31" y="102"/>
                  </a:cubicBezTo>
                  <a:cubicBezTo>
                    <a:pt x="29" y="101"/>
                    <a:pt x="26" y="101"/>
                    <a:pt x="25" y="102"/>
                  </a:cubicBezTo>
                  <a:cubicBezTo>
                    <a:pt x="21" y="104"/>
                    <a:pt x="14" y="113"/>
                    <a:pt x="14" y="113"/>
                  </a:cubicBezTo>
                  <a:cubicBezTo>
                    <a:pt x="14" y="113"/>
                    <a:pt x="16" y="123"/>
                    <a:pt x="18" y="126"/>
                  </a:cubicBezTo>
                  <a:cubicBezTo>
                    <a:pt x="22" y="132"/>
                    <a:pt x="36" y="137"/>
                    <a:pt x="42" y="141"/>
                  </a:cubicBezTo>
                  <a:cubicBezTo>
                    <a:pt x="45" y="143"/>
                    <a:pt x="51" y="147"/>
                    <a:pt x="53" y="149"/>
                  </a:cubicBezTo>
                  <a:cubicBezTo>
                    <a:pt x="55" y="150"/>
                    <a:pt x="57" y="154"/>
                    <a:pt x="58" y="155"/>
                  </a:cubicBezTo>
                  <a:cubicBezTo>
                    <a:pt x="59" y="158"/>
                    <a:pt x="64" y="164"/>
                    <a:pt x="64" y="167"/>
                  </a:cubicBezTo>
                  <a:cubicBezTo>
                    <a:pt x="64" y="169"/>
                    <a:pt x="60" y="172"/>
                    <a:pt x="60" y="174"/>
                  </a:cubicBezTo>
                  <a:cubicBezTo>
                    <a:pt x="60" y="177"/>
                    <a:pt x="63" y="181"/>
                    <a:pt x="63" y="184"/>
                  </a:cubicBezTo>
                  <a:cubicBezTo>
                    <a:pt x="62" y="187"/>
                    <a:pt x="55" y="192"/>
                    <a:pt x="54" y="195"/>
                  </a:cubicBezTo>
                  <a:cubicBezTo>
                    <a:pt x="53" y="196"/>
                    <a:pt x="54" y="198"/>
                    <a:pt x="53" y="199"/>
                  </a:cubicBezTo>
                  <a:cubicBezTo>
                    <a:pt x="51" y="200"/>
                    <a:pt x="48" y="195"/>
                    <a:pt x="46" y="196"/>
                  </a:cubicBezTo>
                  <a:cubicBezTo>
                    <a:pt x="45" y="196"/>
                    <a:pt x="43" y="198"/>
                    <a:pt x="43" y="199"/>
                  </a:cubicBezTo>
                  <a:cubicBezTo>
                    <a:pt x="43" y="201"/>
                    <a:pt x="44" y="203"/>
                    <a:pt x="44" y="205"/>
                  </a:cubicBezTo>
                  <a:cubicBezTo>
                    <a:pt x="44" y="207"/>
                    <a:pt x="40" y="210"/>
                    <a:pt x="39" y="212"/>
                  </a:cubicBezTo>
                  <a:cubicBezTo>
                    <a:pt x="39" y="216"/>
                    <a:pt x="43" y="222"/>
                    <a:pt x="43" y="226"/>
                  </a:cubicBezTo>
                  <a:cubicBezTo>
                    <a:pt x="43" y="227"/>
                    <a:pt x="43" y="230"/>
                    <a:pt x="42" y="230"/>
                  </a:cubicBezTo>
                  <a:cubicBezTo>
                    <a:pt x="41" y="231"/>
                    <a:pt x="40" y="231"/>
                    <a:pt x="39" y="231"/>
                  </a:cubicBezTo>
                  <a:cubicBezTo>
                    <a:pt x="37" y="231"/>
                    <a:pt x="34" y="227"/>
                    <a:pt x="32" y="227"/>
                  </a:cubicBezTo>
                  <a:cubicBezTo>
                    <a:pt x="30" y="227"/>
                    <a:pt x="26" y="228"/>
                    <a:pt x="25" y="229"/>
                  </a:cubicBezTo>
                  <a:cubicBezTo>
                    <a:pt x="24" y="230"/>
                    <a:pt x="23" y="231"/>
                    <a:pt x="23" y="232"/>
                  </a:cubicBezTo>
                  <a:cubicBezTo>
                    <a:pt x="23" y="234"/>
                    <a:pt x="28" y="237"/>
                    <a:pt x="28" y="239"/>
                  </a:cubicBezTo>
                  <a:cubicBezTo>
                    <a:pt x="28" y="241"/>
                    <a:pt x="26" y="244"/>
                    <a:pt x="27" y="246"/>
                  </a:cubicBezTo>
                  <a:cubicBezTo>
                    <a:pt x="27" y="247"/>
                    <a:pt x="31" y="249"/>
                    <a:pt x="31" y="250"/>
                  </a:cubicBezTo>
                  <a:cubicBezTo>
                    <a:pt x="32" y="252"/>
                    <a:pt x="31" y="255"/>
                    <a:pt x="30" y="256"/>
                  </a:cubicBezTo>
                  <a:cubicBezTo>
                    <a:pt x="29" y="257"/>
                    <a:pt x="27" y="257"/>
                    <a:pt x="26" y="258"/>
                  </a:cubicBezTo>
                  <a:cubicBezTo>
                    <a:pt x="25" y="260"/>
                    <a:pt x="24" y="265"/>
                    <a:pt x="22" y="267"/>
                  </a:cubicBezTo>
                  <a:cubicBezTo>
                    <a:pt x="21" y="268"/>
                    <a:pt x="18" y="267"/>
                    <a:pt x="16" y="267"/>
                  </a:cubicBezTo>
                  <a:cubicBezTo>
                    <a:pt x="13" y="266"/>
                    <a:pt x="7" y="260"/>
                    <a:pt x="4" y="261"/>
                  </a:cubicBezTo>
                  <a:cubicBezTo>
                    <a:pt x="3" y="261"/>
                    <a:pt x="1" y="264"/>
                    <a:pt x="1" y="265"/>
                  </a:cubicBezTo>
                  <a:cubicBezTo>
                    <a:pt x="1" y="267"/>
                    <a:pt x="4" y="270"/>
                    <a:pt x="5" y="272"/>
                  </a:cubicBezTo>
                  <a:cubicBezTo>
                    <a:pt x="5" y="275"/>
                    <a:pt x="0" y="281"/>
                    <a:pt x="1" y="284"/>
                  </a:cubicBezTo>
                  <a:cubicBezTo>
                    <a:pt x="1" y="285"/>
                    <a:pt x="2" y="287"/>
                    <a:pt x="3" y="287"/>
                  </a:cubicBezTo>
                  <a:cubicBezTo>
                    <a:pt x="6" y="289"/>
                    <a:pt x="11" y="289"/>
                    <a:pt x="14" y="290"/>
                  </a:cubicBezTo>
                  <a:cubicBezTo>
                    <a:pt x="15" y="291"/>
                    <a:pt x="16" y="293"/>
                    <a:pt x="16" y="294"/>
                  </a:cubicBezTo>
                  <a:cubicBezTo>
                    <a:pt x="16" y="295"/>
                    <a:pt x="14" y="298"/>
                    <a:pt x="14" y="300"/>
                  </a:cubicBezTo>
                  <a:cubicBezTo>
                    <a:pt x="15" y="303"/>
                    <a:pt x="19" y="313"/>
                    <a:pt x="19" y="312"/>
                  </a:cubicBezTo>
                  <a:cubicBezTo>
                    <a:pt x="19" y="311"/>
                    <a:pt x="24" y="307"/>
                    <a:pt x="26" y="306"/>
                  </a:cubicBezTo>
                  <a:cubicBezTo>
                    <a:pt x="27" y="306"/>
                    <a:pt x="29" y="306"/>
                    <a:pt x="30" y="305"/>
                  </a:cubicBezTo>
                  <a:cubicBezTo>
                    <a:pt x="31" y="304"/>
                    <a:pt x="33" y="301"/>
                    <a:pt x="33" y="299"/>
                  </a:cubicBezTo>
                  <a:cubicBezTo>
                    <a:pt x="33" y="297"/>
                    <a:pt x="30" y="294"/>
                    <a:pt x="30" y="293"/>
                  </a:cubicBezTo>
                  <a:cubicBezTo>
                    <a:pt x="30" y="291"/>
                    <a:pt x="32" y="289"/>
                    <a:pt x="33" y="289"/>
                  </a:cubicBezTo>
                  <a:cubicBezTo>
                    <a:pt x="34" y="289"/>
                    <a:pt x="37" y="290"/>
                    <a:pt x="38" y="290"/>
                  </a:cubicBezTo>
                  <a:cubicBezTo>
                    <a:pt x="40" y="292"/>
                    <a:pt x="41" y="298"/>
                    <a:pt x="43" y="298"/>
                  </a:cubicBezTo>
                  <a:cubicBezTo>
                    <a:pt x="44" y="298"/>
                    <a:pt x="46" y="296"/>
                    <a:pt x="46" y="295"/>
                  </a:cubicBezTo>
                  <a:cubicBezTo>
                    <a:pt x="47" y="294"/>
                    <a:pt x="44" y="289"/>
                    <a:pt x="46" y="288"/>
                  </a:cubicBezTo>
                  <a:cubicBezTo>
                    <a:pt x="47" y="286"/>
                    <a:pt x="54" y="291"/>
                    <a:pt x="56" y="289"/>
                  </a:cubicBezTo>
                  <a:cubicBezTo>
                    <a:pt x="57" y="288"/>
                    <a:pt x="56" y="283"/>
                    <a:pt x="57" y="282"/>
                  </a:cubicBezTo>
                  <a:cubicBezTo>
                    <a:pt x="58" y="281"/>
                    <a:pt x="63" y="281"/>
                    <a:pt x="64" y="280"/>
                  </a:cubicBezTo>
                  <a:cubicBezTo>
                    <a:pt x="65" y="279"/>
                    <a:pt x="64" y="275"/>
                    <a:pt x="65" y="274"/>
                  </a:cubicBezTo>
                  <a:cubicBezTo>
                    <a:pt x="67" y="272"/>
                    <a:pt x="75" y="272"/>
                    <a:pt x="75" y="269"/>
                  </a:cubicBezTo>
                  <a:cubicBezTo>
                    <a:pt x="75" y="267"/>
                    <a:pt x="67" y="266"/>
                    <a:pt x="67" y="263"/>
                  </a:cubicBezTo>
                  <a:cubicBezTo>
                    <a:pt x="66" y="262"/>
                    <a:pt x="69" y="259"/>
                    <a:pt x="69" y="257"/>
                  </a:cubicBezTo>
                  <a:cubicBezTo>
                    <a:pt x="70" y="256"/>
                    <a:pt x="72" y="254"/>
                    <a:pt x="73" y="254"/>
                  </a:cubicBezTo>
                  <a:cubicBezTo>
                    <a:pt x="75" y="253"/>
                    <a:pt x="80" y="255"/>
                    <a:pt x="82" y="255"/>
                  </a:cubicBezTo>
                  <a:cubicBezTo>
                    <a:pt x="86" y="254"/>
                    <a:pt x="93" y="248"/>
                    <a:pt x="97" y="247"/>
                  </a:cubicBezTo>
                  <a:cubicBezTo>
                    <a:pt x="98" y="247"/>
                    <a:pt x="101" y="248"/>
                    <a:pt x="101" y="249"/>
                  </a:cubicBezTo>
                  <a:cubicBezTo>
                    <a:pt x="102" y="250"/>
                    <a:pt x="101" y="253"/>
                    <a:pt x="101" y="255"/>
                  </a:cubicBezTo>
                  <a:cubicBezTo>
                    <a:pt x="104" y="259"/>
                    <a:pt x="118" y="265"/>
                    <a:pt x="118" y="265"/>
                  </a:cubicBezTo>
                  <a:cubicBezTo>
                    <a:pt x="118" y="265"/>
                    <a:pt x="128" y="258"/>
                    <a:pt x="131" y="255"/>
                  </a:cubicBezTo>
                  <a:cubicBezTo>
                    <a:pt x="131" y="254"/>
                    <a:pt x="133" y="252"/>
                    <a:pt x="133" y="251"/>
                  </a:cubicBezTo>
                  <a:cubicBezTo>
                    <a:pt x="133" y="250"/>
                    <a:pt x="131" y="249"/>
                    <a:pt x="131" y="248"/>
                  </a:cubicBezTo>
                  <a:cubicBezTo>
                    <a:pt x="130" y="242"/>
                    <a:pt x="136" y="231"/>
                    <a:pt x="140" y="227"/>
                  </a:cubicBezTo>
                  <a:cubicBezTo>
                    <a:pt x="142" y="224"/>
                    <a:pt x="149" y="224"/>
                    <a:pt x="152" y="222"/>
                  </a:cubicBezTo>
                  <a:cubicBezTo>
                    <a:pt x="154" y="220"/>
                    <a:pt x="154" y="213"/>
                    <a:pt x="157" y="211"/>
                  </a:cubicBezTo>
                  <a:cubicBezTo>
                    <a:pt x="159" y="210"/>
                    <a:pt x="163" y="211"/>
                    <a:pt x="165" y="210"/>
                  </a:cubicBezTo>
                  <a:cubicBezTo>
                    <a:pt x="171" y="207"/>
                    <a:pt x="182" y="196"/>
                    <a:pt x="186" y="190"/>
                  </a:cubicBezTo>
                  <a:cubicBezTo>
                    <a:pt x="187" y="189"/>
                    <a:pt x="189" y="186"/>
                    <a:pt x="189" y="185"/>
                  </a:cubicBezTo>
                  <a:cubicBezTo>
                    <a:pt x="188" y="184"/>
                    <a:pt x="186" y="184"/>
                    <a:pt x="185" y="184"/>
                  </a:cubicBezTo>
                  <a:cubicBezTo>
                    <a:pt x="184" y="184"/>
                    <a:pt x="182" y="185"/>
                    <a:pt x="181" y="184"/>
                  </a:cubicBezTo>
                  <a:cubicBezTo>
                    <a:pt x="178" y="182"/>
                    <a:pt x="181" y="173"/>
                    <a:pt x="179" y="170"/>
                  </a:cubicBezTo>
                  <a:cubicBezTo>
                    <a:pt x="179" y="168"/>
                    <a:pt x="176" y="167"/>
                    <a:pt x="175" y="166"/>
                  </a:cubicBezTo>
                  <a:cubicBezTo>
                    <a:pt x="174" y="166"/>
                    <a:pt x="172" y="165"/>
                    <a:pt x="171" y="165"/>
                  </a:cubicBezTo>
                  <a:cubicBezTo>
                    <a:pt x="171" y="164"/>
                    <a:pt x="169" y="162"/>
                    <a:pt x="169" y="161"/>
                  </a:cubicBezTo>
                  <a:cubicBezTo>
                    <a:pt x="169" y="158"/>
                    <a:pt x="172" y="154"/>
                    <a:pt x="174" y="152"/>
                  </a:cubicBezTo>
                  <a:cubicBezTo>
                    <a:pt x="176" y="150"/>
                    <a:pt x="181" y="146"/>
                    <a:pt x="184" y="146"/>
                  </a:cubicBezTo>
                  <a:cubicBezTo>
                    <a:pt x="187" y="145"/>
                    <a:pt x="192" y="150"/>
                    <a:pt x="195" y="150"/>
                  </a:cubicBezTo>
                  <a:cubicBezTo>
                    <a:pt x="198" y="150"/>
                    <a:pt x="203" y="145"/>
                    <a:pt x="207" y="145"/>
                  </a:cubicBezTo>
                  <a:cubicBezTo>
                    <a:pt x="209" y="145"/>
                    <a:pt x="213" y="147"/>
                    <a:pt x="215" y="147"/>
                  </a:cubicBezTo>
                  <a:cubicBezTo>
                    <a:pt x="220" y="147"/>
                    <a:pt x="228" y="139"/>
                    <a:pt x="233" y="138"/>
                  </a:cubicBezTo>
                  <a:cubicBezTo>
                    <a:pt x="235" y="138"/>
                    <a:pt x="238" y="138"/>
                    <a:pt x="239" y="139"/>
                  </a:cubicBezTo>
                  <a:cubicBezTo>
                    <a:pt x="241" y="140"/>
                    <a:pt x="241" y="145"/>
                    <a:pt x="243" y="147"/>
                  </a:cubicBezTo>
                  <a:cubicBezTo>
                    <a:pt x="245" y="148"/>
                    <a:pt x="250" y="148"/>
                    <a:pt x="252" y="147"/>
                  </a:cubicBezTo>
                  <a:cubicBezTo>
                    <a:pt x="253" y="147"/>
                    <a:pt x="256" y="146"/>
                    <a:pt x="257" y="145"/>
                  </a:cubicBezTo>
                  <a:cubicBezTo>
                    <a:pt x="257" y="142"/>
                    <a:pt x="252" y="138"/>
                    <a:pt x="253" y="136"/>
                  </a:cubicBezTo>
                  <a:cubicBezTo>
                    <a:pt x="253" y="135"/>
                    <a:pt x="256" y="134"/>
                    <a:pt x="258" y="134"/>
                  </a:cubicBezTo>
                  <a:cubicBezTo>
                    <a:pt x="259" y="134"/>
                    <a:pt x="262" y="137"/>
                    <a:pt x="264" y="137"/>
                  </a:cubicBezTo>
                  <a:cubicBezTo>
                    <a:pt x="265" y="137"/>
                    <a:pt x="267" y="136"/>
                    <a:pt x="268" y="136"/>
                  </a:cubicBezTo>
                  <a:cubicBezTo>
                    <a:pt x="269" y="136"/>
                    <a:pt x="269" y="134"/>
                    <a:pt x="270" y="134"/>
                  </a:cubicBezTo>
                  <a:cubicBezTo>
                    <a:pt x="272" y="133"/>
                    <a:pt x="276" y="135"/>
                    <a:pt x="277" y="137"/>
                  </a:cubicBezTo>
                  <a:cubicBezTo>
                    <a:pt x="282" y="140"/>
                    <a:pt x="284" y="152"/>
                    <a:pt x="287" y="157"/>
                  </a:cubicBezTo>
                  <a:cubicBezTo>
                    <a:pt x="288" y="158"/>
                    <a:pt x="291" y="159"/>
                    <a:pt x="291" y="161"/>
                  </a:cubicBezTo>
                  <a:cubicBezTo>
                    <a:pt x="291" y="161"/>
                    <a:pt x="290" y="163"/>
                    <a:pt x="290" y="163"/>
                  </a:cubicBezTo>
                  <a:cubicBezTo>
                    <a:pt x="290" y="164"/>
                    <a:pt x="288" y="166"/>
                    <a:pt x="287" y="167"/>
                  </a:cubicBezTo>
                  <a:cubicBezTo>
                    <a:pt x="287" y="171"/>
                    <a:pt x="289" y="179"/>
                    <a:pt x="291" y="182"/>
                  </a:cubicBezTo>
                  <a:cubicBezTo>
                    <a:pt x="292" y="183"/>
                    <a:pt x="294" y="185"/>
                    <a:pt x="295" y="186"/>
                  </a:cubicBezTo>
                  <a:cubicBezTo>
                    <a:pt x="298" y="187"/>
                    <a:pt x="303" y="186"/>
                    <a:pt x="305" y="186"/>
                  </a:cubicBezTo>
                  <a:cubicBezTo>
                    <a:pt x="307" y="186"/>
                    <a:pt x="312" y="188"/>
                    <a:pt x="314" y="187"/>
                  </a:cubicBezTo>
                  <a:cubicBezTo>
                    <a:pt x="316" y="186"/>
                    <a:pt x="317" y="182"/>
                    <a:pt x="319" y="180"/>
                  </a:cubicBezTo>
                  <a:cubicBezTo>
                    <a:pt x="321" y="178"/>
                    <a:pt x="325" y="174"/>
                    <a:pt x="328" y="173"/>
                  </a:cubicBezTo>
                  <a:cubicBezTo>
                    <a:pt x="329" y="173"/>
                    <a:pt x="332" y="173"/>
                    <a:pt x="334" y="174"/>
                  </a:cubicBezTo>
                  <a:cubicBezTo>
                    <a:pt x="336" y="175"/>
                    <a:pt x="337" y="181"/>
                    <a:pt x="339" y="182"/>
                  </a:cubicBezTo>
                  <a:cubicBezTo>
                    <a:pt x="340" y="184"/>
                    <a:pt x="344" y="185"/>
                    <a:pt x="346" y="185"/>
                  </a:cubicBezTo>
                  <a:cubicBezTo>
                    <a:pt x="348" y="185"/>
                    <a:pt x="351" y="183"/>
                    <a:pt x="352" y="182"/>
                  </a:cubicBezTo>
                  <a:cubicBezTo>
                    <a:pt x="354" y="181"/>
                    <a:pt x="358" y="179"/>
                    <a:pt x="360" y="179"/>
                  </a:cubicBezTo>
                  <a:cubicBezTo>
                    <a:pt x="363" y="179"/>
                    <a:pt x="367" y="180"/>
                    <a:pt x="369" y="181"/>
                  </a:cubicBezTo>
                  <a:cubicBezTo>
                    <a:pt x="370" y="182"/>
                    <a:pt x="371" y="185"/>
                    <a:pt x="372" y="185"/>
                  </a:cubicBezTo>
                  <a:cubicBezTo>
                    <a:pt x="373" y="186"/>
                    <a:pt x="375" y="185"/>
                    <a:pt x="376" y="184"/>
                  </a:cubicBezTo>
                  <a:cubicBezTo>
                    <a:pt x="377" y="183"/>
                    <a:pt x="378" y="179"/>
                    <a:pt x="378" y="178"/>
                  </a:cubicBezTo>
                  <a:cubicBezTo>
                    <a:pt x="378" y="177"/>
                    <a:pt x="376" y="175"/>
                    <a:pt x="375" y="175"/>
                  </a:cubicBezTo>
                  <a:cubicBezTo>
                    <a:pt x="373" y="174"/>
                    <a:pt x="369" y="177"/>
                    <a:pt x="366" y="177"/>
                  </a:cubicBezTo>
                  <a:cubicBezTo>
                    <a:pt x="362" y="177"/>
                    <a:pt x="353" y="173"/>
                    <a:pt x="351" y="168"/>
                  </a:cubicBezTo>
                  <a:cubicBezTo>
                    <a:pt x="351" y="167"/>
                    <a:pt x="352" y="165"/>
                    <a:pt x="353" y="164"/>
                  </a:cubicBezTo>
                  <a:cubicBezTo>
                    <a:pt x="357" y="162"/>
                    <a:pt x="366" y="170"/>
                    <a:pt x="371" y="170"/>
                  </a:cubicBezTo>
                  <a:cubicBezTo>
                    <a:pt x="372" y="170"/>
                    <a:pt x="374" y="168"/>
                    <a:pt x="376" y="167"/>
                  </a:cubicBezTo>
                  <a:cubicBezTo>
                    <a:pt x="378" y="167"/>
                    <a:pt x="383" y="166"/>
                    <a:pt x="386" y="166"/>
                  </a:cubicBezTo>
                  <a:cubicBezTo>
                    <a:pt x="388" y="166"/>
                    <a:pt x="392" y="171"/>
                    <a:pt x="395" y="170"/>
                  </a:cubicBezTo>
                  <a:cubicBezTo>
                    <a:pt x="397" y="169"/>
                    <a:pt x="395" y="161"/>
                    <a:pt x="397" y="159"/>
                  </a:cubicBezTo>
                  <a:cubicBezTo>
                    <a:pt x="398" y="157"/>
                    <a:pt x="403" y="156"/>
                    <a:pt x="405" y="154"/>
                  </a:cubicBezTo>
                  <a:cubicBezTo>
                    <a:pt x="406" y="152"/>
                    <a:pt x="406" y="148"/>
                    <a:pt x="405" y="146"/>
                  </a:cubicBezTo>
                  <a:cubicBezTo>
                    <a:pt x="405" y="145"/>
                    <a:pt x="402" y="143"/>
                    <a:pt x="400" y="143"/>
                  </a:cubicBezTo>
                  <a:cubicBezTo>
                    <a:pt x="399" y="143"/>
                    <a:pt x="398" y="145"/>
                    <a:pt x="397" y="146"/>
                  </a:cubicBezTo>
                  <a:cubicBezTo>
                    <a:pt x="396" y="146"/>
                    <a:pt x="394" y="145"/>
                    <a:pt x="393" y="145"/>
                  </a:cubicBezTo>
                  <a:cubicBezTo>
                    <a:pt x="392" y="144"/>
                    <a:pt x="391" y="143"/>
                    <a:pt x="391" y="142"/>
                  </a:cubicBezTo>
                  <a:cubicBezTo>
                    <a:pt x="391" y="140"/>
                    <a:pt x="396" y="139"/>
                    <a:pt x="396" y="138"/>
                  </a:cubicBezTo>
                  <a:cubicBezTo>
                    <a:pt x="396" y="137"/>
                    <a:pt x="394" y="135"/>
                    <a:pt x="394" y="134"/>
                  </a:cubicBezTo>
                  <a:cubicBezTo>
                    <a:pt x="395" y="131"/>
                    <a:pt x="404" y="133"/>
                    <a:pt x="407" y="131"/>
                  </a:cubicBezTo>
                  <a:cubicBezTo>
                    <a:pt x="408" y="130"/>
                    <a:pt x="408" y="129"/>
                    <a:pt x="409" y="128"/>
                  </a:cubicBezTo>
                  <a:cubicBezTo>
                    <a:pt x="409" y="126"/>
                    <a:pt x="407" y="122"/>
                    <a:pt x="406" y="120"/>
                  </a:cubicBezTo>
                  <a:cubicBezTo>
                    <a:pt x="406" y="119"/>
                    <a:pt x="406" y="117"/>
                    <a:pt x="407" y="117"/>
                  </a:cubicBezTo>
                  <a:cubicBezTo>
                    <a:pt x="408" y="116"/>
                    <a:pt x="409" y="119"/>
                    <a:pt x="410" y="119"/>
                  </a:cubicBezTo>
                  <a:cubicBezTo>
                    <a:pt x="411" y="119"/>
                    <a:pt x="415" y="118"/>
                    <a:pt x="417" y="117"/>
                  </a:cubicBezTo>
                  <a:cubicBezTo>
                    <a:pt x="418" y="116"/>
                    <a:pt x="419" y="113"/>
                    <a:pt x="419" y="111"/>
                  </a:cubicBezTo>
                  <a:cubicBezTo>
                    <a:pt x="419" y="110"/>
                    <a:pt x="416" y="108"/>
                    <a:pt x="416" y="107"/>
                  </a:cubicBezTo>
                  <a:cubicBezTo>
                    <a:pt x="415" y="106"/>
                    <a:pt x="417" y="104"/>
                    <a:pt x="418" y="104"/>
                  </a:cubicBezTo>
                  <a:cubicBezTo>
                    <a:pt x="420" y="102"/>
                    <a:pt x="428" y="104"/>
                    <a:pt x="431" y="101"/>
                  </a:cubicBezTo>
                  <a:cubicBezTo>
                    <a:pt x="432" y="100"/>
                    <a:pt x="432" y="95"/>
                    <a:pt x="432" y="93"/>
                  </a:cubicBezTo>
                  <a:cubicBezTo>
                    <a:pt x="432" y="92"/>
                    <a:pt x="431" y="90"/>
                    <a:pt x="430" y="89"/>
                  </a:cubicBezTo>
                  <a:cubicBezTo>
                    <a:pt x="429" y="87"/>
                    <a:pt x="425" y="86"/>
                    <a:pt x="423" y="85"/>
                  </a:cubicBezTo>
                  <a:cubicBezTo>
                    <a:pt x="422" y="83"/>
                    <a:pt x="420" y="79"/>
                    <a:pt x="419" y="77"/>
                  </a:cubicBezTo>
                  <a:cubicBezTo>
                    <a:pt x="418" y="76"/>
                    <a:pt x="419" y="73"/>
                    <a:pt x="418" y="72"/>
                  </a:cubicBezTo>
                  <a:cubicBezTo>
                    <a:pt x="418" y="69"/>
                    <a:pt x="415" y="66"/>
                    <a:pt x="414" y="64"/>
                  </a:cubicBezTo>
                  <a:cubicBezTo>
                    <a:pt x="412" y="62"/>
                    <a:pt x="410" y="60"/>
                    <a:pt x="409" y="58"/>
                  </a:cubicBezTo>
                  <a:cubicBezTo>
                    <a:pt x="408" y="57"/>
                    <a:pt x="404" y="51"/>
                    <a:pt x="404" y="51"/>
                  </a:cubicBezTo>
                  <a:cubicBezTo>
                    <a:pt x="404" y="51"/>
                    <a:pt x="391" y="47"/>
                    <a:pt x="387" y="44"/>
                  </a:cubicBezTo>
                  <a:cubicBezTo>
                    <a:pt x="385" y="42"/>
                    <a:pt x="381" y="36"/>
                    <a:pt x="379" y="34"/>
                  </a:cubicBezTo>
                  <a:cubicBezTo>
                    <a:pt x="375" y="30"/>
                    <a:pt x="361" y="21"/>
                    <a:pt x="361" y="21"/>
                  </a:cubicBezTo>
                  <a:cubicBezTo>
                    <a:pt x="361" y="21"/>
                    <a:pt x="359" y="21"/>
                    <a:pt x="359" y="22"/>
                  </a:cubicBezTo>
                  <a:cubicBezTo>
                    <a:pt x="358" y="22"/>
                    <a:pt x="358" y="25"/>
                    <a:pt x="357" y="26"/>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12" name="TextBox 11">
            <a:extLst>
              <a:ext uri="{FF2B5EF4-FFF2-40B4-BE49-F238E27FC236}">
                <a16:creationId xmlns:a16="http://schemas.microsoft.com/office/drawing/2014/main" id="{CE7D90D3-EF4D-43EB-89EB-D4AA6EAB9B64}"/>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4D4D4D"/>
                </a:solidFill>
                <a:latin typeface="Bernard MT Condensed" panose="02050806060905020404" pitchFamily="18" charset="0"/>
              </a:rPr>
              <a:t>IRELAND MAP</a:t>
            </a:r>
          </a:p>
          <a:p>
            <a:r>
              <a:rPr lang="en-US" dirty="0">
                <a:solidFill>
                  <a:srgbClr val="4D4D4D"/>
                </a:solidFill>
                <a:latin typeface="Candara" panose="020E0502030303020204" pitchFamily="34" charset="0"/>
              </a:rPr>
              <a:t>Your Subtitle</a:t>
            </a:r>
          </a:p>
        </p:txBody>
      </p:sp>
      <p:grpSp>
        <p:nvGrpSpPr>
          <p:cNvPr id="113" name="Group 112">
            <a:extLst>
              <a:ext uri="{FF2B5EF4-FFF2-40B4-BE49-F238E27FC236}">
                <a16:creationId xmlns:a16="http://schemas.microsoft.com/office/drawing/2014/main" id="{6E470EE3-D865-4D1B-8EA0-12D7AB5EA6FC}"/>
              </a:ext>
            </a:extLst>
          </p:cNvPr>
          <p:cNvGrpSpPr/>
          <p:nvPr/>
        </p:nvGrpSpPr>
        <p:grpSpPr>
          <a:xfrm>
            <a:off x="1973131" y="2127525"/>
            <a:ext cx="3594912" cy="1375905"/>
            <a:chOff x="2243731" y="2891162"/>
            <a:chExt cx="3594912" cy="1375905"/>
          </a:xfrm>
        </p:grpSpPr>
        <p:grpSp>
          <p:nvGrpSpPr>
            <p:cNvPr id="114" name="Group 113">
              <a:extLst>
                <a:ext uri="{FF2B5EF4-FFF2-40B4-BE49-F238E27FC236}">
                  <a16:creationId xmlns:a16="http://schemas.microsoft.com/office/drawing/2014/main" id="{380A379B-22D4-4AD2-B6BA-88311C4A2D55}"/>
                </a:ext>
              </a:extLst>
            </p:cNvPr>
            <p:cNvGrpSpPr/>
            <p:nvPr/>
          </p:nvGrpSpPr>
          <p:grpSpPr>
            <a:xfrm>
              <a:off x="2243731" y="3192308"/>
              <a:ext cx="2743200" cy="508758"/>
              <a:chOff x="1066801" y="2238247"/>
              <a:chExt cx="2743200" cy="508758"/>
            </a:xfrm>
          </p:grpSpPr>
          <p:sp>
            <p:nvSpPr>
              <p:cNvPr id="122" name="Freeform: Shape 121">
                <a:extLst>
                  <a:ext uri="{FF2B5EF4-FFF2-40B4-BE49-F238E27FC236}">
                    <a16:creationId xmlns:a16="http://schemas.microsoft.com/office/drawing/2014/main" id="{D725356A-E526-400F-AC67-50E712414C9E}"/>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36B8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3" name="Text Box 10">
                <a:extLst>
                  <a:ext uri="{FF2B5EF4-FFF2-40B4-BE49-F238E27FC236}">
                    <a16:creationId xmlns:a16="http://schemas.microsoft.com/office/drawing/2014/main" id="{A4AEB633-D3F6-4DC0-9718-9B372AA45F6B}"/>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115" name="Group 114">
              <a:extLst>
                <a:ext uri="{FF2B5EF4-FFF2-40B4-BE49-F238E27FC236}">
                  <a16:creationId xmlns:a16="http://schemas.microsoft.com/office/drawing/2014/main" id="{D02A1D8E-EA2E-490D-85DB-4B57C96A4D8E}"/>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116" name="Freeform: Shape 115">
                <a:extLst>
                  <a:ext uri="{FF2B5EF4-FFF2-40B4-BE49-F238E27FC236}">
                    <a16:creationId xmlns:a16="http://schemas.microsoft.com/office/drawing/2014/main" id="{281C9C33-7945-457F-9EE9-608C42F31CAE}"/>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36B8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Oval 116">
                <a:extLst>
                  <a:ext uri="{FF2B5EF4-FFF2-40B4-BE49-F238E27FC236}">
                    <a16:creationId xmlns:a16="http://schemas.microsoft.com/office/drawing/2014/main" id="{EA4427E8-FFEC-40A9-A601-E982F6792D54}"/>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18" name="Graphic 26" descr="Hike">
                <a:extLst>
                  <a:ext uri="{FF2B5EF4-FFF2-40B4-BE49-F238E27FC236}">
                    <a16:creationId xmlns:a16="http://schemas.microsoft.com/office/drawing/2014/main" id="{74FE399C-5B17-476E-885C-0B73318BAAB7}"/>
                  </a:ext>
                </a:extLst>
              </p:cNvPr>
              <p:cNvGrpSpPr>
                <a:grpSpLocks noChangeAspect="1"/>
              </p:cNvGrpSpPr>
              <p:nvPr/>
            </p:nvGrpSpPr>
            <p:grpSpPr>
              <a:xfrm>
                <a:off x="3835579" y="2208930"/>
                <a:ext cx="548640" cy="548640"/>
                <a:chOff x="5638800" y="2971800"/>
                <a:chExt cx="914400" cy="914400"/>
              </a:xfrm>
              <a:solidFill>
                <a:srgbClr val="4D4D4D"/>
              </a:solidFill>
            </p:grpSpPr>
            <p:sp>
              <p:nvSpPr>
                <p:cNvPr id="119" name="Freeform: Shape 118">
                  <a:extLst>
                    <a:ext uri="{FF2B5EF4-FFF2-40B4-BE49-F238E27FC236}">
                      <a16:creationId xmlns:a16="http://schemas.microsoft.com/office/drawing/2014/main" id="{BC024590-697E-4868-909B-219E5CBFEEC4}"/>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120" name="Freeform: Shape 119">
                  <a:extLst>
                    <a:ext uri="{FF2B5EF4-FFF2-40B4-BE49-F238E27FC236}">
                      <a16:creationId xmlns:a16="http://schemas.microsoft.com/office/drawing/2014/main" id="{3CFFA78C-776F-4F24-9769-E0446EA73E12}"/>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121" name="Freeform: Shape 120">
                  <a:extLst>
                    <a:ext uri="{FF2B5EF4-FFF2-40B4-BE49-F238E27FC236}">
                      <a16:creationId xmlns:a16="http://schemas.microsoft.com/office/drawing/2014/main" id="{AD043D24-2AE8-439B-A45B-F2B0602CE1FE}"/>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124" name="TextBox 123">
            <a:extLst>
              <a:ext uri="{FF2B5EF4-FFF2-40B4-BE49-F238E27FC236}">
                <a16:creationId xmlns:a16="http://schemas.microsoft.com/office/drawing/2014/main" id="{A186E71F-8E22-4263-8C98-A4F707C0A1C5}"/>
              </a:ext>
            </a:extLst>
          </p:cNvPr>
          <p:cNvSpPr txBox="1"/>
          <p:nvPr/>
        </p:nvSpPr>
        <p:spPr>
          <a:xfrm>
            <a:off x="8464291" y="2195109"/>
            <a:ext cx="3284686" cy="1523494"/>
          </a:xfrm>
          <a:prstGeom prst="rect">
            <a:avLst/>
          </a:prstGeom>
          <a:noFill/>
        </p:spPr>
        <p:txBody>
          <a:bodyPr wrap="square" rtlCol="0">
            <a:spAutoFit/>
          </a:bodyPr>
          <a:lstStyle/>
          <a:p>
            <a:r>
              <a:rPr lang="en-US" sz="1300" dirty="0">
                <a:solidFill>
                  <a:srgbClr val="4D4D4D"/>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4D4D4D"/>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D4D4D"/>
                </a:solidFill>
                <a:latin typeface="Candara" panose="020E0502030303020204" pitchFamily="34" charset="0"/>
              </a:rPr>
              <a:t>Lorem ipsum dolor sit amet, consectetur adipiscing</a:t>
            </a:r>
          </a:p>
        </p:txBody>
      </p:sp>
      <p:sp>
        <p:nvSpPr>
          <p:cNvPr id="125" name="TextBox 124">
            <a:extLst>
              <a:ext uri="{FF2B5EF4-FFF2-40B4-BE49-F238E27FC236}">
                <a16:creationId xmlns:a16="http://schemas.microsoft.com/office/drawing/2014/main" id="{BC3E47CA-7E1F-4250-8CAA-B76718C86387}"/>
              </a:ext>
            </a:extLst>
          </p:cNvPr>
          <p:cNvSpPr txBox="1"/>
          <p:nvPr/>
        </p:nvSpPr>
        <p:spPr>
          <a:xfrm>
            <a:off x="329501" y="3043805"/>
            <a:ext cx="3492246" cy="1523494"/>
          </a:xfrm>
          <a:prstGeom prst="rect">
            <a:avLst/>
          </a:prstGeom>
          <a:noFill/>
        </p:spPr>
        <p:txBody>
          <a:bodyPr wrap="square" rtlCol="0">
            <a:spAutoFit/>
          </a:bodyPr>
          <a:lstStyle/>
          <a:p>
            <a:pPr algn="r"/>
            <a:r>
              <a:rPr lang="en-US" sz="1300" dirty="0">
                <a:solidFill>
                  <a:srgbClr val="4D4D4D"/>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r"/>
            <a:endParaRPr lang="en-US" sz="400" dirty="0">
              <a:solidFill>
                <a:srgbClr val="4D4D4D"/>
              </a:solidFill>
              <a:latin typeface="Candara" panose="020E0502030303020204" pitchFamily="34" charset="0"/>
            </a:endParaRPr>
          </a:p>
          <a:p>
            <a:pPr marL="171450" indent="-171450" algn="r">
              <a:buFont typeface="Wingdings" panose="05000000000000000000" pitchFamily="2" charset="2"/>
              <a:buChar char="ü"/>
            </a:pPr>
            <a:r>
              <a:rPr lang="en-US" sz="1200" dirty="0">
                <a:solidFill>
                  <a:srgbClr val="4D4D4D"/>
                </a:solidFill>
                <a:latin typeface="Candara" panose="020E0502030303020204" pitchFamily="34" charset="0"/>
              </a:rPr>
              <a:t>Lorem ipsum dolor sit amet, consectetur adipiscing</a:t>
            </a:r>
          </a:p>
        </p:txBody>
      </p:sp>
      <p:grpSp>
        <p:nvGrpSpPr>
          <p:cNvPr id="126" name="Group 125">
            <a:extLst>
              <a:ext uri="{FF2B5EF4-FFF2-40B4-BE49-F238E27FC236}">
                <a16:creationId xmlns:a16="http://schemas.microsoft.com/office/drawing/2014/main" id="{CE97AF29-C2E4-4EEB-8E1F-B8C6C6700893}"/>
              </a:ext>
            </a:extLst>
          </p:cNvPr>
          <p:cNvGrpSpPr/>
          <p:nvPr/>
        </p:nvGrpSpPr>
        <p:grpSpPr>
          <a:xfrm>
            <a:off x="7201850" y="1350685"/>
            <a:ext cx="3509383" cy="1375905"/>
            <a:chOff x="6025615" y="1230029"/>
            <a:chExt cx="3509383" cy="1375905"/>
          </a:xfrm>
        </p:grpSpPr>
        <p:grpSp>
          <p:nvGrpSpPr>
            <p:cNvPr id="127" name="Group 126">
              <a:extLst>
                <a:ext uri="{FF2B5EF4-FFF2-40B4-BE49-F238E27FC236}">
                  <a16:creationId xmlns:a16="http://schemas.microsoft.com/office/drawing/2014/main" id="{DC2C0DAB-88F4-4AFE-8E44-D239F75FD63F}"/>
                </a:ext>
              </a:extLst>
            </p:cNvPr>
            <p:cNvGrpSpPr/>
            <p:nvPr/>
          </p:nvGrpSpPr>
          <p:grpSpPr>
            <a:xfrm>
              <a:off x="6791798" y="1528954"/>
              <a:ext cx="2743200" cy="508758"/>
              <a:chOff x="7772400" y="675620"/>
              <a:chExt cx="2743200" cy="508758"/>
            </a:xfrm>
          </p:grpSpPr>
          <p:sp>
            <p:nvSpPr>
              <p:cNvPr id="132" name="Freeform: Shape 131">
                <a:extLst>
                  <a:ext uri="{FF2B5EF4-FFF2-40B4-BE49-F238E27FC236}">
                    <a16:creationId xmlns:a16="http://schemas.microsoft.com/office/drawing/2014/main" id="{8FB9D140-2C78-4AB6-8640-8F3E28B6827A}"/>
                  </a:ext>
                </a:extLst>
              </p:cNvPr>
              <p:cNvSpPr>
                <a:spLocks noChangeAspect="1"/>
              </p:cNvSpPr>
              <p:nvPr/>
            </p:nvSpPr>
            <p:spPr>
              <a:xfrm>
                <a:off x="7772400" y="675620"/>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157E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3" name="Text Box 10">
                <a:extLst>
                  <a:ext uri="{FF2B5EF4-FFF2-40B4-BE49-F238E27FC236}">
                    <a16:creationId xmlns:a16="http://schemas.microsoft.com/office/drawing/2014/main" id="{A7C48D44-5279-4B5E-86A9-D5778D5989BE}"/>
                  </a:ext>
                </a:extLst>
              </p:cNvPr>
              <p:cNvSpPr txBox="1">
                <a:spLocks noChangeArrowheads="1"/>
              </p:cNvSpPr>
              <p:nvPr/>
            </p:nvSpPr>
            <p:spPr bwMode="auto">
              <a:xfrm>
                <a:off x="8250564" y="745133"/>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128" name="Group 127">
              <a:extLst>
                <a:ext uri="{FF2B5EF4-FFF2-40B4-BE49-F238E27FC236}">
                  <a16:creationId xmlns:a16="http://schemas.microsoft.com/office/drawing/2014/main" id="{12111609-631D-4930-9465-33D2CBE09E6B}"/>
                </a:ext>
              </a:extLst>
            </p:cNvPr>
            <p:cNvGrpSpPr/>
            <p:nvPr/>
          </p:nvGrpSpPr>
          <p:grpSpPr>
            <a:xfrm>
              <a:off x="6025615" y="1230029"/>
              <a:ext cx="1097280" cy="1375905"/>
              <a:chOff x="7006217" y="376695"/>
              <a:chExt cx="1097280" cy="1375905"/>
            </a:xfrm>
            <a:effectLst>
              <a:outerShdw blurRad="76200" dir="18900000" sy="23000" kx="-1200000" algn="bl" rotWithShape="0">
                <a:prstClr val="black">
                  <a:alpha val="13000"/>
                </a:prstClr>
              </a:outerShdw>
            </a:effectLst>
          </p:grpSpPr>
          <p:sp>
            <p:nvSpPr>
              <p:cNvPr id="129" name="Freeform: Shape 128">
                <a:extLst>
                  <a:ext uri="{FF2B5EF4-FFF2-40B4-BE49-F238E27FC236}">
                    <a16:creationId xmlns:a16="http://schemas.microsoft.com/office/drawing/2014/main" id="{709ADE24-36D4-45C0-B890-13D1573546D9}"/>
                  </a:ext>
                </a:extLst>
              </p:cNvPr>
              <p:cNvSpPr>
                <a:spLocks noChangeAspect="1"/>
              </p:cNvSpPr>
              <p:nvPr/>
            </p:nvSpPr>
            <p:spPr>
              <a:xfrm>
                <a:off x="7006217" y="376695"/>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157E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0" name="Oval 129">
                <a:extLst>
                  <a:ext uri="{FF2B5EF4-FFF2-40B4-BE49-F238E27FC236}">
                    <a16:creationId xmlns:a16="http://schemas.microsoft.com/office/drawing/2014/main" id="{8AA8DA27-53A6-4C20-9520-45769D4A883D}"/>
                  </a:ext>
                </a:extLst>
              </p:cNvPr>
              <p:cNvSpPr>
                <a:spLocks noChangeAspect="1"/>
              </p:cNvSpPr>
              <p:nvPr/>
            </p:nvSpPr>
            <p:spPr>
              <a:xfrm>
                <a:off x="7138654" y="516309"/>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31" name="Graphic 130" descr="Tent">
                <a:extLst>
                  <a:ext uri="{FF2B5EF4-FFF2-40B4-BE49-F238E27FC236}">
                    <a16:creationId xmlns:a16="http://schemas.microsoft.com/office/drawing/2014/main" id="{855A8305-E5F3-418A-A005-2D1FF5F88F4A}"/>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263383" y="616045"/>
                <a:ext cx="548640" cy="548640"/>
              </a:xfrm>
              <a:prstGeom prst="rect">
                <a:avLst/>
              </a:prstGeom>
            </p:spPr>
          </p:pic>
        </p:grpSp>
      </p:grpSp>
      <p:graphicFrame>
        <p:nvGraphicFramePr>
          <p:cNvPr id="134" name="Chart 133">
            <a:extLst>
              <a:ext uri="{FF2B5EF4-FFF2-40B4-BE49-F238E27FC236}">
                <a16:creationId xmlns:a16="http://schemas.microsoft.com/office/drawing/2014/main" id="{BC91B04C-CD7D-4EFA-A8A6-8D1970F77E3F}"/>
              </a:ext>
            </a:extLst>
          </p:cNvPr>
          <p:cNvGraphicFramePr>
            <a:graphicFrameLocks noChangeAspect="1"/>
          </p:cNvGraphicFramePr>
          <p:nvPr>
            <p:extLst/>
          </p:nvPr>
        </p:nvGraphicFramePr>
        <p:xfrm>
          <a:off x="7011286" y="1133180"/>
          <a:ext cx="1463040" cy="1548508"/>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35" name="Chart 134">
            <a:extLst>
              <a:ext uri="{FF2B5EF4-FFF2-40B4-BE49-F238E27FC236}">
                <a16:creationId xmlns:a16="http://schemas.microsoft.com/office/drawing/2014/main" id="{D0AD1EE2-1327-48F3-B318-D9E4DACEA0C4}"/>
              </a:ext>
            </a:extLst>
          </p:cNvPr>
          <p:cNvGraphicFramePr>
            <a:graphicFrameLocks noChangeAspect="1"/>
          </p:cNvGraphicFramePr>
          <p:nvPr>
            <p:extLst/>
          </p:nvPr>
        </p:nvGraphicFramePr>
        <p:xfrm>
          <a:off x="4281560" y="1900828"/>
          <a:ext cx="1463040" cy="1548508"/>
        </p:xfrm>
        <a:graphic>
          <a:graphicData uri="http://schemas.openxmlformats.org/drawingml/2006/chart">
            <c:chart xmlns:c="http://schemas.openxmlformats.org/drawingml/2006/chart" xmlns:r="http://schemas.openxmlformats.org/officeDocument/2006/relationships" r:id="rId5"/>
          </a:graphicData>
        </a:graphic>
      </p:graphicFrame>
      <p:sp>
        <p:nvSpPr>
          <p:cNvPr id="149" name="TextBox 148">
            <a:extLst>
              <a:ext uri="{FF2B5EF4-FFF2-40B4-BE49-F238E27FC236}">
                <a16:creationId xmlns:a16="http://schemas.microsoft.com/office/drawing/2014/main" id="{EF6028DE-3C3A-4247-9F17-4B6E6E48C8C0}"/>
              </a:ext>
            </a:extLst>
          </p:cNvPr>
          <p:cNvSpPr txBox="1"/>
          <p:nvPr/>
        </p:nvSpPr>
        <p:spPr>
          <a:xfrm>
            <a:off x="8253781" y="4745196"/>
            <a:ext cx="3771642" cy="1138773"/>
          </a:xfrm>
          <a:prstGeom prst="rect">
            <a:avLst/>
          </a:prstGeom>
          <a:noFill/>
        </p:spPr>
        <p:txBody>
          <a:bodyPr wrap="square" rtlCol="0">
            <a:spAutoFit/>
          </a:bodyPr>
          <a:lstStyle/>
          <a:p>
            <a:r>
              <a:rPr lang="en-US" sz="1300" dirty="0">
                <a:solidFill>
                  <a:srgbClr val="4D4D4D"/>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4D4D4D"/>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D4D4D"/>
                </a:solidFill>
                <a:latin typeface="Candara" panose="020E0502030303020204" pitchFamily="34" charset="0"/>
              </a:rPr>
              <a:t>Lorem ipsum dolor sit amet, consectetur adipiscing</a:t>
            </a:r>
          </a:p>
        </p:txBody>
      </p:sp>
      <p:grpSp>
        <p:nvGrpSpPr>
          <p:cNvPr id="150" name="Group 149">
            <a:extLst>
              <a:ext uri="{FF2B5EF4-FFF2-40B4-BE49-F238E27FC236}">
                <a16:creationId xmlns:a16="http://schemas.microsoft.com/office/drawing/2014/main" id="{97DE11E6-D194-4ECB-B2D5-B28A1F5F8F7F}"/>
              </a:ext>
            </a:extLst>
          </p:cNvPr>
          <p:cNvGrpSpPr/>
          <p:nvPr/>
        </p:nvGrpSpPr>
        <p:grpSpPr>
          <a:xfrm>
            <a:off x="6845835" y="3782622"/>
            <a:ext cx="3509383" cy="1375905"/>
            <a:chOff x="6025615" y="1230029"/>
            <a:chExt cx="3509383" cy="1375905"/>
          </a:xfrm>
        </p:grpSpPr>
        <p:grpSp>
          <p:nvGrpSpPr>
            <p:cNvPr id="151" name="Group 150">
              <a:extLst>
                <a:ext uri="{FF2B5EF4-FFF2-40B4-BE49-F238E27FC236}">
                  <a16:creationId xmlns:a16="http://schemas.microsoft.com/office/drawing/2014/main" id="{581BFD11-C65C-419B-9862-846FA9783994}"/>
                </a:ext>
              </a:extLst>
            </p:cNvPr>
            <p:cNvGrpSpPr/>
            <p:nvPr/>
          </p:nvGrpSpPr>
          <p:grpSpPr>
            <a:xfrm>
              <a:off x="6791798" y="1528954"/>
              <a:ext cx="2743200" cy="508758"/>
              <a:chOff x="7772400" y="675620"/>
              <a:chExt cx="2743200" cy="508758"/>
            </a:xfrm>
          </p:grpSpPr>
          <p:sp>
            <p:nvSpPr>
              <p:cNvPr id="156" name="Freeform: Shape 155">
                <a:extLst>
                  <a:ext uri="{FF2B5EF4-FFF2-40B4-BE49-F238E27FC236}">
                    <a16:creationId xmlns:a16="http://schemas.microsoft.com/office/drawing/2014/main" id="{1E04833B-56F9-4B87-A169-A5FC5D7F6C50}"/>
                  </a:ext>
                </a:extLst>
              </p:cNvPr>
              <p:cNvSpPr>
                <a:spLocks noChangeAspect="1"/>
              </p:cNvSpPr>
              <p:nvPr/>
            </p:nvSpPr>
            <p:spPr>
              <a:xfrm>
                <a:off x="7772400" y="675620"/>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0050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7" name="Text Box 10">
                <a:extLst>
                  <a:ext uri="{FF2B5EF4-FFF2-40B4-BE49-F238E27FC236}">
                    <a16:creationId xmlns:a16="http://schemas.microsoft.com/office/drawing/2014/main" id="{7E4C6892-4CCA-4521-830E-D024D35F7FD0}"/>
                  </a:ext>
                </a:extLst>
              </p:cNvPr>
              <p:cNvSpPr txBox="1">
                <a:spLocks noChangeArrowheads="1"/>
              </p:cNvSpPr>
              <p:nvPr/>
            </p:nvSpPr>
            <p:spPr bwMode="auto">
              <a:xfrm>
                <a:off x="8250564" y="745133"/>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152" name="Group 151">
              <a:extLst>
                <a:ext uri="{FF2B5EF4-FFF2-40B4-BE49-F238E27FC236}">
                  <a16:creationId xmlns:a16="http://schemas.microsoft.com/office/drawing/2014/main" id="{039D83E2-46AE-4959-90FC-079CD346CE73}"/>
                </a:ext>
              </a:extLst>
            </p:cNvPr>
            <p:cNvGrpSpPr/>
            <p:nvPr/>
          </p:nvGrpSpPr>
          <p:grpSpPr>
            <a:xfrm>
              <a:off x="6025615" y="1230029"/>
              <a:ext cx="1097280" cy="1375905"/>
              <a:chOff x="7006217" y="376695"/>
              <a:chExt cx="1097280" cy="1375905"/>
            </a:xfrm>
            <a:effectLst>
              <a:outerShdw blurRad="76200" dir="18900000" sy="23000" kx="-1200000" algn="bl" rotWithShape="0">
                <a:prstClr val="black">
                  <a:alpha val="13000"/>
                </a:prstClr>
              </a:outerShdw>
            </a:effectLst>
          </p:grpSpPr>
          <p:sp>
            <p:nvSpPr>
              <p:cNvPr id="153" name="Freeform: Shape 152">
                <a:extLst>
                  <a:ext uri="{FF2B5EF4-FFF2-40B4-BE49-F238E27FC236}">
                    <a16:creationId xmlns:a16="http://schemas.microsoft.com/office/drawing/2014/main" id="{4A1217AB-0F00-493C-8CF4-82AB57BD8E78}"/>
                  </a:ext>
                </a:extLst>
              </p:cNvPr>
              <p:cNvSpPr>
                <a:spLocks noChangeAspect="1"/>
              </p:cNvSpPr>
              <p:nvPr/>
            </p:nvSpPr>
            <p:spPr>
              <a:xfrm>
                <a:off x="7006217" y="376695"/>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0050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4" name="Oval 153">
                <a:extLst>
                  <a:ext uri="{FF2B5EF4-FFF2-40B4-BE49-F238E27FC236}">
                    <a16:creationId xmlns:a16="http://schemas.microsoft.com/office/drawing/2014/main" id="{8B39DDB0-10A7-4BA2-8163-D3FD7D87F98F}"/>
                  </a:ext>
                </a:extLst>
              </p:cNvPr>
              <p:cNvSpPr>
                <a:spLocks noChangeAspect="1"/>
              </p:cNvSpPr>
              <p:nvPr/>
            </p:nvSpPr>
            <p:spPr>
              <a:xfrm>
                <a:off x="7138654" y="516309"/>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55" name="Graphic 154" descr="Tent">
                <a:extLst>
                  <a:ext uri="{FF2B5EF4-FFF2-40B4-BE49-F238E27FC236}">
                    <a16:creationId xmlns:a16="http://schemas.microsoft.com/office/drawing/2014/main" id="{B47B2C1C-1C03-45E2-9D59-69772DA21D0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263383" y="616045"/>
                <a:ext cx="548640" cy="548640"/>
              </a:xfrm>
              <a:prstGeom prst="rect">
                <a:avLst/>
              </a:prstGeom>
            </p:spPr>
          </p:pic>
        </p:grpSp>
      </p:grpSp>
      <p:graphicFrame>
        <p:nvGraphicFramePr>
          <p:cNvPr id="171" name="Chart 170">
            <a:extLst>
              <a:ext uri="{FF2B5EF4-FFF2-40B4-BE49-F238E27FC236}">
                <a16:creationId xmlns:a16="http://schemas.microsoft.com/office/drawing/2014/main" id="{21585C70-635F-46B3-B497-627E120DAD4A}"/>
              </a:ext>
            </a:extLst>
          </p:cNvPr>
          <p:cNvGraphicFramePr>
            <a:graphicFrameLocks noChangeAspect="1"/>
          </p:cNvGraphicFramePr>
          <p:nvPr>
            <p:extLst/>
          </p:nvPr>
        </p:nvGraphicFramePr>
        <p:xfrm>
          <a:off x="6658232" y="3567745"/>
          <a:ext cx="1463040" cy="1548508"/>
        </p:xfrm>
        <a:graphic>
          <a:graphicData uri="http://schemas.openxmlformats.org/drawingml/2006/chart">
            <c:chart xmlns:c="http://schemas.openxmlformats.org/drawingml/2006/chart" xmlns:r="http://schemas.openxmlformats.org/officeDocument/2006/relationships" r:id="rId6"/>
          </a:graphicData>
        </a:graphic>
      </p:graphicFrame>
    </p:spTree>
    <p:extLst>
      <p:ext uri="{BB962C8B-B14F-4D97-AF65-F5344CB8AC3E}">
        <p14:creationId xmlns:p14="http://schemas.microsoft.com/office/powerpoint/2010/main" val="20100385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left)">
                                      <p:cBhvr>
                                        <p:cTn id="7" dur="1000"/>
                                        <p:tgtEl>
                                          <p:spTgt spid="12"/>
                                        </p:tgtEl>
                                      </p:cBhvr>
                                    </p:animEffect>
                                  </p:childTnLst>
                                </p:cTn>
                              </p:par>
                            </p:childTnLst>
                          </p:cTn>
                        </p:par>
                        <p:par>
                          <p:cTn id="8" fill="hold">
                            <p:stCondLst>
                              <p:cond delay="1000"/>
                            </p:stCondLst>
                            <p:childTnLst>
                              <p:par>
                                <p:cTn id="9" presetID="42" presetClass="entr" presetSubtype="0" fill="hold" nodeType="afterEffect">
                                  <p:stCondLst>
                                    <p:cond delay="0"/>
                                  </p:stCondLst>
                                  <p:childTnLst>
                                    <p:set>
                                      <p:cBhvr>
                                        <p:cTn id="10" dur="1" fill="hold">
                                          <p:stCondLst>
                                            <p:cond delay="0"/>
                                          </p:stCondLst>
                                        </p:cTn>
                                        <p:tgtEl>
                                          <p:spTgt spid="47"/>
                                        </p:tgtEl>
                                        <p:attrNameLst>
                                          <p:attrName>style.visibility</p:attrName>
                                        </p:attrNameLst>
                                      </p:cBhvr>
                                      <p:to>
                                        <p:strVal val="visible"/>
                                      </p:to>
                                    </p:set>
                                    <p:animEffect transition="in" filter="fade">
                                      <p:cBhvr>
                                        <p:cTn id="11" dur="1000"/>
                                        <p:tgtEl>
                                          <p:spTgt spid="47"/>
                                        </p:tgtEl>
                                      </p:cBhvr>
                                    </p:animEffect>
                                    <p:anim calcmode="lin" valueType="num">
                                      <p:cBhvr>
                                        <p:cTn id="12" dur="1000" fill="hold"/>
                                        <p:tgtEl>
                                          <p:spTgt spid="47"/>
                                        </p:tgtEl>
                                        <p:attrNameLst>
                                          <p:attrName>ppt_x</p:attrName>
                                        </p:attrNameLst>
                                      </p:cBhvr>
                                      <p:tavLst>
                                        <p:tav tm="0">
                                          <p:val>
                                            <p:strVal val="#ppt_x"/>
                                          </p:val>
                                        </p:tav>
                                        <p:tav tm="100000">
                                          <p:val>
                                            <p:strVal val="#ppt_x"/>
                                          </p:val>
                                        </p:tav>
                                      </p:tavLst>
                                    </p:anim>
                                    <p:anim calcmode="lin" valueType="num">
                                      <p:cBhvr>
                                        <p:cTn id="13" dur="1000" fill="hold"/>
                                        <p:tgtEl>
                                          <p:spTgt spid="47"/>
                                        </p:tgtEl>
                                        <p:attrNameLst>
                                          <p:attrName>ppt_y</p:attrName>
                                        </p:attrNameLst>
                                      </p:cBhvr>
                                      <p:tavLst>
                                        <p:tav tm="0">
                                          <p:val>
                                            <p:strVal val="#ppt_y+.1"/>
                                          </p:val>
                                        </p:tav>
                                        <p:tav tm="100000">
                                          <p:val>
                                            <p:strVal val="#ppt_y"/>
                                          </p:val>
                                        </p:tav>
                                      </p:tavLst>
                                    </p:anim>
                                  </p:childTnLst>
                                </p:cTn>
                              </p:par>
                            </p:childTnLst>
                          </p:cTn>
                        </p:par>
                        <p:par>
                          <p:cTn id="14" fill="hold">
                            <p:stCondLst>
                              <p:cond delay="2000"/>
                            </p:stCondLst>
                            <p:childTnLst>
                              <p:par>
                                <p:cTn id="15" presetID="2" presetClass="entr" presetSubtype="8" fill="hold" nodeType="afterEffect">
                                  <p:stCondLst>
                                    <p:cond delay="0"/>
                                  </p:stCondLst>
                                  <p:childTnLst>
                                    <p:set>
                                      <p:cBhvr>
                                        <p:cTn id="16" dur="1" fill="hold">
                                          <p:stCondLst>
                                            <p:cond delay="0"/>
                                          </p:stCondLst>
                                        </p:cTn>
                                        <p:tgtEl>
                                          <p:spTgt spid="113"/>
                                        </p:tgtEl>
                                        <p:attrNameLst>
                                          <p:attrName>style.visibility</p:attrName>
                                        </p:attrNameLst>
                                      </p:cBhvr>
                                      <p:to>
                                        <p:strVal val="visible"/>
                                      </p:to>
                                    </p:set>
                                    <p:anim calcmode="lin" valueType="num">
                                      <p:cBhvr additive="base">
                                        <p:cTn id="17" dur="500" fill="hold"/>
                                        <p:tgtEl>
                                          <p:spTgt spid="113"/>
                                        </p:tgtEl>
                                        <p:attrNameLst>
                                          <p:attrName>ppt_x</p:attrName>
                                        </p:attrNameLst>
                                      </p:cBhvr>
                                      <p:tavLst>
                                        <p:tav tm="0">
                                          <p:val>
                                            <p:strVal val="0-#ppt_w/2"/>
                                          </p:val>
                                        </p:tav>
                                        <p:tav tm="100000">
                                          <p:val>
                                            <p:strVal val="#ppt_x"/>
                                          </p:val>
                                        </p:tav>
                                      </p:tavLst>
                                    </p:anim>
                                    <p:anim calcmode="lin" valueType="num">
                                      <p:cBhvr additive="base">
                                        <p:cTn id="18" dur="500" fill="hold"/>
                                        <p:tgtEl>
                                          <p:spTgt spid="113"/>
                                        </p:tgtEl>
                                        <p:attrNameLst>
                                          <p:attrName>ppt_y</p:attrName>
                                        </p:attrNameLst>
                                      </p:cBhvr>
                                      <p:tavLst>
                                        <p:tav tm="0">
                                          <p:val>
                                            <p:strVal val="#ppt_y"/>
                                          </p:val>
                                        </p:tav>
                                        <p:tav tm="100000">
                                          <p:val>
                                            <p:strVal val="#ppt_y"/>
                                          </p:val>
                                        </p:tav>
                                      </p:tavLst>
                                    </p:anim>
                                  </p:childTnLst>
                                </p:cTn>
                              </p:par>
                            </p:childTnLst>
                          </p:cTn>
                        </p:par>
                        <p:par>
                          <p:cTn id="19" fill="hold">
                            <p:stCondLst>
                              <p:cond delay="2500"/>
                            </p:stCondLst>
                            <p:childTnLst>
                              <p:par>
                                <p:cTn id="20" presetID="42" presetClass="entr" presetSubtype="0" fill="hold" grpId="0" nodeType="afterEffect">
                                  <p:stCondLst>
                                    <p:cond delay="0"/>
                                  </p:stCondLst>
                                  <p:childTnLst>
                                    <p:set>
                                      <p:cBhvr>
                                        <p:cTn id="21" dur="1" fill="hold">
                                          <p:stCondLst>
                                            <p:cond delay="0"/>
                                          </p:stCondLst>
                                        </p:cTn>
                                        <p:tgtEl>
                                          <p:spTgt spid="125"/>
                                        </p:tgtEl>
                                        <p:attrNameLst>
                                          <p:attrName>style.visibility</p:attrName>
                                        </p:attrNameLst>
                                      </p:cBhvr>
                                      <p:to>
                                        <p:strVal val="visible"/>
                                      </p:to>
                                    </p:set>
                                    <p:animEffect transition="in" filter="fade">
                                      <p:cBhvr>
                                        <p:cTn id="22" dur="1000"/>
                                        <p:tgtEl>
                                          <p:spTgt spid="125"/>
                                        </p:tgtEl>
                                      </p:cBhvr>
                                    </p:animEffect>
                                    <p:anim calcmode="lin" valueType="num">
                                      <p:cBhvr>
                                        <p:cTn id="23" dur="1000" fill="hold"/>
                                        <p:tgtEl>
                                          <p:spTgt spid="125"/>
                                        </p:tgtEl>
                                        <p:attrNameLst>
                                          <p:attrName>ppt_x</p:attrName>
                                        </p:attrNameLst>
                                      </p:cBhvr>
                                      <p:tavLst>
                                        <p:tav tm="0">
                                          <p:val>
                                            <p:strVal val="#ppt_x"/>
                                          </p:val>
                                        </p:tav>
                                        <p:tav tm="100000">
                                          <p:val>
                                            <p:strVal val="#ppt_x"/>
                                          </p:val>
                                        </p:tav>
                                      </p:tavLst>
                                    </p:anim>
                                    <p:anim calcmode="lin" valueType="num">
                                      <p:cBhvr>
                                        <p:cTn id="24" dur="1000" fill="hold"/>
                                        <p:tgtEl>
                                          <p:spTgt spid="125"/>
                                        </p:tgtEl>
                                        <p:attrNameLst>
                                          <p:attrName>ppt_y</p:attrName>
                                        </p:attrNameLst>
                                      </p:cBhvr>
                                      <p:tavLst>
                                        <p:tav tm="0">
                                          <p:val>
                                            <p:strVal val="#ppt_y+.1"/>
                                          </p:val>
                                        </p:tav>
                                        <p:tav tm="100000">
                                          <p:val>
                                            <p:strVal val="#ppt_y"/>
                                          </p:val>
                                        </p:tav>
                                      </p:tavLst>
                                    </p:anim>
                                  </p:childTnLst>
                                </p:cTn>
                              </p:par>
                            </p:childTnLst>
                          </p:cTn>
                        </p:par>
                        <p:par>
                          <p:cTn id="25" fill="hold">
                            <p:stCondLst>
                              <p:cond delay="3500"/>
                            </p:stCondLst>
                            <p:childTnLst>
                              <p:par>
                                <p:cTn id="26" presetID="31" presetClass="entr" presetSubtype="0" fill="hold" grpId="0" nodeType="afterEffect">
                                  <p:stCondLst>
                                    <p:cond delay="0"/>
                                  </p:stCondLst>
                                  <p:childTnLst>
                                    <p:set>
                                      <p:cBhvr>
                                        <p:cTn id="27" dur="1" fill="hold">
                                          <p:stCondLst>
                                            <p:cond delay="0"/>
                                          </p:stCondLst>
                                        </p:cTn>
                                        <p:tgtEl>
                                          <p:spTgt spid="135"/>
                                        </p:tgtEl>
                                        <p:attrNameLst>
                                          <p:attrName>style.visibility</p:attrName>
                                        </p:attrNameLst>
                                      </p:cBhvr>
                                      <p:to>
                                        <p:strVal val="visible"/>
                                      </p:to>
                                    </p:set>
                                    <p:anim calcmode="lin" valueType="num">
                                      <p:cBhvr>
                                        <p:cTn id="28" dur="1000" fill="hold"/>
                                        <p:tgtEl>
                                          <p:spTgt spid="135"/>
                                        </p:tgtEl>
                                        <p:attrNameLst>
                                          <p:attrName>ppt_w</p:attrName>
                                        </p:attrNameLst>
                                      </p:cBhvr>
                                      <p:tavLst>
                                        <p:tav tm="0">
                                          <p:val>
                                            <p:fltVal val="0"/>
                                          </p:val>
                                        </p:tav>
                                        <p:tav tm="100000">
                                          <p:val>
                                            <p:strVal val="#ppt_w"/>
                                          </p:val>
                                        </p:tav>
                                      </p:tavLst>
                                    </p:anim>
                                    <p:anim calcmode="lin" valueType="num">
                                      <p:cBhvr>
                                        <p:cTn id="29" dur="1000" fill="hold"/>
                                        <p:tgtEl>
                                          <p:spTgt spid="135"/>
                                        </p:tgtEl>
                                        <p:attrNameLst>
                                          <p:attrName>ppt_h</p:attrName>
                                        </p:attrNameLst>
                                      </p:cBhvr>
                                      <p:tavLst>
                                        <p:tav tm="0">
                                          <p:val>
                                            <p:fltVal val="0"/>
                                          </p:val>
                                        </p:tav>
                                        <p:tav tm="100000">
                                          <p:val>
                                            <p:strVal val="#ppt_h"/>
                                          </p:val>
                                        </p:tav>
                                      </p:tavLst>
                                    </p:anim>
                                    <p:anim calcmode="lin" valueType="num">
                                      <p:cBhvr>
                                        <p:cTn id="30" dur="1000" fill="hold"/>
                                        <p:tgtEl>
                                          <p:spTgt spid="135"/>
                                        </p:tgtEl>
                                        <p:attrNameLst>
                                          <p:attrName>style.rotation</p:attrName>
                                        </p:attrNameLst>
                                      </p:cBhvr>
                                      <p:tavLst>
                                        <p:tav tm="0">
                                          <p:val>
                                            <p:fltVal val="90"/>
                                          </p:val>
                                        </p:tav>
                                        <p:tav tm="100000">
                                          <p:val>
                                            <p:fltVal val="0"/>
                                          </p:val>
                                        </p:tav>
                                      </p:tavLst>
                                    </p:anim>
                                    <p:animEffect transition="in" filter="fade">
                                      <p:cBhvr>
                                        <p:cTn id="31" dur="1000"/>
                                        <p:tgtEl>
                                          <p:spTgt spid="135"/>
                                        </p:tgtEl>
                                      </p:cBhvr>
                                    </p:animEffect>
                                  </p:childTnLst>
                                </p:cTn>
                              </p:par>
                            </p:childTnLst>
                          </p:cTn>
                        </p:par>
                        <p:par>
                          <p:cTn id="32" fill="hold">
                            <p:stCondLst>
                              <p:cond delay="4500"/>
                            </p:stCondLst>
                            <p:childTnLst>
                              <p:par>
                                <p:cTn id="33" presetID="2" presetClass="entr" presetSubtype="2" fill="hold" nodeType="afterEffect">
                                  <p:stCondLst>
                                    <p:cond delay="0"/>
                                  </p:stCondLst>
                                  <p:childTnLst>
                                    <p:set>
                                      <p:cBhvr>
                                        <p:cTn id="34" dur="1" fill="hold">
                                          <p:stCondLst>
                                            <p:cond delay="0"/>
                                          </p:stCondLst>
                                        </p:cTn>
                                        <p:tgtEl>
                                          <p:spTgt spid="126"/>
                                        </p:tgtEl>
                                        <p:attrNameLst>
                                          <p:attrName>style.visibility</p:attrName>
                                        </p:attrNameLst>
                                      </p:cBhvr>
                                      <p:to>
                                        <p:strVal val="visible"/>
                                      </p:to>
                                    </p:set>
                                    <p:anim calcmode="lin" valueType="num">
                                      <p:cBhvr additive="base">
                                        <p:cTn id="35" dur="500" fill="hold"/>
                                        <p:tgtEl>
                                          <p:spTgt spid="126"/>
                                        </p:tgtEl>
                                        <p:attrNameLst>
                                          <p:attrName>ppt_x</p:attrName>
                                        </p:attrNameLst>
                                      </p:cBhvr>
                                      <p:tavLst>
                                        <p:tav tm="0">
                                          <p:val>
                                            <p:strVal val="1+#ppt_w/2"/>
                                          </p:val>
                                        </p:tav>
                                        <p:tav tm="100000">
                                          <p:val>
                                            <p:strVal val="#ppt_x"/>
                                          </p:val>
                                        </p:tav>
                                      </p:tavLst>
                                    </p:anim>
                                    <p:anim calcmode="lin" valueType="num">
                                      <p:cBhvr additive="base">
                                        <p:cTn id="36" dur="500" fill="hold"/>
                                        <p:tgtEl>
                                          <p:spTgt spid="126"/>
                                        </p:tgtEl>
                                        <p:attrNameLst>
                                          <p:attrName>ppt_y</p:attrName>
                                        </p:attrNameLst>
                                      </p:cBhvr>
                                      <p:tavLst>
                                        <p:tav tm="0">
                                          <p:val>
                                            <p:strVal val="#ppt_y"/>
                                          </p:val>
                                        </p:tav>
                                        <p:tav tm="100000">
                                          <p:val>
                                            <p:strVal val="#ppt_y"/>
                                          </p:val>
                                        </p:tav>
                                      </p:tavLst>
                                    </p:anim>
                                  </p:childTnLst>
                                </p:cTn>
                              </p:par>
                            </p:childTnLst>
                          </p:cTn>
                        </p:par>
                        <p:par>
                          <p:cTn id="37" fill="hold">
                            <p:stCondLst>
                              <p:cond delay="5000"/>
                            </p:stCondLst>
                            <p:childTnLst>
                              <p:par>
                                <p:cTn id="38" presetID="42" presetClass="entr" presetSubtype="0" fill="hold" grpId="0" nodeType="afterEffect">
                                  <p:stCondLst>
                                    <p:cond delay="0"/>
                                  </p:stCondLst>
                                  <p:childTnLst>
                                    <p:set>
                                      <p:cBhvr>
                                        <p:cTn id="39" dur="1" fill="hold">
                                          <p:stCondLst>
                                            <p:cond delay="0"/>
                                          </p:stCondLst>
                                        </p:cTn>
                                        <p:tgtEl>
                                          <p:spTgt spid="124"/>
                                        </p:tgtEl>
                                        <p:attrNameLst>
                                          <p:attrName>style.visibility</p:attrName>
                                        </p:attrNameLst>
                                      </p:cBhvr>
                                      <p:to>
                                        <p:strVal val="visible"/>
                                      </p:to>
                                    </p:set>
                                    <p:animEffect transition="in" filter="fade">
                                      <p:cBhvr>
                                        <p:cTn id="40" dur="1000"/>
                                        <p:tgtEl>
                                          <p:spTgt spid="124"/>
                                        </p:tgtEl>
                                      </p:cBhvr>
                                    </p:animEffect>
                                    <p:anim calcmode="lin" valueType="num">
                                      <p:cBhvr>
                                        <p:cTn id="41" dur="1000" fill="hold"/>
                                        <p:tgtEl>
                                          <p:spTgt spid="124"/>
                                        </p:tgtEl>
                                        <p:attrNameLst>
                                          <p:attrName>ppt_x</p:attrName>
                                        </p:attrNameLst>
                                      </p:cBhvr>
                                      <p:tavLst>
                                        <p:tav tm="0">
                                          <p:val>
                                            <p:strVal val="#ppt_x"/>
                                          </p:val>
                                        </p:tav>
                                        <p:tav tm="100000">
                                          <p:val>
                                            <p:strVal val="#ppt_x"/>
                                          </p:val>
                                        </p:tav>
                                      </p:tavLst>
                                    </p:anim>
                                    <p:anim calcmode="lin" valueType="num">
                                      <p:cBhvr>
                                        <p:cTn id="42" dur="1000" fill="hold"/>
                                        <p:tgtEl>
                                          <p:spTgt spid="124"/>
                                        </p:tgtEl>
                                        <p:attrNameLst>
                                          <p:attrName>ppt_y</p:attrName>
                                        </p:attrNameLst>
                                      </p:cBhvr>
                                      <p:tavLst>
                                        <p:tav tm="0">
                                          <p:val>
                                            <p:strVal val="#ppt_y+.1"/>
                                          </p:val>
                                        </p:tav>
                                        <p:tav tm="100000">
                                          <p:val>
                                            <p:strVal val="#ppt_y"/>
                                          </p:val>
                                        </p:tav>
                                      </p:tavLst>
                                    </p:anim>
                                  </p:childTnLst>
                                </p:cTn>
                              </p:par>
                            </p:childTnLst>
                          </p:cTn>
                        </p:par>
                        <p:par>
                          <p:cTn id="43" fill="hold">
                            <p:stCondLst>
                              <p:cond delay="6000"/>
                            </p:stCondLst>
                            <p:childTnLst>
                              <p:par>
                                <p:cTn id="44" presetID="31" presetClass="entr" presetSubtype="0" fill="hold" grpId="0" nodeType="afterEffect">
                                  <p:stCondLst>
                                    <p:cond delay="0"/>
                                  </p:stCondLst>
                                  <p:childTnLst>
                                    <p:set>
                                      <p:cBhvr>
                                        <p:cTn id="45" dur="1" fill="hold">
                                          <p:stCondLst>
                                            <p:cond delay="0"/>
                                          </p:stCondLst>
                                        </p:cTn>
                                        <p:tgtEl>
                                          <p:spTgt spid="134"/>
                                        </p:tgtEl>
                                        <p:attrNameLst>
                                          <p:attrName>style.visibility</p:attrName>
                                        </p:attrNameLst>
                                      </p:cBhvr>
                                      <p:to>
                                        <p:strVal val="visible"/>
                                      </p:to>
                                    </p:set>
                                    <p:anim calcmode="lin" valueType="num">
                                      <p:cBhvr>
                                        <p:cTn id="46" dur="1000" fill="hold"/>
                                        <p:tgtEl>
                                          <p:spTgt spid="134"/>
                                        </p:tgtEl>
                                        <p:attrNameLst>
                                          <p:attrName>ppt_w</p:attrName>
                                        </p:attrNameLst>
                                      </p:cBhvr>
                                      <p:tavLst>
                                        <p:tav tm="0">
                                          <p:val>
                                            <p:fltVal val="0"/>
                                          </p:val>
                                        </p:tav>
                                        <p:tav tm="100000">
                                          <p:val>
                                            <p:strVal val="#ppt_w"/>
                                          </p:val>
                                        </p:tav>
                                      </p:tavLst>
                                    </p:anim>
                                    <p:anim calcmode="lin" valueType="num">
                                      <p:cBhvr>
                                        <p:cTn id="47" dur="1000" fill="hold"/>
                                        <p:tgtEl>
                                          <p:spTgt spid="134"/>
                                        </p:tgtEl>
                                        <p:attrNameLst>
                                          <p:attrName>ppt_h</p:attrName>
                                        </p:attrNameLst>
                                      </p:cBhvr>
                                      <p:tavLst>
                                        <p:tav tm="0">
                                          <p:val>
                                            <p:fltVal val="0"/>
                                          </p:val>
                                        </p:tav>
                                        <p:tav tm="100000">
                                          <p:val>
                                            <p:strVal val="#ppt_h"/>
                                          </p:val>
                                        </p:tav>
                                      </p:tavLst>
                                    </p:anim>
                                    <p:anim calcmode="lin" valueType="num">
                                      <p:cBhvr>
                                        <p:cTn id="48" dur="1000" fill="hold"/>
                                        <p:tgtEl>
                                          <p:spTgt spid="134"/>
                                        </p:tgtEl>
                                        <p:attrNameLst>
                                          <p:attrName>style.rotation</p:attrName>
                                        </p:attrNameLst>
                                      </p:cBhvr>
                                      <p:tavLst>
                                        <p:tav tm="0">
                                          <p:val>
                                            <p:fltVal val="90"/>
                                          </p:val>
                                        </p:tav>
                                        <p:tav tm="100000">
                                          <p:val>
                                            <p:fltVal val="0"/>
                                          </p:val>
                                        </p:tav>
                                      </p:tavLst>
                                    </p:anim>
                                    <p:animEffect transition="in" filter="fade">
                                      <p:cBhvr>
                                        <p:cTn id="49" dur="1000"/>
                                        <p:tgtEl>
                                          <p:spTgt spid="134"/>
                                        </p:tgtEl>
                                      </p:cBhvr>
                                    </p:animEffect>
                                  </p:childTnLst>
                                </p:cTn>
                              </p:par>
                            </p:childTnLst>
                          </p:cTn>
                        </p:par>
                        <p:par>
                          <p:cTn id="50" fill="hold">
                            <p:stCondLst>
                              <p:cond delay="7000"/>
                            </p:stCondLst>
                            <p:childTnLst>
                              <p:par>
                                <p:cTn id="51" presetID="2" presetClass="entr" presetSubtype="2" fill="hold" nodeType="afterEffect">
                                  <p:stCondLst>
                                    <p:cond delay="0"/>
                                  </p:stCondLst>
                                  <p:childTnLst>
                                    <p:set>
                                      <p:cBhvr>
                                        <p:cTn id="52" dur="1" fill="hold">
                                          <p:stCondLst>
                                            <p:cond delay="0"/>
                                          </p:stCondLst>
                                        </p:cTn>
                                        <p:tgtEl>
                                          <p:spTgt spid="150"/>
                                        </p:tgtEl>
                                        <p:attrNameLst>
                                          <p:attrName>style.visibility</p:attrName>
                                        </p:attrNameLst>
                                      </p:cBhvr>
                                      <p:to>
                                        <p:strVal val="visible"/>
                                      </p:to>
                                    </p:set>
                                    <p:anim calcmode="lin" valueType="num">
                                      <p:cBhvr additive="base">
                                        <p:cTn id="53" dur="500" fill="hold"/>
                                        <p:tgtEl>
                                          <p:spTgt spid="150"/>
                                        </p:tgtEl>
                                        <p:attrNameLst>
                                          <p:attrName>ppt_x</p:attrName>
                                        </p:attrNameLst>
                                      </p:cBhvr>
                                      <p:tavLst>
                                        <p:tav tm="0">
                                          <p:val>
                                            <p:strVal val="1+#ppt_w/2"/>
                                          </p:val>
                                        </p:tav>
                                        <p:tav tm="100000">
                                          <p:val>
                                            <p:strVal val="#ppt_x"/>
                                          </p:val>
                                        </p:tav>
                                      </p:tavLst>
                                    </p:anim>
                                    <p:anim calcmode="lin" valueType="num">
                                      <p:cBhvr additive="base">
                                        <p:cTn id="54" dur="500" fill="hold"/>
                                        <p:tgtEl>
                                          <p:spTgt spid="150"/>
                                        </p:tgtEl>
                                        <p:attrNameLst>
                                          <p:attrName>ppt_y</p:attrName>
                                        </p:attrNameLst>
                                      </p:cBhvr>
                                      <p:tavLst>
                                        <p:tav tm="0">
                                          <p:val>
                                            <p:strVal val="#ppt_y"/>
                                          </p:val>
                                        </p:tav>
                                        <p:tav tm="100000">
                                          <p:val>
                                            <p:strVal val="#ppt_y"/>
                                          </p:val>
                                        </p:tav>
                                      </p:tavLst>
                                    </p:anim>
                                  </p:childTnLst>
                                </p:cTn>
                              </p:par>
                            </p:childTnLst>
                          </p:cTn>
                        </p:par>
                        <p:par>
                          <p:cTn id="55" fill="hold">
                            <p:stCondLst>
                              <p:cond delay="7500"/>
                            </p:stCondLst>
                            <p:childTnLst>
                              <p:par>
                                <p:cTn id="56" presetID="42" presetClass="entr" presetSubtype="0" fill="hold" grpId="0" nodeType="afterEffect">
                                  <p:stCondLst>
                                    <p:cond delay="0"/>
                                  </p:stCondLst>
                                  <p:childTnLst>
                                    <p:set>
                                      <p:cBhvr>
                                        <p:cTn id="57" dur="1" fill="hold">
                                          <p:stCondLst>
                                            <p:cond delay="0"/>
                                          </p:stCondLst>
                                        </p:cTn>
                                        <p:tgtEl>
                                          <p:spTgt spid="149"/>
                                        </p:tgtEl>
                                        <p:attrNameLst>
                                          <p:attrName>style.visibility</p:attrName>
                                        </p:attrNameLst>
                                      </p:cBhvr>
                                      <p:to>
                                        <p:strVal val="visible"/>
                                      </p:to>
                                    </p:set>
                                    <p:animEffect transition="in" filter="fade">
                                      <p:cBhvr>
                                        <p:cTn id="58" dur="1000"/>
                                        <p:tgtEl>
                                          <p:spTgt spid="149"/>
                                        </p:tgtEl>
                                      </p:cBhvr>
                                    </p:animEffect>
                                    <p:anim calcmode="lin" valueType="num">
                                      <p:cBhvr>
                                        <p:cTn id="59" dur="1000" fill="hold"/>
                                        <p:tgtEl>
                                          <p:spTgt spid="149"/>
                                        </p:tgtEl>
                                        <p:attrNameLst>
                                          <p:attrName>ppt_x</p:attrName>
                                        </p:attrNameLst>
                                      </p:cBhvr>
                                      <p:tavLst>
                                        <p:tav tm="0">
                                          <p:val>
                                            <p:strVal val="#ppt_x"/>
                                          </p:val>
                                        </p:tav>
                                        <p:tav tm="100000">
                                          <p:val>
                                            <p:strVal val="#ppt_x"/>
                                          </p:val>
                                        </p:tav>
                                      </p:tavLst>
                                    </p:anim>
                                    <p:anim calcmode="lin" valueType="num">
                                      <p:cBhvr>
                                        <p:cTn id="60" dur="1000" fill="hold"/>
                                        <p:tgtEl>
                                          <p:spTgt spid="149"/>
                                        </p:tgtEl>
                                        <p:attrNameLst>
                                          <p:attrName>ppt_y</p:attrName>
                                        </p:attrNameLst>
                                      </p:cBhvr>
                                      <p:tavLst>
                                        <p:tav tm="0">
                                          <p:val>
                                            <p:strVal val="#ppt_y+.1"/>
                                          </p:val>
                                        </p:tav>
                                        <p:tav tm="100000">
                                          <p:val>
                                            <p:strVal val="#ppt_y"/>
                                          </p:val>
                                        </p:tav>
                                      </p:tavLst>
                                    </p:anim>
                                  </p:childTnLst>
                                </p:cTn>
                              </p:par>
                            </p:childTnLst>
                          </p:cTn>
                        </p:par>
                        <p:par>
                          <p:cTn id="61" fill="hold">
                            <p:stCondLst>
                              <p:cond delay="8500"/>
                            </p:stCondLst>
                            <p:childTnLst>
                              <p:par>
                                <p:cTn id="62" presetID="31" presetClass="entr" presetSubtype="0" fill="hold" grpId="0" nodeType="afterEffect">
                                  <p:stCondLst>
                                    <p:cond delay="0"/>
                                  </p:stCondLst>
                                  <p:childTnLst>
                                    <p:set>
                                      <p:cBhvr>
                                        <p:cTn id="63" dur="1" fill="hold">
                                          <p:stCondLst>
                                            <p:cond delay="0"/>
                                          </p:stCondLst>
                                        </p:cTn>
                                        <p:tgtEl>
                                          <p:spTgt spid="171"/>
                                        </p:tgtEl>
                                        <p:attrNameLst>
                                          <p:attrName>style.visibility</p:attrName>
                                        </p:attrNameLst>
                                      </p:cBhvr>
                                      <p:to>
                                        <p:strVal val="visible"/>
                                      </p:to>
                                    </p:set>
                                    <p:anim calcmode="lin" valueType="num">
                                      <p:cBhvr>
                                        <p:cTn id="64" dur="1000" fill="hold"/>
                                        <p:tgtEl>
                                          <p:spTgt spid="171"/>
                                        </p:tgtEl>
                                        <p:attrNameLst>
                                          <p:attrName>ppt_w</p:attrName>
                                        </p:attrNameLst>
                                      </p:cBhvr>
                                      <p:tavLst>
                                        <p:tav tm="0">
                                          <p:val>
                                            <p:fltVal val="0"/>
                                          </p:val>
                                        </p:tav>
                                        <p:tav tm="100000">
                                          <p:val>
                                            <p:strVal val="#ppt_w"/>
                                          </p:val>
                                        </p:tav>
                                      </p:tavLst>
                                    </p:anim>
                                    <p:anim calcmode="lin" valueType="num">
                                      <p:cBhvr>
                                        <p:cTn id="65" dur="1000" fill="hold"/>
                                        <p:tgtEl>
                                          <p:spTgt spid="171"/>
                                        </p:tgtEl>
                                        <p:attrNameLst>
                                          <p:attrName>ppt_h</p:attrName>
                                        </p:attrNameLst>
                                      </p:cBhvr>
                                      <p:tavLst>
                                        <p:tav tm="0">
                                          <p:val>
                                            <p:fltVal val="0"/>
                                          </p:val>
                                        </p:tav>
                                        <p:tav tm="100000">
                                          <p:val>
                                            <p:strVal val="#ppt_h"/>
                                          </p:val>
                                        </p:tav>
                                      </p:tavLst>
                                    </p:anim>
                                    <p:anim calcmode="lin" valueType="num">
                                      <p:cBhvr>
                                        <p:cTn id="66" dur="1000" fill="hold"/>
                                        <p:tgtEl>
                                          <p:spTgt spid="171"/>
                                        </p:tgtEl>
                                        <p:attrNameLst>
                                          <p:attrName>style.rotation</p:attrName>
                                        </p:attrNameLst>
                                      </p:cBhvr>
                                      <p:tavLst>
                                        <p:tav tm="0">
                                          <p:val>
                                            <p:fltVal val="90"/>
                                          </p:val>
                                        </p:tav>
                                        <p:tav tm="100000">
                                          <p:val>
                                            <p:fltVal val="0"/>
                                          </p:val>
                                        </p:tav>
                                      </p:tavLst>
                                    </p:anim>
                                    <p:animEffect transition="in" filter="fade">
                                      <p:cBhvr>
                                        <p:cTn id="67" dur="1000"/>
                                        <p:tgtEl>
                                          <p:spTgt spid="17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24" grpId="0"/>
      <p:bldP spid="125" grpId="0"/>
      <p:bldGraphic spid="134" grpId="0">
        <p:bldAsOne/>
      </p:bldGraphic>
      <p:bldGraphic spid="135" grpId="0">
        <p:bldAsOne/>
      </p:bldGraphic>
      <p:bldP spid="149" grpId="0"/>
      <p:bldGraphic spid="171" grpId="0">
        <p:bldAsOne/>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1532</TotalTime>
  <Words>1400</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39</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312</cp:revision>
  <dcterms:created xsi:type="dcterms:W3CDTF">2016-09-28T22:08:47Z</dcterms:created>
  <dcterms:modified xsi:type="dcterms:W3CDTF">2019-07-21T18:12:49Z</dcterms:modified>
</cp:coreProperties>
</file>