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982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44D7F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000" dirty="0">
                <a:solidFill>
                  <a:srgbClr val="4D4D4D"/>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0967B9"/>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000" dirty="0">
                <a:solidFill>
                  <a:srgbClr val="4D4D4D"/>
                </a:solidFill>
                <a:latin typeface="Candara" panose="020E0502030303020204" pitchFamily="34" charset="0"/>
              </a:rPr>
              <a:t>Lorem ipsum dolor sit amet, consectetur adipiscing elit.</a:t>
            </a:r>
          </a:p>
        </p:txBody>
      </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36B8E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000" dirty="0">
                <a:solidFill>
                  <a:srgbClr val="4D4D4D"/>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239B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000" dirty="0">
                <a:solidFill>
                  <a:srgbClr val="4D4D4D"/>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157EB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000" dirty="0">
                <a:solidFill>
                  <a:srgbClr val="4D4D4D"/>
                </a:solidFill>
                <a:latin typeface="Candara" panose="020E0502030303020204" pitchFamily="34" charset="0"/>
              </a:rPr>
              <a:t>Lorem ipsum dolor sit amet, consectetur adipiscing elit.</a:t>
            </a:r>
          </a:p>
        </p:txBody>
      </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74" grpId="0" build="p"/>
      <p:bldP spid="75" grpId="0"/>
      <p:bldP spid="85" grpId="0" build="p"/>
      <p:bldP spid="86" grpId="0"/>
      <p:bldP spid="96" grpId="0" build="p"/>
      <p:bldP spid="97" grpId="0"/>
      <p:bldP spid="107" grpId="0" build="p"/>
      <p:bldP spid="108"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2019-07-21T18:10:43Z</dcterms:modified>
</cp:coreProperties>
</file>