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3055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09800" y="2103120"/>
            <a:ext cx="3886200" cy="1308050"/>
          </a:xfrm>
          <a:prstGeom prst="rect">
            <a:avLst/>
          </a:prstGeom>
          <a:noFill/>
        </p:spPr>
        <p:txBody>
          <a:bodyPr wrap="square" rtlCol="0">
            <a:spAutoFit/>
          </a:bodyPr>
          <a:lstStyle/>
          <a:p>
            <a:r>
              <a:rPr lang="en-US" sz="1400" dirty="0">
                <a:solidFill>
                  <a:srgbClr val="44D7FB"/>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772400" y="2103120"/>
            <a:ext cx="3886200" cy="130805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09800" y="3657600"/>
            <a:ext cx="3886200" cy="130805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772400" y="3657600"/>
            <a:ext cx="3886200" cy="130805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 name="Group 1">
            <a:extLst>
              <a:ext uri="{FF2B5EF4-FFF2-40B4-BE49-F238E27FC236}">
                <a16:creationId xmlns:a16="http://schemas.microsoft.com/office/drawing/2014/main" id="{C54E5130-1E1A-46FE-825F-3C5BB9B29421}"/>
              </a:ext>
            </a:extLst>
          </p:cNvPr>
          <p:cNvGrpSpPr/>
          <p:nvPr/>
        </p:nvGrpSpPr>
        <p:grpSpPr>
          <a:xfrm>
            <a:off x="533400" y="2103120"/>
            <a:ext cx="1645920" cy="1099645"/>
            <a:chOff x="762000" y="1828800"/>
            <a:chExt cx="1645920" cy="1099645"/>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762000" y="182880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sp>
          <p:nvSpPr>
            <p:cNvPr id="51" name="TextBox 50">
              <a:extLst>
                <a:ext uri="{FF2B5EF4-FFF2-40B4-BE49-F238E27FC236}">
                  <a16:creationId xmlns:a16="http://schemas.microsoft.com/office/drawing/2014/main" id="{2F0358A6-FD47-4A4D-B276-1CCE738FAEF5}"/>
                </a:ext>
              </a:extLst>
            </p:cNvPr>
            <p:cNvSpPr txBox="1"/>
            <p:nvPr/>
          </p:nvSpPr>
          <p:spPr>
            <a:xfrm>
              <a:off x="898514" y="1961055"/>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01</a:t>
              </a:r>
            </a:p>
            <a:p>
              <a:pPr algn="ctr"/>
              <a:r>
                <a:rPr lang="en-US" sz="1000" dirty="0">
                  <a:solidFill>
                    <a:srgbClr val="4D4D4D"/>
                  </a:solidFill>
                </a:rPr>
                <a:t>OPTION</a:t>
              </a:r>
            </a:p>
          </p:txBody>
        </p:sp>
      </p:grpSp>
      <p:grpSp>
        <p:nvGrpSpPr>
          <p:cNvPr id="3" name="Group 2">
            <a:extLst>
              <a:ext uri="{FF2B5EF4-FFF2-40B4-BE49-F238E27FC236}">
                <a16:creationId xmlns:a16="http://schemas.microsoft.com/office/drawing/2014/main" id="{E366940E-3705-42D1-A4E6-54618C369F11}"/>
              </a:ext>
            </a:extLst>
          </p:cNvPr>
          <p:cNvGrpSpPr/>
          <p:nvPr/>
        </p:nvGrpSpPr>
        <p:grpSpPr>
          <a:xfrm>
            <a:off x="6112035" y="2103120"/>
            <a:ext cx="1645920" cy="1099645"/>
            <a:chOff x="5883435" y="1828800"/>
            <a:chExt cx="1645920" cy="1099645"/>
          </a:xfrm>
        </p:grpSpPr>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5883435" y="182880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sp>
          <p:nvSpPr>
            <p:cNvPr id="52" name="TextBox 51">
              <a:extLst>
                <a:ext uri="{FF2B5EF4-FFF2-40B4-BE49-F238E27FC236}">
                  <a16:creationId xmlns:a16="http://schemas.microsoft.com/office/drawing/2014/main" id="{22A77082-F82C-4295-8949-5E820675986C}"/>
                </a:ext>
              </a:extLst>
            </p:cNvPr>
            <p:cNvSpPr txBox="1"/>
            <p:nvPr/>
          </p:nvSpPr>
          <p:spPr>
            <a:xfrm>
              <a:off x="6023792" y="1975399"/>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02</a:t>
              </a:r>
            </a:p>
            <a:p>
              <a:pPr algn="ctr"/>
              <a:r>
                <a:rPr lang="en-US" sz="1000" dirty="0">
                  <a:solidFill>
                    <a:srgbClr val="4D4D4D"/>
                  </a:solidFill>
                </a:rPr>
                <a:t>OPTION</a:t>
              </a:r>
            </a:p>
          </p:txBody>
        </p:sp>
      </p:grpSp>
      <p:grpSp>
        <p:nvGrpSpPr>
          <p:cNvPr id="4" name="Group 3">
            <a:extLst>
              <a:ext uri="{FF2B5EF4-FFF2-40B4-BE49-F238E27FC236}">
                <a16:creationId xmlns:a16="http://schemas.microsoft.com/office/drawing/2014/main" id="{5DD54B50-38C4-4291-8FCD-C8ECA25CE5CB}"/>
              </a:ext>
            </a:extLst>
          </p:cNvPr>
          <p:cNvGrpSpPr/>
          <p:nvPr/>
        </p:nvGrpSpPr>
        <p:grpSpPr>
          <a:xfrm>
            <a:off x="536448" y="3657600"/>
            <a:ext cx="1645920" cy="1099645"/>
            <a:chOff x="765048" y="4092137"/>
            <a:chExt cx="1645920" cy="1099645"/>
          </a:xfrm>
        </p:grpSpPr>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765048" y="4092137"/>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sp>
          <p:nvSpPr>
            <p:cNvPr id="53" name="TextBox 52">
              <a:extLst>
                <a:ext uri="{FF2B5EF4-FFF2-40B4-BE49-F238E27FC236}">
                  <a16:creationId xmlns:a16="http://schemas.microsoft.com/office/drawing/2014/main" id="{010390DE-A902-4E5F-9212-B3B204A19747}"/>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03</a:t>
              </a:r>
            </a:p>
            <a:p>
              <a:pPr algn="ctr"/>
              <a:r>
                <a:rPr lang="en-US" sz="1000" dirty="0">
                  <a:solidFill>
                    <a:srgbClr val="4D4D4D"/>
                  </a:solidFill>
                </a:rPr>
                <a:t>OPTION</a:t>
              </a:r>
            </a:p>
          </p:txBody>
        </p:sp>
      </p:grpSp>
      <p:grpSp>
        <p:nvGrpSpPr>
          <p:cNvPr id="5" name="Group 4">
            <a:extLst>
              <a:ext uri="{FF2B5EF4-FFF2-40B4-BE49-F238E27FC236}">
                <a16:creationId xmlns:a16="http://schemas.microsoft.com/office/drawing/2014/main" id="{96029674-80E0-4864-ACE6-DE99484E1A31}"/>
              </a:ext>
            </a:extLst>
          </p:cNvPr>
          <p:cNvGrpSpPr/>
          <p:nvPr/>
        </p:nvGrpSpPr>
        <p:grpSpPr>
          <a:xfrm>
            <a:off x="6108551" y="3657600"/>
            <a:ext cx="1645920" cy="1099645"/>
            <a:chOff x="5879951" y="4092137"/>
            <a:chExt cx="1645920" cy="1099645"/>
          </a:xfrm>
        </p:grpSpPr>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5879951" y="4092137"/>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sp>
          <p:nvSpPr>
            <p:cNvPr id="54" name="TextBox 53">
              <a:extLst>
                <a:ext uri="{FF2B5EF4-FFF2-40B4-BE49-F238E27FC236}">
                  <a16:creationId xmlns:a16="http://schemas.microsoft.com/office/drawing/2014/main" id="{0837CABE-CEDB-46BC-BE92-04864D1EC369}"/>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04</a:t>
              </a:r>
            </a:p>
            <a:p>
              <a:pPr algn="ctr"/>
              <a:r>
                <a:rPr lang="en-US" sz="1000" dirty="0">
                  <a:solidFill>
                    <a:srgbClr val="4D4D4D"/>
                  </a:solidFill>
                </a:rPr>
                <a:t>OPTION</a:t>
              </a:r>
            </a:p>
          </p:txBody>
        </p:sp>
      </p:grpSp>
      <p:sp>
        <p:nvSpPr>
          <p:cNvPr id="29" name="TextBox 28">
            <a:extLst>
              <a:ext uri="{FF2B5EF4-FFF2-40B4-BE49-F238E27FC236}">
                <a16:creationId xmlns:a16="http://schemas.microsoft.com/office/drawing/2014/main" id="{1DA144FB-EB75-4FD7-B439-156259064DBC}"/>
              </a:ext>
            </a:extLst>
          </p:cNvPr>
          <p:cNvSpPr txBox="1"/>
          <p:nvPr/>
        </p:nvSpPr>
        <p:spPr>
          <a:xfrm>
            <a:off x="2209800" y="5212080"/>
            <a:ext cx="3886200" cy="1308050"/>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D0AA3C1-539E-4ECE-900D-1A68FA8CA137}"/>
              </a:ext>
            </a:extLst>
          </p:cNvPr>
          <p:cNvSpPr txBox="1"/>
          <p:nvPr/>
        </p:nvSpPr>
        <p:spPr>
          <a:xfrm>
            <a:off x="7772400" y="5212080"/>
            <a:ext cx="3886200" cy="1308050"/>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B25F1F6C-15F1-4789-8DF4-5E535BC0AE03}"/>
              </a:ext>
            </a:extLst>
          </p:cNvPr>
          <p:cNvGrpSpPr/>
          <p:nvPr/>
        </p:nvGrpSpPr>
        <p:grpSpPr>
          <a:xfrm>
            <a:off x="536448" y="5212080"/>
            <a:ext cx="1645920" cy="1099645"/>
            <a:chOff x="765048" y="4092137"/>
            <a:chExt cx="1645920" cy="1099645"/>
          </a:xfrm>
        </p:grpSpPr>
        <p:grpSp>
          <p:nvGrpSpPr>
            <p:cNvPr id="32" name="Group 31">
              <a:extLst>
                <a:ext uri="{FF2B5EF4-FFF2-40B4-BE49-F238E27FC236}">
                  <a16:creationId xmlns:a16="http://schemas.microsoft.com/office/drawing/2014/main" id="{365F0A2A-852C-4147-9BFC-88E50132DF53}"/>
                </a:ext>
              </a:extLst>
            </p:cNvPr>
            <p:cNvGrpSpPr>
              <a:grpSpLocks noChangeAspect="1"/>
            </p:cNvGrpSpPr>
            <p:nvPr/>
          </p:nvGrpSpPr>
          <p:grpSpPr>
            <a:xfrm>
              <a:off x="765048" y="4092137"/>
              <a:ext cx="1645920" cy="1099645"/>
              <a:chOff x="3048000" y="1828800"/>
              <a:chExt cx="3121152" cy="2085246"/>
            </a:xfrm>
          </p:grpSpPr>
          <p:sp>
            <p:nvSpPr>
              <p:cNvPr id="34" name="Oval 33">
                <a:extLst>
                  <a:ext uri="{FF2B5EF4-FFF2-40B4-BE49-F238E27FC236}">
                    <a16:creationId xmlns:a16="http://schemas.microsoft.com/office/drawing/2014/main" id="{2339D503-195B-4380-BAB8-B97875C8C04E}"/>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35" name="Freeform: Shape 34">
                <a:extLst>
                  <a:ext uri="{FF2B5EF4-FFF2-40B4-BE49-F238E27FC236}">
                    <a16:creationId xmlns:a16="http://schemas.microsoft.com/office/drawing/2014/main" id="{62AA0C39-C58F-4E1E-AF02-B8549C27978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sp>
          <p:nvSpPr>
            <p:cNvPr id="33" name="TextBox 32">
              <a:extLst>
                <a:ext uri="{FF2B5EF4-FFF2-40B4-BE49-F238E27FC236}">
                  <a16:creationId xmlns:a16="http://schemas.microsoft.com/office/drawing/2014/main" id="{46372023-AB86-46FA-9C62-5B7D96A11438}"/>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05</a:t>
              </a:r>
            </a:p>
            <a:p>
              <a:pPr algn="ctr"/>
              <a:r>
                <a:rPr lang="en-US" sz="1000" dirty="0">
                  <a:solidFill>
                    <a:srgbClr val="4D4D4D"/>
                  </a:solidFill>
                </a:rPr>
                <a:t>OPTION</a:t>
              </a:r>
            </a:p>
          </p:txBody>
        </p:sp>
      </p:grpSp>
      <p:grpSp>
        <p:nvGrpSpPr>
          <p:cNvPr id="36" name="Group 35">
            <a:extLst>
              <a:ext uri="{FF2B5EF4-FFF2-40B4-BE49-F238E27FC236}">
                <a16:creationId xmlns:a16="http://schemas.microsoft.com/office/drawing/2014/main" id="{946F3189-D095-4F03-8B93-DF28E2FD2648}"/>
              </a:ext>
            </a:extLst>
          </p:cNvPr>
          <p:cNvGrpSpPr/>
          <p:nvPr/>
        </p:nvGrpSpPr>
        <p:grpSpPr>
          <a:xfrm>
            <a:off x="6108551" y="5212080"/>
            <a:ext cx="1645920" cy="1099645"/>
            <a:chOff x="5879951" y="4092137"/>
            <a:chExt cx="1645920" cy="1099645"/>
          </a:xfrm>
        </p:grpSpPr>
        <p:grpSp>
          <p:nvGrpSpPr>
            <p:cNvPr id="38" name="Group 37">
              <a:extLst>
                <a:ext uri="{FF2B5EF4-FFF2-40B4-BE49-F238E27FC236}">
                  <a16:creationId xmlns:a16="http://schemas.microsoft.com/office/drawing/2014/main" id="{C3657C9B-30AD-42FB-A6B6-831FF7A6C18E}"/>
                </a:ext>
              </a:extLst>
            </p:cNvPr>
            <p:cNvGrpSpPr>
              <a:grpSpLocks noChangeAspect="1"/>
            </p:cNvGrpSpPr>
            <p:nvPr/>
          </p:nvGrpSpPr>
          <p:grpSpPr>
            <a:xfrm>
              <a:off x="5879951" y="4092137"/>
              <a:ext cx="1645920" cy="1099645"/>
              <a:chOff x="3048000" y="1828800"/>
              <a:chExt cx="3121152" cy="2085246"/>
            </a:xfrm>
          </p:grpSpPr>
          <p:sp>
            <p:nvSpPr>
              <p:cNvPr id="40" name="Oval 39">
                <a:extLst>
                  <a:ext uri="{FF2B5EF4-FFF2-40B4-BE49-F238E27FC236}">
                    <a16:creationId xmlns:a16="http://schemas.microsoft.com/office/drawing/2014/main" id="{975B0108-8D30-4C5C-AB2C-718314D1790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41" name="Freeform: Shape 40">
                <a:extLst>
                  <a:ext uri="{FF2B5EF4-FFF2-40B4-BE49-F238E27FC236}">
                    <a16:creationId xmlns:a16="http://schemas.microsoft.com/office/drawing/2014/main" id="{839C3BC9-DC03-45DE-B9C6-977791620E6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sp>
          <p:nvSpPr>
            <p:cNvPr id="39" name="TextBox 38">
              <a:extLst>
                <a:ext uri="{FF2B5EF4-FFF2-40B4-BE49-F238E27FC236}">
                  <a16:creationId xmlns:a16="http://schemas.microsoft.com/office/drawing/2014/main" id="{D8B21486-5B16-480A-B869-C82AC2B2AD2C}"/>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06</a:t>
              </a:r>
            </a:p>
            <a:p>
              <a:pPr algn="ctr"/>
              <a:r>
                <a:rPr lang="en-US" sz="1000" dirty="0">
                  <a:solidFill>
                    <a:srgbClr val="4D4D4D"/>
                  </a:solidFill>
                </a:rPr>
                <a:t>OPTION</a:t>
              </a:r>
            </a:p>
          </p:txBody>
        </p:sp>
      </p:grpSp>
      <p:sp>
        <p:nvSpPr>
          <p:cNvPr id="57" name="TextBox 56">
            <a:extLst>
              <a:ext uri="{FF2B5EF4-FFF2-40B4-BE49-F238E27FC236}">
                <a16:creationId xmlns:a16="http://schemas.microsoft.com/office/drawing/2014/main" id="{CB605BEE-A0DE-45DB-B807-163770001E1E}"/>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4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D4D4D"/>
              </a:solidFill>
              <a:latin typeface="Candara" panose="020E0502030303020204" pitchFamily="34" charset="0"/>
            </a:endParaRPr>
          </a:p>
        </p:txBody>
      </p:sp>
    </p:spTree>
    <p:extLst>
      <p:ext uri="{BB962C8B-B14F-4D97-AF65-F5344CB8AC3E}">
        <p14:creationId xmlns:p14="http://schemas.microsoft.com/office/powerpoint/2010/main" val="379207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1000" fill="hold"/>
                                        <p:tgtEl>
                                          <p:spTgt spid="3"/>
                                        </p:tgtEl>
                                        <p:attrNameLst>
                                          <p:attrName>ppt_w</p:attrName>
                                        </p:attrNameLst>
                                      </p:cBhvr>
                                      <p:tavLst>
                                        <p:tav tm="0">
                                          <p:val>
                                            <p:fltVal val="0"/>
                                          </p:val>
                                        </p:tav>
                                        <p:tav tm="100000">
                                          <p:val>
                                            <p:strVal val="#ppt_w"/>
                                          </p:val>
                                        </p:tav>
                                      </p:tavLst>
                                    </p:anim>
                                    <p:anim calcmode="lin" valueType="num">
                                      <p:cBhvr>
                                        <p:cTn id="25" dur="1000" fill="hold"/>
                                        <p:tgtEl>
                                          <p:spTgt spid="3"/>
                                        </p:tgtEl>
                                        <p:attrNameLst>
                                          <p:attrName>ppt_h</p:attrName>
                                        </p:attrNameLst>
                                      </p:cBhvr>
                                      <p:tavLst>
                                        <p:tav tm="0">
                                          <p:val>
                                            <p:fltVal val="0"/>
                                          </p:val>
                                        </p:tav>
                                        <p:tav tm="100000">
                                          <p:val>
                                            <p:strVal val="#ppt_h"/>
                                          </p:val>
                                        </p:tav>
                                      </p:tavLst>
                                    </p:anim>
                                    <p:anim calcmode="lin" valueType="num">
                                      <p:cBhvr>
                                        <p:cTn id="26" dur="1000" fill="hold"/>
                                        <p:tgtEl>
                                          <p:spTgt spid="3"/>
                                        </p:tgtEl>
                                        <p:attrNameLst>
                                          <p:attrName>style.rotation</p:attrName>
                                        </p:attrNameLst>
                                      </p:cBhvr>
                                      <p:tavLst>
                                        <p:tav tm="0">
                                          <p:val>
                                            <p:fltVal val="90"/>
                                          </p:val>
                                        </p:tav>
                                        <p:tav tm="100000">
                                          <p:val>
                                            <p:fltVal val="0"/>
                                          </p:val>
                                        </p:tav>
                                      </p:tavLst>
                                    </p:anim>
                                    <p:animEffect transition="in" filter="fade">
                                      <p:cBhvr>
                                        <p:cTn id="27" dur="1000"/>
                                        <p:tgtEl>
                                          <p:spTgt spid="3"/>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fltVal val="0"/>
                                          </p:val>
                                        </p:tav>
                                        <p:tav tm="100000">
                                          <p:val>
                                            <p:strVal val="#ppt_w"/>
                                          </p:val>
                                        </p:tav>
                                      </p:tavLst>
                                    </p:anim>
                                    <p:anim calcmode="lin" valueType="num">
                                      <p:cBhvr>
                                        <p:cTn id="38" dur="1000" fill="hold"/>
                                        <p:tgtEl>
                                          <p:spTgt spid="4"/>
                                        </p:tgtEl>
                                        <p:attrNameLst>
                                          <p:attrName>ppt_h</p:attrName>
                                        </p:attrNameLst>
                                      </p:cBhvr>
                                      <p:tavLst>
                                        <p:tav tm="0">
                                          <p:val>
                                            <p:fltVal val="0"/>
                                          </p:val>
                                        </p:tav>
                                        <p:tav tm="100000">
                                          <p:val>
                                            <p:strVal val="#ppt_h"/>
                                          </p:val>
                                        </p:tav>
                                      </p:tavLst>
                                    </p:anim>
                                    <p:anim calcmode="lin" valueType="num">
                                      <p:cBhvr>
                                        <p:cTn id="39" dur="1000" fill="hold"/>
                                        <p:tgtEl>
                                          <p:spTgt spid="4"/>
                                        </p:tgtEl>
                                        <p:attrNameLst>
                                          <p:attrName>style.rotation</p:attrName>
                                        </p:attrNameLst>
                                      </p:cBhvr>
                                      <p:tavLst>
                                        <p:tav tm="0">
                                          <p:val>
                                            <p:fltVal val="90"/>
                                          </p:val>
                                        </p:tav>
                                        <p:tav tm="100000">
                                          <p:val>
                                            <p:fltVal val="0"/>
                                          </p:val>
                                        </p:tav>
                                      </p:tavLst>
                                    </p:anim>
                                    <p:animEffect transition="in" filter="fade">
                                      <p:cBhvr>
                                        <p:cTn id="40" dur="1000"/>
                                        <p:tgtEl>
                                          <p:spTgt spid="4"/>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1000"/>
                                        <p:tgtEl>
                                          <p:spTgt spid="46"/>
                                        </p:tgtEl>
                                      </p:cBhvr>
                                    </p:animEffect>
                                    <p:anim calcmode="lin" valueType="num">
                                      <p:cBhvr>
                                        <p:cTn id="45" dur="1000" fill="hold"/>
                                        <p:tgtEl>
                                          <p:spTgt spid="46"/>
                                        </p:tgtEl>
                                        <p:attrNameLst>
                                          <p:attrName>ppt_x</p:attrName>
                                        </p:attrNameLst>
                                      </p:cBhvr>
                                      <p:tavLst>
                                        <p:tav tm="0">
                                          <p:val>
                                            <p:strVal val="#ppt_x"/>
                                          </p:val>
                                        </p:tav>
                                        <p:tav tm="100000">
                                          <p:val>
                                            <p:strVal val="#ppt_x"/>
                                          </p:val>
                                        </p:tav>
                                      </p:tavLst>
                                    </p:anim>
                                    <p:anim calcmode="lin" valueType="num">
                                      <p:cBhvr>
                                        <p:cTn id="46" dur="1000" fill="hold"/>
                                        <p:tgtEl>
                                          <p:spTgt spid="46"/>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p:cTn id="50" dur="1000" fill="hold"/>
                                        <p:tgtEl>
                                          <p:spTgt spid="5"/>
                                        </p:tgtEl>
                                        <p:attrNameLst>
                                          <p:attrName>ppt_w</p:attrName>
                                        </p:attrNameLst>
                                      </p:cBhvr>
                                      <p:tavLst>
                                        <p:tav tm="0">
                                          <p:val>
                                            <p:fltVal val="0"/>
                                          </p:val>
                                        </p:tav>
                                        <p:tav tm="100000">
                                          <p:val>
                                            <p:strVal val="#ppt_w"/>
                                          </p:val>
                                        </p:tav>
                                      </p:tavLst>
                                    </p:anim>
                                    <p:anim calcmode="lin" valueType="num">
                                      <p:cBhvr>
                                        <p:cTn id="51" dur="1000" fill="hold"/>
                                        <p:tgtEl>
                                          <p:spTgt spid="5"/>
                                        </p:tgtEl>
                                        <p:attrNameLst>
                                          <p:attrName>ppt_h</p:attrName>
                                        </p:attrNameLst>
                                      </p:cBhvr>
                                      <p:tavLst>
                                        <p:tav tm="0">
                                          <p:val>
                                            <p:fltVal val="0"/>
                                          </p:val>
                                        </p:tav>
                                        <p:tav tm="100000">
                                          <p:val>
                                            <p:strVal val="#ppt_h"/>
                                          </p:val>
                                        </p:tav>
                                      </p:tavLst>
                                    </p:anim>
                                    <p:anim calcmode="lin" valueType="num">
                                      <p:cBhvr>
                                        <p:cTn id="52" dur="1000" fill="hold"/>
                                        <p:tgtEl>
                                          <p:spTgt spid="5"/>
                                        </p:tgtEl>
                                        <p:attrNameLst>
                                          <p:attrName>style.rotation</p:attrName>
                                        </p:attrNameLst>
                                      </p:cBhvr>
                                      <p:tavLst>
                                        <p:tav tm="0">
                                          <p:val>
                                            <p:fltVal val="90"/>
                                          </p:val>
                                        </p:tav>
                                        <p:tav tm="100000">
                                          <p:val>
                                            <p:fltVal val="0"/>
                                          </p:val>
                                        </p:tav>
                                      </p:tavLst>
                                    </p:anim>
                                    <p:animEffect transition="in" filter="fade">
                                      <p:cBhvr>
                                        <p:cTn id="53" dur="1000"/>
                                        <p:tgtEl>
                                          <p:spTgt spid="5"/>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1000"/>
                                        <p:tgtEl>
                                          <p:spTgt spid="50"/>
                                        </p:tgtEl>
                                      </p:cBhvr>
                                    </p:animEffect>
                                    <p:anim calcmode="lin" valueType="num">
                                      <p:cBhvr>
                                        <p:cTn id="58" dur="1000" fill="hold"/>
                                        <p:tgtEl>
                                          <p:spTgt spid="50"/>
                                        </p:tgtEl>
                                        <p:attrNameLst>
                                          <p:attrName>ppt_x</p:attrName>
                                        </p:attrNameLst>
                                      </p:cBhvr>
                                      <p:tavLst>
                                        <p:tav tm="0">
                                          <p:val>
                                            <p:strVal val="#ppt_x"/>
                                          </p:val>
                                        </p:tav>
                                        <p:tav tm="100000">
                                          <p:val>
                                            <p:strVal val="#ppt_x"/>
                                          </p:val>
                                        </p:tav>
                                      </p:tavLst>
                                    </p:anim>
                                    <p:anim calcmode="lin" valueType="num">
                                      <p:cBhvr>
                                        <p:cTn id="59" dur="1000" fill="hold"/>
                                        <p:tgtEl>
                                          <p:spTgt spid="50"/>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31"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1000" fill="hold"/>
                                        <p:tgtEl>
                                          <p:spTgt spid="31"/>
                                        </p:tgtEl>
                                        <p:attrNameLst>
                                          <p:attrName>ppt_w</p:attrName>
                                        </p:attrNameLst>
                                      </p:cBhvr>
                                      <p:tavLst>
                                        <p:tav tm="0">
                                          <p:val>
                                            <p:fltVal val="0"/>
                                          </p:val>
                                        </p:tav>
                                        <p:tav tm="100000">
                                          <p:val>
                                            <p:strVal val="#ppt_w"/>
                                          </p:val>
                                        </p:tav>
                                      </p:tavLst>
                                    </p:anim>
                                    <p:anim calcmode="lin" valueType="num">
                                      <p:cBhvr>
                                        <p:cTn id="64" dur="1000" fill="hold"/>
                                        <p:tgtEl>
                                          <p:spTgt spid="31"/>
                                        </p:tgtEl>
                                        <p:attrNameLst>
                                          <p:attrName>ppt_h</p:attrName>
                                        </p:attrNameLst>
                                      </p:cBhvr>
                                      <p:tavLst>
                                        <p:tav tm="0">
                                          <p:val>
                                            <p:fltVal val="0"/>
                                          </p:val>
                                        </p:tav>
                                        <p:tav tm="100000">
                                          <p:val>
                                            <p:strVal val="#ppt_h"/>
                                          </p:val>
                                        </p:tav>
                                      </p:tavLst>
                                    </p:anim>
                                    <p:anim calcmode="lin" valueType="num">
                                      <p:cBhvr>
                                        <p:cTn id="65" dur="1000" fill="hold"/>
                                        <p:tgtEl>
                                          <p:spTgt spid="31"/>
                                        </p:tgtEl>
                                        <p:attrNameLst>
                                          <p:attrName>style.rotation</p:attrName>
                                        </p:attrNameLst>
                                      </p:cBhvr>
                                      <p:tavLst>
                                        <p:tav tm="0">
                                          <p:val>
                                            <p:fltVal val="90"/>
                                          </p:val>
                                        </p:tav>
                                        <p:tav tm="100000">
                                          <p:val>
                                            <p:fltVal val="0"/>
                                          </p:val>
                                        </p:tav>
                                      </p:tavLst>
                                    </p:anim>
                                    <p:animEffect transition="in" filter="fade">
                                      <p:cBhvr>
                                        <p:cTn id="66" dur="1000"/>
                                        <p:tgtEl>
                                          <p:spTgt spid="31"/>
                                        </p:tgtEl>
                                      </p:cBhvr>
                                    </p:animEffect>
                                  </p:childTnLst>
                                </p:cTn>
                              </p:par>
                            </p:childTnLst>
                          </p:cTn>
                        </p:par>
                        <p:par>
                          <p:cTn id="67" fill="hold">
                            <p:stCondLst>
                              <p:cond delay="10000"/>
                            </p:stCondLst>
                            <p:childTnLst>
                              <p:par>
                                <p:cTn id="68" presetID="42" presetClass="entr" presetSubtype="0" fill="hold" grpId="0" nodeType="after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fade">
                                      <p:cBhvr>
                                        <p:cTn id="70" dur="1000"/>
                                        <p:tgtEl>
                                          <p:spTgt spid="29"/>
                                        </p:tgtEl>
                                      </p:cBhvr>
                                    </p:animEffect>
                                    <p:anim calcmode="lin" valueType="num">
                                      <p:cBhvr>
                                        <p:cTn id="71" dur="1000" fill="hold"/>
                                        <p:tgtEl>
                                          <p:spTgt spid="29"/>
                                        </p:tgtEl>
                                        <p:attrNameLst>
                                          <p:attrName>ppt_x</p:attrName>
                                        </p:attrNameLst>
                                      </p:cBhvr>
                                      <p:tavLst>
                                        <p:tav tm="0">
                                          <p:val>
                                            <p:strVal val="#ppt_x"/>
                                          </p:val>
                                        </p:tav>
                                        <p:tav tm="100000">
                                          <p:val>
                                            <p:strVal val="#ppt_x"/>
                                          </p:val>
                                        </p:tav>
                                      </p:tavLst>
                                    </p:anim>
                                    <p:anim calcmode="lin" valueType="num">
                                      <p:cBhvr>
                                        <p:cTn id="72" dur="1000" fill="hold"/>
                                        <p:tgtEl>
                                          <p:spTgt spid="29"/>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31" presetClass="entr" presetSubtype="0"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1000" fill="hold"/>
                                        <p:tgtEl>
                                          <p:spTgt spid="36"/>
                                        </p:tgtEl>
                                        <p:attrNameLst>
                                          <p:attrName>ppt_w</p:attrName>
                                        </p:attrNameLst>
                                      </p:cBhvr>
                                      <p:tavLst>
                                        <p:tav tm="0">
                                          <p:val>
                                            <p:fltVal val="0"/>
                                          </p:val>
                                        </p:tav>
                                        <p:tav tm="100000">
                                          <p:val>
                                            <p:strVal val="#ppt_w"/>
                                          </p:val>
                                        </p:tav>
                                      </p:tavLst>
                                    </p:anim>
                                    <p:anim calcmode="lin" valueType="num">
                                      <p:cBhvr>
                                        <p:cTn id="77" dur="1000" fill="hold"/>
                                        <p:tgtEl>
                                          <p:spTgt spid="36"/>
                                        </p:tgtEl>
                                        <p:attrNameLst>
                                          <p:attrName>ppt_h</p:attrName>
                                        </p:attrNameLst>
                                      </p:cBhvr>
                                      <p:tavLst>
                                        <p:tav tm="0">
                                          <p:val>
                                            <p:fltVal val="0"/>
                                          </p:val>
                                        </p:tav>
                                        <p:tav tm="100000">
                                          <p:val>
                                            <p:strVal val="#ppt_h"/>
                                          </p:val>
                                        </p:tav>
                                      </p:tavLst>
                                    </p:anim>
                                    <p:anim calcmode="lin" valueType="num">
                                      <p:cBhvr>
                                        <p:cTn id="78" dur="1000" fill="hold"/>
                                        <p:tgtEl>
                                          <p:spTgt spid="36"/>
                                        </p:tgtEl>
                                        <p:attrNameLst>
                                          <p:attrName>style.rotation</p:attrName>
                                        </p:attrNameLst>
                                      </p:cBhvr>
                                      <p:tavLst>
                                        <p:tav tm="0">
                                          <p:val>
                                            <p:fltVal val="90"/>
                                          </p:val>
                                        </p:tav>
                                        <p:tav tm="100000">
                                          <p:val>
                                            <p:fltVal val="0"/>
                                          </p:val>
                                        </p:tav>
                                      </p:tavLst>
                                    </p:anim>
                                    <p:animEffect transition="in" filter="fade">
                                      <p:cBhvr>
                                        <p:cTn id="79" dur="1000"/>
                                        <p:tgtEl>
                                          <p:spTgt spid="36"/>
                                        </p:tgtEl>
                                      </p:cBhvr>
                                    </p:animEffect>
                                  </p:childTnLst>
                                </p:cTn>
                              </p:par>
                            </p:childTnLst>
                          </p:cTn>
                        </p:par>
                        <p:par>
                          <p:cTn id="80" fill="hold">
                            <p:stCondLst>
                              <p:cond delay="12000"/>
                            </p:stCondLst>
                            <p:childTnLst>
                              <p:par>
                                <p:cTn id="81" presetID="42" presetClass="entr" presetSubtype="0" fill="hold" grpId="0"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fade">
                                      <p:cBhvr>
                                        <p:cTn id="83" dur="1000"/>
                                        <p:tgtEl>
                                          <p:spTgt spid="30"/>
                                        </p:tgtEl>
                                      </p:cBhvr>
                                    </p:animEffect>
                                    <p:anim calcmode="lin" valueType="num">
                                      <p:cBhvr>
                                        <p:cTn id="84" dur="1000" fill="hold"/>
                                        <p:tgtEl>
                                          <p:spTgt spid="30"/>
                                        </p:tgtEl>
                                        <p:attrNameLst>
                                          <p:attrName>ppt_x</p:attrName>
                                        </p:attrNameLst>
                                      </p:cBhvr>
                                      <p:tavLst>
                                        <p:tav tm="0">
                                          <p:val>
                                            <p:strVal val="#ppt_x"/>
                                          </p:val>
                                        </p:tav>
                                        <p:tav tm="100000">
                                          <p:val>
                                            <p:strVal val="#ppt_x"/>
                                          </p:val>
                                        </p:tav>
                                      </p:tavLst>
                                    </p:anim>
                                    <p:anim calcmode="lin" valueType="num">
                                      <p:cBhvr>
                                        <p:cTn id="8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29" grpId="0"/>
      <p:bldP spid="30"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1563</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2019-07-21T18:02:21Z</dcterms:modified>
</cp:coreProperties>
</file>