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6951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44D7F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2678238"/>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6B8E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239BD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2677857"/>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157EBF"/>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2677476"/>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0967B9"/>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2019-07-21T18:01:27Z</dcterms:modified>
</cp:coreProperties>
</file>