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695111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s>
</file>

<file path=ppt/slides/_rels/slide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27B41F80-C536-4636-832A-07893AF5DE9D}"/>
              </a:ext>
            </a:extLst>
          </p:cNvPr>
          <p:cNvSpPr>
            <a:spLocks noChangeAspect="1"/>
          </p:cNvSpPr>
          <p:nvPr/>
        </p:nvSpPr>
        <p:spPr>
          <a:xfrm>
            <a:off x="836768" y="2666405"/>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58984D3E-5345-43C9-AE20-DC3DA394F70D}"/>
              </a:ext>
            </a:extLst>
          </p:cNvPr>
          <p:cNvGrpSpPr/>
          <p:nvPr/>
        </p:nvGrpSpPr>
        <p:grpSpPr>
          <a:xfrm>
            <a:off x="838769" y="1676400"/>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14" name="Rectangle: Rounded Corners 13">
              <a:extLst>
                <a:ext uri="{FF2B5EF4-FFF2-40B4-BE49-F238E27FC236}">
                  <a16:creationId xmlns:a16="http://schemas.microsoft.com/office/drawing/2014/main" id="{A19948AA-073F-42EF-B150-8DC73C84E8F1}"/>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0ED9D34A-2D4E-41EC-8E69-A0A69F014685}"/>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44D7FB"/>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9" name="TextBox 28">
            <a:extLst>
              <a:ext uri="{FF2B5EF4-FFF2-40B4-BE49-F238E27FC236}">
                <a16:creationId xmlns:a16="http://schemas.microsoft.com/office/drawing/2014/main" id="{63CBB92F-044B-4DFC-A7DF-9DF0C52982C2}"/>
              </a:ext>
            </a:extLst>
          </p:cNvPr>
          <p:cNvSpPr txBox="1"/>
          <p:nvPr/>
        </p:nvSpPr>
        <p:spPr>
          <a:xfrm>
            <a:off x="890940" y="3744042"/>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16" name="TextBox 15">
            <a:extLst>
              <a:ext uri="{FF2B5EF4-FFF2-40B4-BE49-F238E27FC236}">
                <a16:creationId xmlns:a16="http://schemas.microsoft.com/office/drawing/2014/main" id="{3CFDEDE4-5CEC-470A-B528-43707CE9ED35}"/>
              </a:ext>
            </a:extLst>
          </p:cNvPr>
          <p:cNvSpPr txBox="1"/>
          <p:nvPr/>
        </p:nvSpPr>
        <p:spPr>
          <a:xfrm>
            <a:off x="858174" y="1688233"/>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01</a:t>
            </a:r>
          </a:p>
          <a:p>
            <a:pPr algn="ctr"/>
            <a:r>
              <a:rPr lang="en-US" sz="1000" dirty="0">
                <a:solidFill>
                  <a:srgbClr val="464646"/>
                </a:solidFill>
              </a:rPr>
              <a:t>OPTION</a:t>
            </a:r>
          </a:p>
        </p:txBody>
      </p:sp>
      <p:pic>
        <p:nvPicPr>
          <p:cNvPr id="21" name="Graphic 20" descr="Stethoscope">
            <a:extLst>
              <a:ext uri="{FF2B5EF4-FFF2-40B4-BE49-F238E27FC236}">
                <a16:creationId xmlns:a16="http://schemas.microsoft.com/office/drawing/2014/main" id="{0182B605-3A25-4A59-96F2-CA28571766B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006301" y="2866353"/>
            <a:ext cx="548640" cy="548640"/>
          </a:xfrm>
          <a:prstGeom prst="rect">
            <a:avLst/>
          </a:prstGeom>
        </p:spPr>
      </p:pic>
      <p:sp>
        <p:nvSpPr>
          <p:cNvPr id="31" name="TextBox 30">
            <a:extLst>
              <a:ext uri="{FF2B5EF4-FFF2-40B4-BE49-F238E27FC236}">
                <a16:creationId xmlns:a16="http://schemas.microsoft.com/office/drawing/2014/main" id="{FFDBF3F8-685E-450C-BA19-6230A72EA5CD}"/>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D4D4D"/>
                </a:solidFill>
                <a:latin typeface="Bernard MT Condensed" panose="02050806060905020404" pitchFamily="18" charset="0"/>
              </a:rPr>
              <a:t>TITLE GOES HERE</a:t>
            </a:r>
          </a:p>
          <a:p>
            <a:pPr algn="ctr"/>
            <a:r>
              <a:rPr lang="en-US" dirty="0">
                <a:solidFill>
                  <a:srgbClr val="4D4D4D"/>
                </a:solidFill>
                <a:latin typeface="Candara" panose="020E0502030303020204" pitchFamily="34" charset="0"/>
              </a:rPr>
              <a:t>Your Subtitle</a:t>
            </a:r>
          </a:p>
        </p:txBody>
      </p:sp>
      <p:sp>
        <p:nvSpPr>
          <p:cNvPr id="32" name="Freeform: Shape 31">
            <a:extLst>
              <a:ext uri="{FF2B5EF4-FFF2-40B4-BE49-F238E27FC236}">
                <a16:creationId xmlns:a16="http://schemas.microsoft.com/office/drawing/2014/main" id="{CFB276B3-1D81-46A7-BE58-42F0D6E61B0F}"/>
              </a:ext>
            </a:extLst>
          </p:cNvPr>
          <p:cNvSpPr>
            <a:spLocks noChangeAspect="1"/>
          </p:cNvSpPr>
          <p:nvPr/>
        </p:nvSpPr>
        <p:spPr>
          <a:xfrm>
            <a:off x="3003381" y="2678238"/>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3" name="Group 32">
            <a:extLst>
              <a:ext uri="{FF2B5EF4-FFF2-40B4-BE49-F238E27FC236}">
                <a16:creationId xmlns:a16="http://schemas.microsoft.com/office/drawing/2014/main" id="{29BD434B-00F3-42C5-925A-67007DA98CE6}"/>
              </a:ext>
            </a:extLst>
          </p:cNvPr>
          <p:cNvGrpSpPr/>
          <p:nvPr/>
        </p:nvGrpSpPr>
        <p:grpSpPr>
          <a:xfrm>
            <a:off x="3005382" y="1688233"/>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34" name="Rectangle: Rounded Corners 33">
              <a:extLst>
                <a:ext uri="{FF2B5EF4-FFF2-40B4-BE49-F238E27FC236}">
                  <a16:creationId xmlns:a16="http://schemas.microsoft.com/office/drawing/2014/main" id="{32F9BBBE-1475-45C8-8A98-6A4DEE5C4A52}"/>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Shape 34">
              <a:extLst>
                <a:ext uri="{FF2B5EF4-FFF2-40B4-BE49-F238E27FC236}">
                  <a16:creationId xmlns:a16="http://schemas.microsoft.com/office/drawing/2014/main" id="{901B7C22-2224-40C6-9B35-55A4EB4FF81E}"/>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36B8E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6" name="TextBox 35">
            <a:extLst>
              <a:ext uri="{FF2B5EF4-FFF2-40B4-BE49-F238E27FC236}">
                <a16:creationId xmlns:a16="http://schemas.microsoft.com/office/drawing/2014/main" id="{A078A6F9-4FF1-43EE-A035-078974A3CC33}"/>
              </a:ext>
            </a:extLst>
          </p:cNvPr>
          <p:cNvSpPr txBox="1"/>
          <p:nvPr/>
        </p:nvSpPr>
        <p:spPr>
          <a:xfrm>
            <a:off x="3024787" y="1700066"/>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02</a:t>
            </a:r>
          </a:p>
          <a:p>
            <a:pPr algn="ctr"/>
            <a:r>
              <a:rPr lang="en-US" sz="1000" dirty="0">
                <a:solidFill>
                  <a:srgbClr val="464646"/>
                </a:solidFill>
              </a:rPr>
              <a:t>OPTION</a:t>
            </a:r>
          </a:p>
        </p:txBody>
      </p:sp>
      <p:sp>
        <p:nvSpPr>
          <p:cNvPr id="37" name="TextBox 36">
            <a:extLst>
              <a:ext uri="{FF2B5EF4-FFF2-40B4-BE49-F238E27FC236}">
                <a16:creationId xmlns:a16="http://schemas.microsoft.com/office/drawing/2014/main" id="{487D35BD-1FA7-4C43-88D5-8EAFE80FEF6B}"/>
              </a:ext>
            </a:extLst>
          </p:cNvPr>
          <p:cNvSpPr txBox="1"/>
          <p:nvPr/>
        </p:nvSpPr>
        <p:spPr>
          <a:xfrm>
            <a:off x="3057553" y="3755875"/>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44" name="Freeform: Shape 43">
            <a:extLst>
              <a:ext uri="{FF2B5EF4-FFF2-40B4-BE49-F238E27FC236}">
                <a16:creationId xmlns:a16="http://schemas.microsoft.com/office/drawing/2014/main" id="{A186FE42-393E-4F3B-8840-E6FD9DD772E0}"/>
              </a:ext>
            </a:extLst>
          </p:cNvPr>
          <p:cNvSpPr>
            <a:spLocks noChangeAspect="1"/>
          </p:cNvSpPr>
          <p:nvPr/>
        </p:nvSpPr>
        <p:spPr>
          <a:xfrm>
            <a:off x="5176587" y="2690071"/>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5367C4CC-3AF2-4D59-80B5-58FEB090B820}"/>
              </a:ext>
            </a:extLst>
          </p:cNvPr>
          <p:cNvGrpSpPr/>
          <p:nvPr/>
        </p:nvGrpSpPr>
        <p:grpSpPr>
          <a:xfrm>
            <a:off x="5178588" y="1700066"/>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46" name="Rectangle: Rounded Corners 45">
              <a:extLst>
                <a:ext uri="{FF2B5EF4-FFF2-40B4-BE49-F238E27FC236}">
                  <a16:creationId xmlns:a16="http://schemas.microsoft.com/office/drawing/2014/main" id="{0C2D97A8-A8C4-4F82-BFA7-AE0D79CAA21B}"/>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2E8B646C-8DF7-475A-BEA2-7C0EB406B6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239BD3"/>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8" name="TextBox 47">
            <a:extLst>
              <a:ext uri="{FF2B5EF4-FFF2-40B4-BE49-F238E27FC236}">
                <a16:creationId xmlns:a16="http://schemas.microsoft.com/office/drawing/2014/main" id="{EDEAA837-EDD5-4DFE-BCCD-C81407B3A75F}"/>
              </a:ext>
            </a:extLst>
          </p:cNvPr>
          <p:cNvSpPr txBox="1"/>
          <p:nvPr/>
        </p:nvSpPr>
        <p:spPr>
          <a:xfrm>
            <a:off x="5197993" y="1711899"/>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03</a:t>
            </a:r>
          </a:p>
          <a:p>
            <a:pPr algn="ctr"/>
            <a:r>
              <a:rPr lang="en-US" sz="1000" dirty="0">
                <a:solidFill>
                  <a:srgbClr val="464646"/>
                </a:solidFill>
              </a:rPr>
              <a:t>OPTION</a:t>
            </a:r>
          </a:p>
        </p:txBody>
      </p:sp>
      <p:sp>
        <p:nvSpPr>
          <p:cNvPr id="49" name="TextBox 48">
            <a:extLst>
              <a:ext uri="{FF2B5EF4-FFF2-40B4-BE49-F238E27FC236}">
                <a16:creationId xmlns:a16="http://schemas.microsoft.com/office/drawing/2014/main" id="{F997FE96-21E7-4241-8A55-11EF19DD3B39}"/>
              </a:ext>
            </a:extLst>
          </p:cNvPr>
          <p:cNvSpPr txBox="1"/>
          <p:nvPr/>
        </p:nvSpPr>
        <p:spPr>
          <a:xfrm>
            <a:off x="5230759" y="3767708"/>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0" name="Freeform: Shape 49">
            <a:extLst>
              <a:ext uri="{FF2B5EF4-FFF2-40B4-BE49-F238E27FC236}">
                <a16:creationId xmlns:a16="http://schemas.microsoft.com/office/drawing/2014/main" id="{0AD1C1D5-ABE6-4B90-B638-764924AEB45A}"/>
              </a:ext>
            </a:extLst>
          </p:cNvPr>
          <p:cNvSpPr>
            <a:spLocks noChangeAspect="1"/>
          </p:cNvSpPr>
          <p:nvPr/>
        </p:nvSpPr>
        <p:spPr>
          <a:xfrm>
            <a:off x="7343200" y="2677857"/>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1" name="Group 50">
            <a:extLst>
              <a:ext uri="{FF2B5EF4-FFF2-40B4-BE49-F238E27FC236}">
                <a16:creationId xmlns:a16="http://schemas.microsoft.com/office/drawing/2014/main" id="{502E833E-ADD7-4E32-8829-FF24B9BFCC11}"/>
              </a:ext>
            </a:extLst>
          </p:cNvPr>
          <p:cNvGrpSpPr/>
          <p:nvPr/>
        </p:nvGrpSpPr>
        <p:grpSpPr>
          <a:xfrm>
            <a:off x="7345201" y="1687852"/>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52" name="Rectangle: Rounded Corners 51">
              <a:extLst>
                <a:ext uri="{FF2B5EF4-FFF2-40B4-BE49-F238E27FC236}">
                  <a16:creationId xmlns:a16="http://schemas.microsoft.com/office/drawing/2014/main" id="{13D3FB3C-8F03-4B2C-BA49-0BCC2C1A3B4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DB1ADA5D-FB2A-4EE1-936B-B3B9D4F0EDAB}"/>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157EBF"/>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4" name="TextBox 53">
            <a:extLst>
              <a:ext uri="{FF2B5EF4-FFF2-40B4-BE49-F238E27FC236}">
                <a16:creationId xmlns:a16="http://schemas.microsoft.com/office/drawing/2014/main" id="{C88EDA2B-4BD2-4A4F-AF0C-C8F23253D103}"/>
              </a:ext>
            </a:extLst>
          </p:cNvPr>
          <p:cNvSpPr txBox="1"/>
          <p:nvPr/>
        </p:nvSpPr>
        <p:spPr>
          <a:xfrm>
            <a:off x="7364606" y="1699685"/>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04</a:t>
            </a:r>
          </a:p>
          <a:p>
            <a:pPr algn="ctr"/>
            <a:r>
              <a:rPr lang="en-US" sz="1000" dirty="0">
                <a:solidFill>
                  <a:srgbClr val="464646"/>
                </a:solidFill>
              </a:rPr>
              <a:t>OPTION</a:t>
            </a:r>
          </a:p>
        </p:txBody>
      </p:sp>
      <p:sp>
        <p:nvSpPr>
          <p:cNvPr id="55" name="TextBox 54">
            <a:extLst>
              <a:ext uri="{FF2B5EF4-FFF2-40B4-BE49-F238E27FC236}">
                <a16:creationId xmlns:a16="http://schemas.microsoft.com/office/drawing/2014/main" id="{57EE50C2-DEED-404A-86DC-B32D40E32AD1}"/>
              </a:ext>
            </a:extLst>
          </p:cNvPr>
          <p:cNvSpPr txBox="1"/>
          <p:nvPr/>
        </p:nvSpPr>
        <p:spPr>
          <a:xfrm>
            <a:off x="7397372" y="3755494"/>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56" name="Freeform: Shape 55">
            <a:extLst>
              <a:ext uri="{FF2B5EF4-FFF2-40B4-BE49-F238E27FC236}">
                <a16:creationId xmlns:a16="http://schemas.microsoft.com/office/drawing/2014/main" id="{6AA64C81-77AB-4834-BC26-DF9F6F486203}"/>
              </a:ext>
            </a:extLst>
          </p:cNvPr>
          <p:cNvSpPr>
            <a:spLocks noChangeAspect="1"/>
          </p:cNvSpPr>
          <p:nvPr/>
        </p:nvSpPr>
        <p:spPr>
          <a:xfrm>
            <a:off x="9516406" y="2677476"/>
            <a:ext cx="1833097" cy="3886795"/>
          </a:xfrm>
          <a:custGeom>
            <a:avLst/>
            <a:gdLst>
              <a:gd name="connsiteX0" fmla="*/ 304806 w 1833097"/>
              <a:gd name="connsiteY0" fmla="*/ 0 h 3886795"/>
              <a:gd name="connsiteX1" fmla="*/ 1523994 w 1833097"/>
              <a:gd name="connsiteY1" fmla="*/ 0 h 3886795"/>
              <a:gd name="connsiteX2" fmla="*/ 1828800 w 1833097"/>
              <a:gd name="connsiteY2" fmla="*/ 304806 h 3886795"/>
              <a:gd name="connsiteX3" fmla="*/ 1828800 w 1833097"/>
              <a:gd name="connsiteY3" fmla="*/ 1071580 h 3886795"/>
              <a:gd name="connsiteX4" fmla="*/ 1833097 w 1833097"/>
              <a:gd name="connsiteY4" fmla="*/ 1114205 h 3886795"/>
              <a:gd name="connsiteX5" fmla="*/ 1833097 w 1833097"/>
              <a:gd name="connsiteY5" fmla="*/ 2333393 h 3886795"/>
              <a:gd name="connsiteX6" fmla="*/ 1830467 w 1833097"/>
              <a:gd name="connsiteY6" fmla="*/ 2359485 h 3886795"/>
              <a:gd name="connsiteX7" fmla="*/ 1830801 w 1833097"/>
              <a:gd name="connsiteY7" fmla="*/ 2362801 h 3886795"/>
              <a:gd name="connsiteX8" fmla="*/ 1830801 w 1833097"/>
              <a:gd name="connsiteY8" fmla="*/ 3581989 h 3886795"/>
              <a:gd name="connsiteX9" fmla="*/ 1525995 w 1833097"/>
              <a:gd name="connsiteY9" fmla="*/ 3886795 h 3886795"/>
              <a:gd name="connsiteX10" fmla="*/ 306807 w 1833097"/>
              <a:gd name="connsiteY10" fmla="*/ 3886795 h 3886795"/>
              <a:gd name="connsiteX11" fmla="*/ 2001 w 1833097"/>
              <a:gd name="connsiteY11" fmla="*/ 3581989 h 3886795"/>
              <a:gd name="connsiteX12" fmla="*/ 2001 w 1833097"/>
              <a:gd name="connsiteY12" fmla="*/ 2362801 h 3886795"/>
              <a:gd name="connsiteX13" fmla="*/ 4631 w 1833097"/>
              <a:gd name="connsiteY13" fmla="*/ 2336709 h 3886795"/>
              <a:gd name="connsiteX14" fmla="*/ 4297 w 1833097"/>
              <a:gd name="connsiteY14" fmla="*/ 2333393 h 3886795"/>
              <a:gd name="connsiteX15" fmla="*/ 4297 w 1833097"/>
              <a:gd name="connsiteY15" fmla="*/ 1566620 h 3886795"/>
              <a:gd name="connsiteX16" fmla="*/ 0 w 1833097"/>
              <a:gd name="connsiteY16" fmla="*/ 1523994 h 3886795"/>
              <a:gd name="connsiteX17" fmla="*/ 0 w 1833097"/>
              <a:gd name="connsiteY17" fmla="*/ 304806 h 3886795"/>
              <a:gd name="connsiteX18" fmla="*/ 304806 w 1833097"/>
              <a:gd name="connsiteY18" fmla="*/ 0 h 38867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833097" h="3886795">
                <a:moveTo>
                  <a:pt x="304806" y="0"/>
                </a:moveTo>
                <a:lnTo>
                  <a:pt x="1523994" y="0"/>
                </a:lnTo>
                <a:cubicBezTo>
                  <a:pt x="1692334" y="0"/>
                  <a:pt x="1828800" y="136466"/>
                  <a:pt x="1828800" y="304806"/>
                </a:cubicBezTo>
                <a:lnTo>
                  <a:pt x="1828800" y="1071580"/>
                </a:lnTo>
                <a:lnTo>
                  <a:pt x="1833097" y="1114205"/>
                </a:lnTo>
                <a:lnTo>
                  <a:pt x="1833097" y="2333393"/>
                </a:lnTo>
                <a:lnTo>
                  <a:pt x="1830467" y="2359485"/>
                </a:lnTo>
                <a:lnTo>
                  <a:pt x="1830801" y="2362801"/>
                </a:lnTo>
                <a:lnTo>
                  <a:pt x="1830801" y="3581989"/>
                </a:lnTo>
                <a:cubicBezTo>
                  <a:pt x="1830801" y="3750329"/>
                  <a:pt x="1694335" y="3886795"/>
                  <a:pt x="1525995" y="3886795"/>
                </a:cubicBezTo>
                <a:lnTo>
                  <a:pt x="306807" y="3886795"/>
                </a:lnTo>
                <a:cubicBezTo>
                  <a:pt x="138467" y="3886795"/>
                  <a:pt x="2001" y="3750329"/>
                  <a:pt x="2001" y="3581989"/>
                </a:cubicBezTo>
                <a:lnTo>
                  <a:pt x="2001" y="2362801"/>
                </a:lnTo>
                <a:lnTo>
                  <a:pt x="4631" y="2336709"/>
                </a:lnTo>
                <a:lnTo>
                  <a:pt x="4297" y="2333393"/>
                </a:lnTo>
                <a:lnTo>
                  <a:pt x="4297" y="1566620"/>
                </a:lnTo>
                <a:lnTo>
                  <a:pt x="0" y="1523994"/>
                </a:lnTo>
                <a:lnTo>
                  <a:pt x="0" y="304806"/>
                </a:lnTo>
                <a:cubicBezTo>
                  <a:pt x="0" y="136466"/>
                  <a:pt x="136466" y="0"/>
                  <a:pt x="304806"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3DAFFB8E-6203-4374-9BED-41ABF4F32D81}"/>
              </a:ext>
            </a:extLst>
          </p:cNvPr>
          <p:cNvGrpSpPr/>
          <p:nvPr/>
        </p:nvGrpSpPr>
        <p:grpSpPr>
          <a:xfrm>
            <a:off x="9518407" y="1687471"/>
            <a:ext cx="1835393" cy="1829181"/>
            <a:chOff x="813668" y="410247"/>
            <a:chExt cx="1835393" cy="1829181"/>
          </a:xfrm>
          <a:effectLst>
            <a:outerShdw blurRad="50800" dist="38100" dir="13500000" algn="br" rotWithShape="0">
              <a:prstClr val="black">
                <a:alpha val="40000"/>
              </a:prstClr>
            </a:outerShdw>
          </a:effectLst>
          <a:scene3d>
            <a:camera prst="orthographicFront">
              <a:rot lat="0" lon="0" rev="0"/>
            </a:camera>
            <a:lightRig rig="brightRoom" dir="t">
              <a:rot lat="0" lon="0" rev="600000"/>
            </a:lightRig>
          </a:scene3d>
        </p:grpSpPr>
        <p:sp>
          <p:nvSpPr>
            <p:cNvPr id="58" name="Rectangle: Rounded Corners 57">
              <a:extLst>
                <a:ext uri="{FF2B5EF4-FFF2-40B4-BE49-F238E27FC236}">
                  <a16:creationId xmlns:a16="http://schemas.microsoft.com/office/drawing/2014/main" id="{E05C1E51-8193-46F4-A469-72D165D80FED}"/>
                </a:ext>
              </a:extLst>
            </p:cNvPr>
            <p:cNvSpPr>
              <a:spLocks noChangeAspect="1"/>
            </p:cNvSpPr>
            <p:nvPr/>
          </p:nvSpPr>
          <p:spPr>
            <a:xfrm>
              <a:off x="813668" y="410628"/>
              <a:ext cx="1828800" cy="18288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399B5AE3-9B90-45A3-8E62-FD9D58A754F4}"/>
                </a:ext>
              </a:extLst>
            </p:cNvPr>
            <p:cNvSpPr>
              <a:spLocks noChangeAspect="1"/>
            </p:cNvSpPr>
            <p:nvPr/>
          </p:nvSpPr>
          <p:spPr>
            <a:xfrm>
              <a:off x="820261" y="410247"/>
              <a:ext cx="1828800" cy="1828800"/>
            </a:xfrm>
            <a:custGeom>
              <a:avLst/>
              <a:gdLst>
                <a:gd name="connsiteX0" fmla="*/ 1350414 w 1828800"/>
                <a:gd name="connsiteY0" fmla="*/ 0 h 1828800"/>
                <a:gd name="connsiteX1" fmla="*/ 1523994 w 1828800"/>
                <a:gd name="connsiteY1" fmla="*/ 0 h 1828800"/>
                <a:gd name="connsiteX2" fmla="*/ 1828800 w 1828800"/>
                <a:gd name="connsiteY2" fmla="*/ 304806 h 1828800"/>
                <a:gd name="connsiteX3" fmla="*/ 1828800 w 1828800"/>
                <a:gd name="connsiteY3" fmla="*/ 490309 h 1828800"/>
                <a:gd name="connsiteX4" fmla="*/ 490309 w 1828800"/>
                <a:gd name="connsiteY4" fmla="*/ 1828800 h 1828800"/>
                <a:gd name="connsiteX5" fmla="*/ 304806 w 1828800"/>
                <a:gd name="connsiteY5" fmla="*/ 1828800 h 1828800"/>
                <a:gd name="connsiteX6" fmla="*/ 0 w 1828800"/>
                <a:gd name="connsiteY6" fmla="*/ 1523994 h 1828800"/>
                <a:gd name="connsiteX7" fmla="*/ 0 w 1828800"/>
                <a:gd name="connsiteY7" fmla="*/ 1350414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828800" h="1828800">
                  <a:moveTo>
                    <a:pt x="1350414" y="0"/>
                  </a:moveTo>
                  <a:lnTo>
                    <a:pt x="1523994" y="0"/>
                  </a:lnTo>
                  <a:cubicBezTo>
                    <a:pt x="1692334" y="0"/>
                    <a:pt x="1828800" y="136466"/>
                    <a:pt x="1828800" y="304806"/>
                  </a:cubicBezTo>
                  <a:lnTo>
                    <a:pt x="1828800" y="490309"/>
                  </a:lnTo>
                  <a:lnTo>
                    <a:pt x="490309" y="1828800"/>
                  </a:lnTo>
                  <a:lnTo>
                    <a:pt x="304806" y="1828800"/>
                  </a:lnTo>
                  <a:cubicBezTo>
                    <a:pt x="136466" y="1828800"/>
                    <a:pt x="0" y="1692334"/>
                    <a:pt x="0" y="1523994"/>
                  </a:cubicBezTo>
                  <a:lnTo>
                    <a:pt x="0" y="1350414"/>
                  </a:lnTo>
                  <a:close/>
                </a:path>
              </a:pathLst>
            </a:custGeom>
            <a:solidFill>
              <a:srgbClr val="0967B9"/>
            </a:solidFill>
            <a:ln>
              <a:noFill/>
            </a:ln>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0" name="TextBox 59">
            <a:extLst>
              <a:ext uri="{FF2B5EF4-FFF2-40B4-BE49-F238E27FC236}">
                <a16:creationId xmlns:a16="http://schemas.microsoft.com/office/drawing/2014/main" id="{3B1ACCE2-0D13-4F3B-BB9E-E3ADB9CDB8C8}"/>
              </a:ext>
            </a:extLst>
          </p:cNvPr>
          <p:cNvSpPr txBox="1"/>
          <p:nvPr/>
        </p:nvSpPr>
        <p:spPr>
          <a:xfrm>
            <a:off x="9537812" y="1699304"/>
            <a:ext cx="729631" cy="754053"/>
          </a:xfrm>
          <a:prstGeom prst="rect">
            <a:avLst/>
          </a:prstGeom>
          <a:noFill/>
        </p:spPr>
        <p:txBody>
          <a:bodyPr wrap="square" rtlCol="0">
            <a:spAutoFit/>
          </a:bodyPr>
          <a:lstStyle/>
          <a:p>
            <a:pPr algn="ctr"/>
            <a:r>
              <a:rPr lang="en-US" sz="3200" dirty="0">
                <a:solidFill>
                  <a:srgbClr val="464646"/>
                </a:solidFill>
                <a:latin typeface="Bernard MT Condensed" panose="02050806060905020404" pitchFamily="18" charset="0"/>
              </a:rPr>
              <a:t>05</a:t>
            </a:r>
          </a:p>
          <a:p>
            <a:pPr algn="ctr"/>
            <a:r>
              <a:rPr lang="en-US" sz="1000" dirty="0">
                <a:solidFill>
                  <a:srgbClr val="464646"/>
                </a:solidFill>
              </a:rPr>
              <a:t>OPTION</a:t>
            </a:r>
          </a:p>
        </p:txBody>
      </p:sp>
      <p:sp>
        <p:nvSpPr>
          <p:cNvPr id="61" name="TextBox 60">
            <a:extLst>
              <a:ext uri="{FF2B5EF4-FFF2-40B4-BE49-F238E27FC236}">
                <a16:creationId xmlns:a16="http://schemas.microsoft.com/office/drawing/2014/main" id="{ABB41D0E-191B-471E-BB51-80B1E3CB316C}"/>
              </a:ext>
            </a:extLst>
          </p:cNvPr>
          <p:cNvSpPr txBox="1"/>
          <p:nvPr/>
        </p:nvSpPr>
        <p:spPr>
          <a:xfrm>
            <a:off x="9570578" y="3755113"/>
            <a:ext cx="1718299" cy="2569934"/>
          </a:xfrm>
          <a:prstGeom prst="rect">
            <a:avLst/>
          </a:prstGeom>
          <a:noFill/>
        </p:spPr>
        <p:txBody>
          <a:bodyPr wrap="square" rtlCol="0">
            <a:spAutoFit/>
          </a:bodyPr>
          <a:lstStyle/>
          <a:p>
            <a:r>
              <a:rPr lang="en-US" sz="1300" dirty="0">
                <a:solidFill>
                  <a:srgbClr val="464646"/>
                </a:solidFill>
                <a:latin typeface="Bernard MT Condensed" panose="02050806060905020404" pitchFamily="18" charset="0"/>
              </a:rPr>
              <a:t>LOREM IPSUM DOLOR</a:t>
            </a:r>
          </a:p>
          <a:p>
            <a:endParaRPr lang="en-US" sz="400" dirty="0">
              <a:solidFill>
                <a:srgbClr val="464646"/>
              </a:solidFill>
              <a:latin typeface="Bernard MT Condensed" panose="02050806060905020404" pitchFamily="18" charset="0"/>
            </a:endParaRPr>
          </a:p>
          <a:p>
            <a:r>
              <a:rPr lang="en-US" sz="1200" dirty="0">
                <a:solidFill>
                  <a:srgbClr val="464646"/>
                </a:solidFill>
                <a:latin typeface="Candara" panose="020E0502030303020204" pitchFamily="34" charset="0"/>
              </a:rPr>
              <a:t>Lorem ipsum dolor sit amet, consectetur adipiscing elit, sed do eiusmod tempor incididunt ut labore et dolore magna aliqua. </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pic>
        <p:nvPicPr>
          <p:cNvPr id="19" name="Graphic 18" descr="Heartbeat">
            <a:extLst>
              <a:ext uri="{FF2B5EF4-FFF2-40B4-BE49-F238E27FC236}">
                <a16:creationId xmlns:a16="http://schemas.microsoft.com/office/drawing/2014/main" id="{D4D40C1B-F8AB-484C-B95F-FCB21BEC913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4057155" y="2820633"/>
            <a:ext cx="594360" cy="594360"/>
          </a:xfrm>
          <a:prstGeom prst="rect">
            <a:avLst/>
          </a:prstGeom>
        </p:spPr>
      </p:pic>
      <p:pic>
        <p:nvPicPr>
          <p:cNvPr id="20" name="Graphic 19" descr="Needle">
            <a:extLst>
              <a:ext uri="{FF2B5EF4-FFF2-40B4-BE49-F238E27FC236}">
                <a16:creationId xmlns:a16="http://schemas.microsoft.com/office/drawing/2014/main" id="{56B5581D-C1B9-4117-B852-CED2147AC331}"/>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233170" y="2788920"/>
            <a:ext cx="594360" cy="594360"/>
          </a:xfrm>
          <a:prstGeom prst="rect">
            <a:avLst/>
          </a:prstGeom>
        </p:spPr>
      </p:pic>
      <p:pic>
        <p:nvPicPr>
          <p:cNvPr id="22" name="Graphic 21" descr="IV">
            <a:extLst>
              <a:ext uri="{FF2B5EF4-FFF2-40B4-BE49-F238E27FC236}">
                <a16:creationId xmlns:a16="http://schemas.microsoft.com/office/drawing/2014/main" id="{1F229E69-54FF-4C7E-84F5-CB2120E09B28}"/>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475591" y="2754661"/>
            <a:ext cx="594360" cy="594360"/>
          </a:xfrm>
          <a:prstGeom prst="rect">
            <a:avLst/>
          </a:prstGeom>
        </p:spPr>
      </p:pic>
      <p:pic>
        <p:nvPicPr>
          <p:cNvPr id="23" name="Graphic 22" descr="Medicine">
            <a:extLst>
              <a:ext uri="{FF2B5EF4-FFF2-40B4-BE49-F238E27FC236}">
                <a16:creationId xmlns:a16="http://schemas.microsoft.com/office/drawing/2014/main" id="{EAD314D8-123B-459A-8B2E-B96410DA5386}"/>
              </a:ext>
            </a:extLst>
          </p:cNvPr>
          <p:cNvPicPr>
            <a:picLocks noChangeAspect="1"/>
          </p:cNvPicPr>
          <p:nvPr/>
        </p:nvPicPr>
        <p:blipFill>
          <a:blip r:embed="rId10">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10648797" y="2788920"/>
            <a:ext cx="594360" cy="594360"/>
          </a:xfrm>
          <a:prstGeom prst="rect">
            <a:avLst/>
          </a:prstGeom>
        </p:spPr>
      </p:pic>
    </p:spTree>
    <p:extLst>
      <p:ext uri="{BB962C8B-B14F-4D97-AF65-F5344CB8AC3E}">
        <p14:creationId xmlns:p14="http://schemas.microsoft.com/office/powerpoint/2010/main" val="309090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wipe(left)">
                                      <p:cBhvr>
                                        <p:cTn id="7" dur="1000"/>
                                        <p:tgtEl>
                                          <p:spTgt spid="31"/>
                                        </p:tgtEl>
                                      </p:cBhvr>
                                    </p:animEffect>
                                  </p:childTnLst>
                                </p:cTn>
                              </p:par>
                            </p:childTnLst>
                          </p:cTn>
                        </p:par>
                        <p:par>
                          <p:cTn id="8" fill="hold">
                            <p:stCondLst>
                              <p:cond delay="1000"/>
                            </p:stCondLst>
                            <p:childTnLst>
                              <p:par>
                                <p:cTn id="9" presetID="47" presetClass="entr" presetSubtype="0"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fade">
                                      <p:cBhvr>
                                        <p:cTn id="11" dur="1000"/>
                                        <p:tgtEl>
                                          <p:spTgt spid="15"/>
                                        </p:tgtEl>
                                      </p:cBhvr>
                                    </p:animEffect>
                                    <p:anim calcmode="lin" valueType="num">
                                      <p:cBhvr>
                                        <p:cTn id="12" dur="1000" fill="hold"/>
                                        <p:tgtEl>
                                          <p:spTgt spid="15"/>
                                        </p:tgtEl>
                                        <p:attrNameLst>
                                          <p:attrName>ppt_x</p:attrName>
                                        </p:attrNameLst>
                                      </p:cBhvr>
                                      <p:tavLst>
                                        <p:tav tm="0">
                                          <p:val>
                                            <p:strVal val="#ppt_x"/>
                                          </p:val>
                                        </p:tav>
                                        <p:tav tm="100000">
                                          <p:val>
                                            <p:strVal val="#ppt_x"/>
                                          </p:val>
                                        </p:tav>
                                      </p:tavLst>
                                    </p:anim>
                                    <p:anim calcmode="lin" valueType="num">
                                      <p:cBhvr>
                                        <p:cTn id="13" dur="1000" fill="hold"/>
                                        <p:tgtEl>
                                          <p:spTgt spid="15"/>
                                        </p:tgtEl>
                                        <p:attrNameLst>
                                          <p:attrName>ppt_y</p:attrName>
                                        </p:attrNameLst>
                                      </p:cBhvr>
                                      <p:tavLst>
                                        <p:tav tm="0">
                                          <p:val>
                                            <p:strVal val="#ppt_y-.1"/>
                                          </p:val>
                                        </p:tav>
                                        <p:tav tm="100000">
                                          <p:val>
                                            <p:strVal val="#ppt_y"/>
                                          </p:val>
                                        </p:tav>
                                      </p:tavLst>
                                    </p:anim>
                                  </p:childTnLst>
                                </p:cTn>
                              </p:par>
                              <p:par>
                                <p:cTn id="14" presetID="47" presetClass="entr" presetSubtype="0" fill="hold" grpId="0"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1000"/>
                                        <p:tgtEl>
                                          <p:spTgt spid="16"/>
                                        </p:tgtEl>
                                      </p:cBhvr>
                                    </p:animEffect>
                                    <p:anim calcmode="lin" valueType="num">
                                      <p:cBhvr>
                                        <p:cTn id="17" dur="1000" fill="hold"/>
                                        <p:tgtEl>
                                          <p:spTgt spid="16"/>
                                        </p:tgtEl>
                                        <p:attrNameLst>
                                          <p:attrName>ppt_x</p:attrName>
                                        </p:attrNameLst>
                                      </p:cBhvr>
                                      <p:tavLst>
                                        <p:tav tm="0">
                                          <p:val>
                                            <p:strVal val="#ppt_x"/>
                                          </p:val>
                                        </p:tav>
                                        <p:tav tm="100000">
                                          <p:val>
                                            <p:strVal val="#ppt_x"/>
                                          </p:val>
                                        </p:tav>
                                      </p:tavLst>
                                    </p:anim>
                                    <p:anim calcmode="lin" valueType="num">
                                      <p:cBhvr>
                                        <p:cTn id="18" dur="1000" fill="hold"/>
                                        <p:tgtEl>
                                          <p:spTgt spid="16"/>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31" presetClass="entr" presetSubtype="0" fill="hold" nodeType="afterEffect">
                                  <p:stCondLst>
                                    <p:cond delay="0"/>
                                  </p:stCondLst>
                                  <p:childTnLst>
                                    <p:set>
                                      <p:cBhvr>
                                        <p:cTn id="21" dur="1" fill="hold">
                                          <p:stCondLst>
                                            <p:cond delay="0"/>
                                          </p:stCondLst>
                                        </p:cTn>
                                        <p:tgtEl>
                                          <p:spTgt spid="21"/>
                                        </p:tgtEl>
                                        <p:attrNameLst>
                                          <p:attrName>style.visibility</p:attrName>
                                        </p:attrNameLst>
                                      </p:cBhvr>
                                      <p:to>
                                        <p:strVal val="visible"/>
                                      </p:to>
                                    </p:set>
                                    <p:anim calcmode="lin" valueType="num">
                                      <p:cBhvr>
                                        <p:cTn id="22" dur="1000" fill="hold"/>
                                        <p:tgtEl>
                                          <p:spTgt spid="21"/>
                                        </p:tgtEl>
                                        <p:attrNameLst>
                                          <p:attrName>ppt_w</p:attrName>
                                        </p:attrNameLst>
                                      </p:cBhvr>
                                      <p:tavLst>
                                        <p:tav tm="0">
                                          <p:val>
                                            <p:fltVal val="0"/>
                                          </p:val>
                                        </p:tav>
                                        <p:tav tm="100000">
                                          <p:val>
                                            <p:strVal val="#ppt_w"/>
                                          </p:val>
                                        </p:tav>
                                      </p:tavLst>
                                    </p:anim>
                                    <p:anim calcmode="lin" valueType="num">
                                      <p:cBhvr>
                                        <p:cTn id="23" dur="1000" fill="hold"/>
                                        <p:tgtEl>
                                          <p:spTgt spid="21"/>
                                        </p:tgtEl>
                                        <p:attrNameLst>
                                          <p:attrName>ppt_h</p:attrName>
                                        </p:attrNameLst>
                                      </p:cBhvr>
                                      <p:tavLst>
                                        <p:tav tm="0">
                                          <p:val>
                                            <p:fltVal val="0"/>
                                          </p:val>
                                        </p:tav>
                                        <p:tav tm="100000">
                                          <p:val>
                                            <p:strVal val="#ppt_h"/>
                                          </p:val>
                                        </p:tav>
                                      </p:tavLst>
                                    </p:anim>
                                    <p:anim calcmode="lin" valueType="num">
                                      <p:cBhvr>
                                        <p:cTn id="24" dur="1000" fill="hold"/>
                                        <p:tgtEl>
                                          <p:spTgt spid="21"/>
                                        </p:tgtEl>
                                        <p:attrNameLst>
                                          <p:attrName>style.rotation</p:attrName>
                                        </p:attrNameLst>
                                      </p:cBhvr>
                                      <p:tavLst>
                                        <p:tav tm="0">
                                          <p:val>
                                            <p:fltVal val="90"/>
                                          </p:val>
                                        </p:tav>
                                        <p:tav tm="100000">
                                          <p:val>
                                            <p:fltVal val="0"/>
                                          </p:val>
                                        </p:tav>
                                      </p:tavLst>
                                    </p:anim>
                                    <p:animEffect transition="in" filter="fade">
                                      <p:cBhvr>
                                        <p:cTn id="25" dur="1000"/>
                                        <p:tgtEl>
                                          <p:spTgt spid="21"/>
                                        </p:tgtEl>
                                      </p:cBhvr>
                                    </p:animEffect>
                                  </p:childTnLst>
                                </p:cTn>
                              </p:par>
                            </p:childTnLst>
                          </p:cTn>
                        </p:par>
                        <p:par>
                          <p:cTn id="26" fill="hold">
                            <p:stCondLst>
                              <p:cond delay="3000"/>
                            </p:stCondLst>
                            <p:childTnLst>
                              <p:par>
                                <p:cTn id="27" presetID="22" presetClass="entr" presetSubtype="1" fill="hold" grpId="0" nodeType="afterEffect">
                                  <p:stCondLst>
                                    <p:cond delay="0"/>
                                  </p:stCondLst>
                                  <p:childTnLst>
                                    <p:set>
                                      <p:cBhvr>
                                        <p:cTn id="28" dur="1" fill="hold">
                                          <p:stCondLst>
                                            <p:cond delay="0"/>
                                          </p:stCondLst>
                                        </p:cTn>
                                        <p:tgtEl>
                                          <p:spTgt spid="28"/>
                                        </p:tgtEl>
                                        <p:attrNameLst>
                                          <p:attrName>style.visibility</p:attrName>
                                        </p:attrNameLst>
                                      </p:cBhvr>
                                      <p:to>
                                        <p:strVal val="visible"/>
                                      </p:to>
                                    </p:set>
                                    <p:animEffect transition="in" filter="wipe(up)">
                                      <p:cBhvr>
                                        <p:cTn id="29" dur="1000"/>
                                        <p:tgtEl>
                                          <p:spTgt spid="28"/>
                                        </p:tgtEl>
                                      </p:cBhvr>
                                    </p:animEffect>
                                  </p:childTnLst>
                                </p:cTn>
                              </p:par>
                              <p:par>
                                <p:cTn id="30" presetID="22" presetClass="entr" presetSubtype="1" fill="hold" grpId="0" nodeType="withEffect">
                                  <p:stCondLst>
                                    <p:cond delay="250"/>
                                  </p:stCondLst>
                                  <p:childTnLst>
                                    <p:set>
                                      <p:cBhvr>
                                        <p:cTn id="31" dur="1" fill="hold">
                                          <p:stCondLst>
                                            <p:cond delay="0"/>
                                          </p:stCondLst>
                                        </p:cTn>
                                        <p:tgtEl>
                                          <p:spTgt spid="29"/>
                                        </p:tgtEl>
                                        <p:attrNameLst>
                                          <p:attrName>style.visibility</p:attrName>
                                        </p:attrNameLst>
                                      </p:cBhvr>
                                      <p:to>
                                        <p:strVal val="visible"/>
                                      </p:to>
                                    </p:set>
                                    <p:animEffect transition="in" filter="wipe(up)">
                                      <p:cBhvr>
                                        <p:cTn id="32" dur="1000"/>
                                        <p:tgtEl>
                                          <p:spTgt spid="29"/>
                                        </p:tgtEl>
                                      </p:cBhvr>
                                    </p:animEffect>
                                  </p:childTnLst>
                                </p:cTn>
                              </p:par>
                            </p:childTnLst>
                          </p:cTn>
                        </p:par>
                        <p:par>
                          <p:cTn id="33" fill="hold">
                            <p:stCondLst>
                              <p:cond delay="4250"/>
                            </p:stCondLst>
                            <p:childTnLst>
                              <p:par>
                                <p:cTn id="34" presetID="47" presetClass="entr" presetSubtype="0" fill="hold" nodeType="afterEffect">
                                  <p:stCondLst>
                                    <p:cond delay="0"/>
                                  </p:stCondLst>
                                  <p:childTnLst>
                                    <p:set>
                                      <p:cBhvr>
                                        <p:cTn id="35" dur="1" fill="hold">
                                          <p:stCondLst>
                                            <p:cond delay="0"/>
                                          </p:stCondLst>
                                        </p:cTn>
                                        <p:tgtEl>
                                          <p:spTgt spid="33"/>
                                        </p:tgtEl>
                                        <p:attrNameLst>
                                          <p:attrName>style.visibility</p:attrName>
                                        </p:attrNameLst>
                                      </p:cBhvr>
                                      <p:to>
                                        <p:strVal val="visible"/>
                                      </p:to>
                                    </p:set>
                                    <p:animEffect transition="in" filter="fade">
                                      <p:cBhvr>
                                        <p:cTn id="36" dur="1000"/>
                                        <p:tgtEl>
                                          <p:spTgt spid="33"/>
                                        </p:tgtEl>
                                      </p:cBhvr>
                                    </p:animEffect>
                                    <p:anim calcmode="lin" valueType="num">
                                      <p:cBhvr>
                                        <p:cTn id="37" dur="1000" fill="hold"/>
                                        <p:tgtEl>
                                          <p:spTgt spid="33"/>
                                        </p:tgtEl>
                                        <p:attrNameLst>
                                          <p:attrName>ppt_x</p:attrName>
                                        </p:attrNameLst>
                                      </p:cBhvr>
                                      <p:tavLst>
                                        <p:tav tm="0">
                                          <p:val>
                                            <p:strVal val="#ppt_x"/>
                                          </p:val>
                                        </p:tav>
                                        <p:tav tm="100000">
                                          <p:val>
                                            <p:strVal val="#ppt_x"/>
                                          </p:val>
                                        </p:tav>
                                      </p:tavLst>
                                    </p:anim>
                                    <p:anim calcmode="lin" valueType="num">
                                      <p:cBhvr>
                                        <p:cTn id="38" dur="1000" fill="hold"/>
                                        <p:tgtEl>
                                          <p:spTgt spid="33"/>
                                        </p:tgtEl>
                                        <p:attrNameLst>
                                          <p:attrName>ppt_y</p:attrName>
                                        </p:attrNameLst>
                                      </p:cBhvr>
                                      <p:tavLst>
                                        <p:tav tm="0">
                                          <p:val>
                                            <p:strVal val="#ppt_y-.1"/>
                                          </p:val>
                                        </p:tav>
                                        <p:tav tm="100000">
                                          <p:val>
                                            <p:strVal val="#ppt_y"/>
                                          </p:val>
                                        </p:tav>
                                      </p:tavLst>
                                    </p:anim>
                                  </p:childTnLst>
                                </p:cTn>
                              </p:par>
                              <p:par>
                                <p:cTn id="39" presetID="47" presetClass="entr" presetSubtype="0" fill="hold" grpId="0" nodeType="with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250"/>
                            </p:stCondLst>
                            <p:childTnLst>
                              <p:par>
                                <p:cTn id="45" presetID="31" presetClass="entr" presetSubtype="0" fill="hold" nodeType="afterEffect">
                                  <p:stCondLst>
                                    <p:cond delay="0"/>
                                  </p:stCondLst>
                                  <p:childTnLst>
                                    <p:set>
                                      <p:cBhvr>
                                        <p:cTn id="46" dur="1" fill="hold">
                                          <p:stCondLst>
                                            <p:cond delay="0"/>
                                          </p:stCondLst>
                                        </p:cTn>
                                        <p:tgtEl>
                                          <p:spTgt spid="19"/>
                                        </p:tgtEl>
                                        <p:attrNameLst>
                                          <p:attrName>style.visibility</p:attrName>
                                        </p:attrNameLst>
                                      </p:cBhvr>
                                      <p:to>
                                        <p:strVal val="visible"/>
                                      </p:to>
                                    </p:set>
                                    <p:anim calcmode="lin" valueType="num">
                                      <p:cBhvr>
                                        <p:cTn id="47" dur="1000" fill="hold"/>
                                        <p:tgtEl>
                                          <p:spTgt spid="19"/>
                                        </p:tgtEl>
                                        <p:attrNameLst>
                                          <p:attrName>ppt_w</p:attrName>
                                        </p:attrNameLst>
                                      </p:cBhvr>
                                      <p:tavLst>
                                        <p:tav tm="0">
                                          <p:val>
                                            <p:fltVal val="0"/>
                                          </p:val>
                                        </p:tav>
                                        <p:tav tm="100000">
                                          <p:val>
                                            <p:strVal val="#ppt_w"/>
                                          </p:val>
                                        </p:tav>
                                      </p:tavLst>
                                    </p:anim>
                                    <p:anim calcmode="lin" valueType="num">
                                      <p:cBhvr>
                                        <p:cTn id="48" dur="1000" fill="hold"/>
                                        <p:tgtEl>
                                          <p:spTgt spid="19"/>
                                        </p:tgtEl>
                                        <p:attrNameLst>
                                          <p:attrName>ppt_h</p:attrName>
                                        </p:attrNameLst>
                                      </p:cBhvr>
                                      <p:tavLst>
                                        <p:tav tm="0">
                                          <p:val>
                                            <p:fltVal val="0"/>
                                          </p:val>
                                        </p:tav>
                                        <p:tav tm="100000">
                                          <p:val>
                                            <p:strVal val="#ppt_h"/>
                                          </p:val>
                                        </p:tav>
                                      </p:tavLst>
                                    </p:anim>
                                    <p:anim calcmode="lin" valueType="num">
                                      <p:cBhvr>
                                        <p:cTn id="49" dur="1000" fill="hold"/>
                                        <p:tgtEl>
                                          <p:spTgt spid="19"/>
                                        </p:tgtEl>
                                        <p:attrNameLst>
                                          <p:attrName>style.rotation</p:attrName>
                                        </p:attrNameLst>
                                      </p:cBhvr>
                                      <p:tavLst>
                                        <p:tav tm="0">
                                          <p:val>
                                            <p:fltVal val="90"/>
                                          </p:val>
                                        </p:tav>
                                        <p:tav tm="100000">
                                          <p:val>
                                            <p:fltVal val="0"/>
                                          </p:val>
                                        </p:tav>
                                      </p:tavLst>
                                    </p:anim>
                                    <p:animEffect transition="in" filter="fade">
                                      <p:cBhvr>
                                        <p:cTn id="50" dur="1000"/>
                                        <p:tgtEl>
                                          <p:spTgt spid="19"/>
                                        </p:tgtEl>
                                      </p:cBhvr>
                                    </p:animEffect>
                                  </p:childTnLst>
                                </p:cTn>
                              </p:par>
                            </p:childTnLst>
                          </p:cTn>
                        </p:par>
                        <p:par>
                          <p:cTn id="51" fill="hold">
                            <p:stCondLst>
                              <p:cond delay="6250"/>
                            </p:stCondLst>
                            <p:childTnLst>
                              <p:par>
                                <p:cTn id="52" presetID="22" presetClass="entr" presetSubtype="1" fill="hold" grpId="0" nodeType="after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up)">
                                      <p:cBhvr>
                                        <p:cTn id="54" dur="1000"/>
                                        <p:tgtEl>
                                          <p:spTgt spid="32"/>
                                        </p:tgtEl>
                                      </p:cBhvr>
                                    </p:animEffect>
                                  </p:childTnLst>
                                </p:cTn>
                              </p:par>
                              <p:par>
                                <p:cTn id="55" presetID="22" presetClass="entr" presetSubtype="1" fill="hold" grpId="0" nodeType="withEffect">
                                  <p:stCondLst>
                                    <p:cond delay="250"/>
                                  </p:stCondLst>
                                  <p:childTnLst>
                                    <p:set>
                                      <p:cBhvr>
                                        <p:cTn id="56" dur="1" fill="hold">
                                          <p:stCondLst>
                                            <p:cond delay="0"/>
                                          </p:stCondLst>
                                        </p:cTn>
                                        <p:tgtEl>
                                          <p:spTgt spid="37"/>
                                        </p:tgtEl>
                                        <p:attrNameLst>
                                          <p:attrName>style.visibility</p:attrName>
                                        </p:attrNameLst>
                                      </p:cBhvr>
                                      <p:to>
                                        <p:strVal val="visible"/>
                                      </p:to>
                                    </p:set>
                                    <p:animEffect transition="in" filter="wipe(up)">
                                      <p:cBhvr>
                                        <p:cTn id="57" dur="1000"/>
                                        <p:tgtEl>
                                          <p:spTgt spid="37"/>
                                        </p:tgtEl>
                                      </p:cBhvr>
                                    </p:animEffect>
                                  </p:childTnLst>
                                </p:cTn>
                              </p:par>
                            </p:childTnLst>
                          </p:cTn>
                        </p:par>
                        <p:par>
                          <p:cTn id="58" fill="hold">
                            <p:stCondLst>
                              <p:cond delay="7500"/>
                            </p:stCondLst>
                            <p:childTnLst>
                              <p:par>
                                <p:cTn id="59" presetID="47" presetClass="entr" presetSubtype="0" fill="hold" nodeType="afterEffect">
                                  <p:stCondLst>
                                    <p:cond delay="0"/>
                                  </p:stCondLst>
                                  <p:childTnLst>
                                    <p:set>
                                      <p:cBhvr>
                                        <p:cTn id="60" dur="1" fill="hold">
                                          <p:stCondLst>
                                            <p:cond delay="0"/>
                                          </p:stCondLst>
                                        </p:cTn>
                                        <p:tgtEl>
                                          <p:spTgt spid="45"/>
                                        </p:tgtEl>
                                        <p:attrNameLst>
                                          <p:attrName>style.visibility</p:attrName>
                                        </p:attrNameLst>
                                      </p:cBhvr>
                                      <p:to>
                                        <p:strVal val="visible"/>
                                      </p:to>
                                    </p:set>
                                    <p:animEffect transition="in" filter="fade">
                                      <p:cBhvr>
                                        <p:cTn id="61" dur="1000"/>
                                        <p:tgtEl>
                                          <p:spTgt spid="45"/>
                                        </p:tgtEl>
                                      </p:cBhvr>
                                    </p:animEffect>
                                    <p:anim calcmode="lin" valueType="num">
                                      <p:cBhvr>
                                        <p:cTn id="62" dur="1000" fill="hold"/>
                                        <p:tgtEl>
                                          <p:spTgt spid="45"/>
                                        </p:tgtEl>
                                        <p:attrNameLst>
                                          <p:attrName>ppt_x</p:attrName>
                                        </p:attrNameLst>
                                      </p:cBhvr>
                                      <p:tavLst>
                                        <p:tav tm="0">
                                          <p:val>
                                            <p:strVal val="#ppt_x"/>
                                          </p:val>
                                        </p:tav>
                                        <p:tav tm="100000">
                                          <p:val>
                                            <p:strVal val="#ppt_x"/>
                                          </p:val>
                                        </p:tav>
                                      </p:tavLst>
                                    </p:anim>
                                    <p:anim calcmode="lin" valueType="num">
                                      <p:cBhvr>
                                        <p:cTn id="63" dur="1000" fill="hold"/>
                                        <p:tgtEl>
                                          <p:spTgt spid="45"/>
                                        </p:tgtEl>
                                        <p:attrNameLst>
                                          <p:attrName>ppt_y</p:attrName>
                                        </p:attrNameLst>
                                      </p:cBhvr>
                                      <p:tavLst>
                                        <p:tav tm="0">
                                          <p:val>
                                            <p:strVal val="#ppt_y-.1"/>
                                          </p:val>
                                        </p:tav>
                                        <p:tav tm="100000">
                                          <p:val>
                                            <p:strVal val="#ppt_y"/>
                                          </p:val>
                                        </p:tav>
                                      </p:tavLst>
                                    </p:anim>
                                  </p:childTnLst>
                                </p:cTn>
                              </p:par>
                              <p:par>
                                <p:cTn id="64" presetID="47" presetClass="entr" presetSubtype="0" fill="hold" grpId="0" nodeType="withEffect">
                                  <p:stCondLst>
                                    <p:cond delay="0"/>
                                  </p:stCondLst>
                                  <p:childTnLst>
                                    <p:set>
                                      <p:cBhvr>
                                        <p:cTn id="65" dur="1" fill="hold">
                                          <p:stCondLst>
                                            <p:cond delay="0"/>
                                          </p:stCondLst>
                                        </p:cTn>
                                        <p:tgtEl>
                                          <p:spTgt spid="48"/>
                                        </p:tgtEl>
                                        <p:attrNameLst>
                                          <p:attrName>style.visibility</p:attrName>
                                        </p:attrNameLst>
                                      </p:cBhvr>
                                      <p:to>
                                        <p:strVal val="visible"/>
                                      </p:to>
                                    </p:set>
                                    <p:animEffect transition="in" filter="fade">
                                      <p:cBhvr>
                                        <p:cTn id="66" dur="1000"/>
                                        <p:tgtEl>
                                          <p:spTgt spid="48"/>
                                        </p:tgtEl>
                                      </p:cBhvr>
                                    </p:animEffect>
                                    <p:anim calcmode="lin" valueType="num">
                                      <p:cBhvr>
                                        <p:cTn id="67" dur="1000" fill="hold"/>
                                        <p:tgtEl>
                                          <p:spTgt spid="48"/>
                                        </p:tgtEl>
                                        <p:attrNameLst>
                                          <p:attrName>ppt_x</p:attrName>
                                        </p:attrNameLst>
                                      </p:cBhvr>
                                      <p:tavLst>
                                        <p:tav tm="0">
                                          <p:val>
                                            <p:strVal val="#ppt_x"/>
                                          </p:val>
                                        </p:tav>
                                        <p:tav tm="100000">
                                          <p:val>
                                            <p:strVal val="#ppt_x"/>
                                          </p:val>
                                        </p:tav>
                                      </p:tavLst>
                                    </p:anim>
                                    <p:anim calcmode="lin" valueType="num">
                                      <p:cBhvr>
                                        <p:cTn id="68" dur="1000" fill="hold"/>
                                        <p:tgtEl>
                                          <p:spTgt spid="48"/>
                                        </p:tgtEl>
                                        <p:attrNameLst>
                                          <p:attrName>ppt_y</p:attrName>
                                        </p:attrNameLst>
                                      </p:cBhvr>
                                      <p:tavLst>
                                        <p:tav tm="0">
                                          <p:val>
                                            <p:strVal val="#ppt_y-.1"/>
                                          </p:val>
                                        </p:tav>
                                        <p:tav tm="100000">
                                          <p:val>
                                            <p:strVal val="#ppt_y"/>
                                          </p:val>
                                        </p:tav>
                                      </p:tavLst>
                                    </p:anim>
                                  </p:childTnLst>
                                </p:cTn>
                              </p:par>
                            </p:childTnLst>
                          </p:cTn>
                        </p:par>
                        <p:par>
                          <p:cTn id="69" fill="hold">
                            <p:stCondLst>
                              <p:cond delay="8500"/>
                            </p:stCondLst>
                            <p:childTnLst>
                              <p:par>
                                <p:cTn id="70" presetID="31" presetClass="entr" presetSubtype="0" fill="hold" nodeType="afterEffect">
                                  <p:stCondLst>
                                    <p:cond delay="0"/>
                                  </p:stCondLst>
                                  <p:childTnLst>
                                    <p:set>
                                      <p:cBhvr>
                                        <p:cTn id="71" dur="1" fill="hold">
                                          <p:stCondLst>
                                            <p:cond delay="0"/>
                                          </p:stCondLst>
                                        </p:cTn>
                                        <p:tgtEl>
                                          <p:spTgt spid="20"/>
                                        </p:tgtEl>
                                        <p:attrNameLst>
                                          <p:attrName>style.visibility</p:attrName>
                                        </p:attrNameLst>
                                      </p:cBhvr>
                                      <p:to>
                                        <p:strVal val="visible"/>
                                      </p:to>
                                    </p:set>
                                    <p:anim calcmode="lin" valueType="num">
                                      <p:cBhvr>
                                        <p:cTn id="72" dur="1000" fill="hold"/>
                                        <p:tgtEl>
                                          <p:spTgt spid="20"/>
                                        </p:tgtEl>
                                        <p:attrNameLst>
                                          <p:attrName>ppt_w</p:attrName>
                                        </p:attrNameLst>
                                      </p:cBhvr>
                                      <p:tavLst>
                                        <p:tav tm="0">
                                          <p:val>
                                            <p:fltVal val="0"/>
                                          </p:val>
                                        </p:tav>
                                        <p:tav tm="100000">
                                          <p:val>
                                            <p:strVal val="#ppt_w"/>
                                          </p:val>
                                        </p:tav>
                                      </p:tavLst>
                                    </p:anim>
                                    <p:anim calcmode="lin" valueType="num">
                                      <p:cBhvr>
                                        <p:cTn id="73" dur="1000" fill="hold"/>
                                        <p:tgtEl>
                                          <p:spTgt spid="20"/>
                                        </p:tgtEl>
                                        <p:attrNameLst>
                                          <p:attrName>ppt_h</p:attrName>
                                        </p:attrNameLst>
                                      </p:cBhvr>
                                      <p:tavLst>
                                        <p:tav tm="0">
                                          <p:val>
                                            <p:fltVal val="0"/>
                                          </p:val>
                                        </p:tav>
                                        <p:tav tm="100000">
                                          <p:val>
                                            <p:strVal val="#ppt_h"/>
                                          </p:val>
                                        </p:tav>
                                      </p:tavLst>
                                    </p:anim>
                                    <p:anim calcmode="lin" valueType="num">
                                      <p:cBhvr>
                                        <p:cTn id="74" dur="1000" fill="hold"/>
                                        <p:tgtEl>
                                          <p:spTgt spid="20"/>
                                        </p:tgtEl>
                                        <p:attrNameLst>
                                          <p:attrName>style.rotation</p:attrName>
                                        </p:attrNameLst>
                                      </p:cBhvr>
                                      <p:tavLst>
                                        <p:tav tm="0">
                                          <p:val>
                                            <p:fltVal val="90"/>
                                          </p:val>
                                        </p:tav>
                                        <p:tav tm="100000">
                                          <p:val>
                                            <p:fltVal val="0"/>
                                          </p:val>
                                        </p:tav>
                                      </p:tavLst>
                                    </p:anim>
                                    <p:animEffect transition="in" filter="fade">
                                      <p:cBhvr>
                                        <p:cTn id="75" dur="1000"/>
                                        <p:tgtEl>
                                          <p:spTgt spid="20"/>
                                        </p:tgtEl>
                                      </p:cBhvr>
                                    </p:animEffect>
                                  </p:childTnLst>
                                </p:cTn>
                              </p:par>
                            </p:childTnLst>
                          </p:cTn>
                        </p:par>
                        <p:par>
                          <p:cTn id="76" fill="hold">
                            <p:stCondLst>
                              <p:cond delay="9500"/>
                            </p:stCondLst>
                            <p:childTnLst>
                              <p:par>
                                <p:cTn id="77" presetID="22" presetClass="entr" presetSubtype="1" fill="hold" grpId="0" nodeType="afterEffect">
                                  <p:stCondLst>
                                    <p:cond delay="0"/>
                                  </p:stCondLst>
                                  <p:childTnLst>
                                    <p:set>
                                      <p:cBhvr>
                                        <p:cTn id="78" dur="1" fill="hold">
                                          <p:stCondLst>
                                            <p:cond delay="0"/>
                                          </p:stCondLst>
                                        </p:cTn>
                                        <p:tgtEl>
                                          <p:spTgt spid="44"/>
                                        </p:tgtEl>
                                        <p:attrNameLst>
                                          <p:attrName>style.visibility</p:attrName>
                                        </p:attrNameLst>
                                      </p:cBhvr>
                                      <p:to>
                                        <p:strVal val="visible"/>
                                      </p:to>
                                    </p:set>
                                    <p:animEffect transition="in" filter="wipe(up)">
                                      <p:cBhvr>
                                        <p:cTn id="79" dur="1000"/>
                                        <p:tgtEl>
                                          <p:spTgt spid="44"/>
                                        </p:tgtEl>
                                      </p:cBhvr>
                                    </p:animEffect>
                                  </p:childTnLst>
                                </p:cTn>
                              </p:par>
                              <p:par>
                                <p:cTn id="80" presetID="22" presetClass="entr" presetSubtype="1" fill="hold" grpId="0" nodeType="withEffect">
                                  <p:stCondLst>
                                    <p:cond delay="250"/>
                                  </p:stCondLst>
                                  <p:childTnLst>
                                    <p:set>
                                      <p:cBhvr>
                                        <p:cTn id="81" dur="1" fill="hold">
                                          <p:stCondLst>
                                            <p:cond delay="0"/>
                                          </p:stCondLst>
                                        </p:cTn>
                                        <p:tgtEl>
                                          <p:spTgt spid="49"/>
                                        </p:tgtEl>
                                        <p:attrNameLst>
                                          <p:attrName>style.visibility</p:attrName>
                                        </p:attrNameLst>
                                      </p:cBhvr>
                                      <p:to>
                                        <p:strVal val="visible"/>
                                      </p:to>
                                    </p:set>
                                    <p:animEffect transition="in" filter="wipe(up)">
                                      <p:cBhvr>
                                        <p:cTn id="82" dur="1000"/>
                                        <p:tgtEl>
                                          <p:spTgt spid="49"/>
                                        </p:tgtEl>
                                      </p:cBhvr>
                                    </p:animEffect>
                                  </p:childTnLst>
                                </p:cTn>
                              </p:par>
                            </p:childTnLst>
                          </p:cTn>
                        </p:par>
                        <p:par>
                          <p:cTn id="83" fill="hold">
                            <p:stCondLst>
                              <p:cond delay="10750"/>
                            </p:stCondLst>
                            <p:childTnLst>
                              <p:par>
                                <p:cTn id="84" presetID="47" presetClass="entr" presetSubtype="0" fill="hold" nodeType="afterEffect">
                                  <p:stCondLst>
                                    <p:cond delay="0"/>
                                  </p:stCondLst>
                                  <p:childTnLst>
                                    <p:set>
                                      <p:cBhvr>
                                        <p:cTn id="85" dur="1" fill="hold">
                                          <p:stCondLst>
                                            <p:cond delay="0"/>
                                          </p:stCondLst>
                                        </p:cTn>
                                        <p:tgtEl>
                                          <p:spTgt spid="51"/>
                                        </p:tgtEl>
                                        <p:attrNameLst>
                                          <p:attrName>style.visibility</p:attrName>
                                        </p:attrNameLst>
                                      </p:cBhvr>
                                      <p:to>
                                        <p:strVal val="visible"/>
                                      </p:to>
                                    </p:set>
                                    <p:animEffect transition="in" filter="fade">
                                      <p:cBhvr>
                                        <p:cTn id="86" dur="1000"/>
                                        <p:tgtEl>
                                          <p:spTgt spid="51"/>
                                        </p:tgtEl>
                                      </p:cBhvr>
                                    </p:animEffect>
                                    <p:anim calcmode="lin" valueType="num">
                                      <p:cBhvr>
                                        <p:cTn id="87" dur="1000" fill="hold"/>
                                        <p:tgtEl>
                                          <p:spTgt spid="51"/>
                                        </p:tgtEl>
                                        <p:attrNameLst>
                                          <p:attrName>ppt_x</p:attrName>
                                        </p:attrNameLst>
                                      </p:cBhvr>
                                      <p:tavLst>
                                        <p:tav tm="0">
                                          <p:val>
                                            <p:strVal val="#ppt_x"/>
                                          </p:val>
                                        </p:tav>
                                        <p:tav tm="100000">
                                          <p:val>
                                            <p:strVal val="#ppt_x"/>
                                          </p:val>
                                        </p:tav>
                                      </p:tavLst>
                                    </p:anim>
                                    <p:anim calcmode="lin" valueType="num">
                                      <p:cBhvr>
                                        <p:cTn id="88" dur="1000" fill="hold"/>
                                        <p:tgtEl>
                                          <p:spTgt spid="51"/>
                                        </p:tgtEl>
                                        <p:attrNameLst>
                                          <p:attrName>ppt_y</p:attrName>
                                        </p:attrNameLst>
                                      </p:cBhvr>
                                      <p:tavLst>
                                        <p:tav tm="0">
                                          <p:val>
                                            <p:strVal val="#ppt_y-.1"/>
                                          </p:val>
                                        </p:tav>
                                        <p:tav tm="100000">
                                          <p:val>
                                            <p:strVal val="#ppt_y"/>
                                          </p:val>
                                        </p:tav>
                                      </p:tavLst>
                                    </p:anim>
                                  </p:childTnLst>
                                </p:cTn>
                              </p:par>
                              <p:par>
                                <p:cTn id="89" presetID="47" presetClass="entr" presetSubtype="0" fill="hold" grpId="0" nodeType="withEffect">
                                  <p:stCondLst>
                                    <p:cond delay="0"/>
                                  </p:stCondLst>
                                  <p:childTnLst>
                                    <p:set>
                                      <p:cBhvr>
                                        <p:cTn id="90" dur="1" fill="hold">
                                          <p:stCondLst>
                                            <p:cond delay="0"/>
                                          </p:stCondLst>
                                        </p:cTn>
                                        <p:tgtEl>
                                          <p:spTgt spid="54"/>
                                        </p:tgtEl>
                                        <p:attrNameLst>
                                          <p:attrName>style.visibility</p:attrName>
                                        </p:attrNameLst>
                                      </p:cBhvr>
                                      <p:to>
                                        <p:strVal val="visible"/>
                                      </p:to>
                                    </p:set>
                                    <p:animEffect transition="in" filter="fade">
                                      <p:cBhvr>
                                        <p:cTn id="91" dur="1000"/>
                                        <p:tgtEl>
                                          <p:spTgt spid="54"/>
                                        </p:tgtEl>
                                      </p:cBhvr>
                                    </p:animEffect>
                                    <p:anim calcmode="lin" valueType="num">
                                      <p:cBhvr>
                                        <p:cTn id="92" dur="1000" fill="hold"/>
                                        <p:tgtEl>
                                          <p:spTgt spid="54"/>
                                        </p:tgtEl>
                                        <p:attrNameLst>
                                          <p:attrName>ppt_x</p:attrName>
                                        </p:attrNameLst>
                                      </p:cBhvr>
                                      <p:tavLst>
                                        <p:tav tm="0">
                                          <p:val>
                                            <p:strVal val="#ppt_x"/>
                                          </p:val>
                                        </p:tav>
                                        <p:tav tm="100000">
                                          <p:val>
                                            <p:strVal val="#ppt_x"/>
                                          </p:val>
                                        </p:tav>
                                      </p:tavLst>
                                    </p:anim>
                                    <p:anim calcmode="lin" valueType="num">
                                      <p:cBhvr>
                                        <p:cTn id="93" dur="1000" fill="hold"/>
                                        <p:tgtEl>
                                          <p:spTgt spid="54"/>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31" presetClass="entr" presetSubtype="0" fill="hold" nodeType="afterEffect">
                                  <p:stCondLst>
                                    <p:cond delay="0"/>
                                  </p:stCondLst>
                                  <p:childTnLst>
                                    <p:set>
                                      <p:cBhvr>
                                        <p:cTn id="96" dur="1" fill="hold">
                                          <p:stCondLst>
                                            <p:cond delay="0"/>
                                          </p:stCondLst>
                                        </p:cTn>
                                        <p:tgtEl>
                                          <p:spTgt spid="22"/>
                                        </p:tgtEl>
                                        <p:attrNameLst>
                                          <p:attrName>style.visibility</p:attrName>
                                        </p:attrNameLst>
                                      </p:cBhvr>
                                      <p:to>
                                        <p:strVal val="visible"/>
                                      </p:to>
                                    </p:set>
                                    <p:anim calcmode="lin" valueType="num">
                                      <p:cBhvr>
                                        <p:cTn id="97" dur="1000" fill="hold"/>
                                        <p:tgtEl>
                                          <p:spTgt spid="22"/>
                                        </p:tgtEl>
                                        <p:attrNameLst>
                                          <p:attrName>ppt_w</p:attrName>
                                        </p:attrNameLst>
                                      </p:cBhvr>
                                      <p:tavLst>
                                        <p:tav tm="0">
                                          <p:val>
                                            <p:fltVal val="0"/>
                                          </p:val>
                                        </p:tav>
                                        <p:tav tm="100000">
                                          <p:val>
                                            <p:strVal val="#ppt_w"/>
                                          </p:val>
                                        </p:tav>
                                      </p:tavLst>
                                    </p:anim>
                                    <p:anim calcmode="lin" valueType="num">
                                      <p:cBhvr>
                                        <p:cTn id="98" dur="1000" fill="hold"/>
                                        <p:tgtEl>
                                          <p:spTgt spid="22"/>
                                        </p:tgtEl>
                                        <p:attrNameLst>
                                          <p:attrName>ppt_h</p:attrName>
                                        </p:attrNameLst>
                                      </p:cBhvr>
                                      <p:tavLst>
                                        <p:tav tm="0">
                                          <p:val>
                                            <p:fltVal val="0"/>
                                          </p:val>
                                        </p:tav>
                                        <p:tav tm="100000">
                                          <p:val>
                                            <p:strVal val="#ppt_h"/>
                                          </p:val>
                                        </p:tav>
                                      </p:tavLst>
                                    </p:anim>
                                    <p:anim calcmode="lin" valueType="num">
                                      <p:cBhvr>
                                        <p:cTn id="99" dur="1000" fill="hold"/>
                                        <p:tgtEl>
                                          <p:spTgt spid="22"/>
                                        </p:tgtEl>
                                        <p:attrNameLst>
                                          <p:attrName>style.rotation</p:attrName>
                                        </p:attrNameLst>
                                      </p:cBhvr>
                                      <p:tavLst>
                                        <p:tav tm="0">
                                          <p:val>
                                            <p:fltVal val="90"/>
                                          </p:val>
                                        </p:tav>
                                        <p:tav tm="100000">
                                          <p:val>
                                            <p:fltVal val="0"/>
                                          </p:val>
                                        </p:tav>
                                      </p:tavLst>
                                    </p:anim>
                                    <p:animEffect transition="in" filter="fade">
                                      <p:cBhvr>
                                        <p:cTn id="100" dur="1000"/>
                                        <p:tgtEl>
                                          <p:spTgt spid="22"/>
                                        </p:tgtEl>
                                      </p:cBhvr>
                                    </p:animEffect>
                                  </p:childTnLst>
                                </p:cTn>
                              </p:par>
                            </p:childTnLst>
                          </p:cTn>
                        </p:par>
                        <p:par>
                          <p:cTn id="101" fill="hold">
                            <p:stCondLst>
                              <p:cond delay="12750"/>
                            </p:stCondLst>
                            <p:childTnLst>
                              <p:par>
                                <p:cTn id="102" presetID="22" presetClass="entr" presetSubtype="1" fill="hold" grpId="0" nodeType="afterEffect">
                                  <p:stCondLst>
                                    <p:cond delay="0"/>
                                  </p:stCondLst>
                                  <p:childTnLst>
                                    <p:set>
                                      <p:cBhvr>
                                        <p:cTn id="103" dur="1" fill="hold">
                                          <p:stCondLst>
                                            <p:cond delay="0"/>
                                          </p:stCondLst>
                                        </p:cTn>
                                        <p:tgtEl>
                                          <p:spTgt spid="50"/>
                                        </p:tgtEl>
                                        <p:attrNameLst>
                                          <p:attrName>style.visibility</p:attrName>
                                        </p:attrNameLst>
                                      </p:cBhvr>
                                      <p:to>
                                        <p:strVal val="visible"/>
                                      </p:to>
                                    </p:set>
                                    <p:animEffect transition="in" filter="wipe(up)">
                                      <p:cBhvr>
                                        <p:cTn id="104" dur="1000"/>
                                        <p:tgtEl>
                                          <p:spTgt spid="50"/>
                                        </p:tgtEl>
                                      </p:cBhvr>
                                    </p:animEffect>
                                  </p:childTnLst>
                                </p:cTn>
                              </p:par>
                              <p:par>
                                <p:cTn id="105" presetID="22" presetClass="entr" presetSubtype="1" fill="hold" grpId="0" nodeType="withEffect">
                                  <p:stCondLst>
                                    <p:cond delay="250"/>
                                  </p:stCondLst>
                                  <p:childTnLst>
                                    <p:set>
                                      <p:cBhvr>
                                        <p:cTn id="106" dur="1" fill="hold">
                                          <p:stCondLst>
                                            <p:cond delay="0"/>
                                          </p:stCondLst>
                                        </p:cTn>
                                        <p:tgtEl>
                                          <p:spTgt spid="55"/>
                                        </p:tgtEl>
                                        <p:attrNameLst>
                                          <p:attrName>style.visibility</p:attrName>
                                        </p:attrNameLst>
                                      </p:cBhvr>
                                      <p:to>
                                        <p:strVal val="visible"/>
                                      </p:to>
                                    </p:set>
                                    <p:animEffect transition="in" filter="wipe(up)">
                                      <p:cBhvr>
                                        <p:cTn id="107" dur="1000"/>
                                        <p:tgtEl>
                                          <p:spTgt spid="55"/>
                                        </p:tgtEl>
                                      </p:cBhvr>
                                    </p:animEffect>
                                  </p:childTnLst>
                                </p:cTn>
                              </p:par>
                            </p:childTnLst>
                          </p:cTn>
                        </p:par>
                        <p:par>
                          <p:cTn id="108" fill="hold">
                            <p:stCondLst>
                              <p:cond delay="14000"/>
                            </p:stCondLst>
                            <p:childTnLst>
                              <p:par>
                                <p:cTn id="109" presetID="47" presetClass="entr" presetSubtype="0" fill="hold" nodeType="afterEffect">
                                  <p:stCondLst>
                                    <p:cond delay="0"/>
                                  </p:stCondLst>
                                  <p:childTnLst>
                                    <p:set>
                                      <p:cBhvr>
                                        <p:cTn id="110" dur="1" fill="hold">
                                          <p:stCondLst>
                                            <p:cond delay="0"/>
                                          </p:stCondLst>
                                        </p:cTn>
                                        <p:tgtEl>
                                          <p:spTgt spid="57"/>
                                        </p:tgtEl>
                                        <p:attrNameLst>
                                          <p:attrName>style.visibility</p:attrName>
                                        </p:attrNameLst>
                                      </p:cBhvr>
                                      <p:to>
                                        <p:strVal val="visible"/>
                                      </p:to>
                                    </p:set>
                                    <p:animEffect transition="in" filter="fade">
                                      <p:cBhvr>
                                        <p:cTn id="111" dur="1000"/>
                                        <p:tgtEl>
                                          <p:spTgt spid="57"/>
                                        </p:tgtEl>
                                      </p:cBhvr>
                                    </p:animEffect>
                                    <p:anim calcmode="lin" valueType="num">
                                      <p:cBhvr>
                                        <p:cTn id="112" dur="1000" fill="hold"/>
                                        <p:tgtEl>
                                          <p:spTgt spid="57"/>
                                        </p:tgtEl>
                                        <p:attrNameLst>
                                          <p:attrName>ppt_x</p:attrName>
                                        </p:attrNameLst>
                                      </p:cBhvr>
                                      <p:tavLst>
                                        <p:tav tm="0">
                                          <p:val>
                                            <p:strVal val="#ppt_x"/>
                                          </p:val>
                                        </p:tav>
                                        <p:tav tm="100000">
                                          <p:val>
                                            <p:strVal val="#ppt_x"/>
                                          </p:val>
                                        </p:tav>
                                      </p:tavLst>
                                    </p:anim>
                                    <p:anim calcmode="lin" valueType="num">
                                      <p:cBhvr>
                                        <p:cTn id="113" dur="1000" fill="hold"/>
                                        <p:tgtEl>
                                          <p:spTgt spid="57"/>
                                        </p:tgtEl>
                                        <p:attrNameLst>
                                          <p:attrName>ppt_y</p:attrName>
                                        </p:attrNameLst>
                                      </p:cBhvr>
                                      <p:tavLst>
                                        <p:tav tm="0">
                                          <p:val>
                                            <p:strVal val="#ppt_y-.1"/>
                                          </p:val>
                                        </p:tav>
                                        <p:tav tm="100000">
                                          <p:val>
                                            <p:strVal val="#ppt_y"/>
                                          </p:val>
                                        </p:tav>
                                      </p:tavLst>
                                    </p:anim>
                                  </p:childTnLst>
                                </p:cTn>
                              </p:par>
                              <p:par>
                                <p:cTn id="114" presetID="47" presetClass="entr" presetSubtype="0" fill="hold" grpId="0" nodeType="withEffect">
                                  <p:stCondLst>
                                    <p:cond delay="0"/>
                                  </p:stCondLst>
                                  <p:childTnLst>
                                    <p:set>
                                      <p:cBhvr>
                                        <p:cTn id="115" dur="1" fill="hold">
                                          <p:stCondLst>
                                            <p:cond delay="0"/>
                                          </p:stCondLst>
                                        </p:cTn>
                                        <p:tgtEl>
                                          <p:spTgt spid="60"/>
                                        </p:tgtEl>
                                        <p:attrNameLst>
                                          <p:attrName>style.visibility</p:attrName>
                                        </p:attrNameLst>
                                      </p:cBhvr>
                                      <p:to>
                                        <p:strVal val="visible"/>
                                      </p:to>
                                    </p:set>
                                    <p:animEffect transition="in" filter="fade">
                                      <p:cBhvr>
                                        <p:cTn id="116" dur="1000"/>
                                        <p:tgtEl>
                                          <p:spTgt spid="60"/>
                                        </p:tgtEl>
                                      </p:cBhvr>
                                    </p:animEffect>
                                    <p:anim calcmode="lin" valueType="num">
                                      <p:cBhvr>
                                        <p:cTn id="117" dur="1000" fill="hold"/>
                                        <p:tgtEl>
                                          <p:spTgt spid="60"/>
                                        </p:tgtEl>
                                        <p:attrNameLst>
                                          <p:attrName>ppt_x</p:attrName>
                                        </p:attrNameLst>
                                      </p:cBhvr>
                                      <p:tavLst>
                                        <p:tav tm="0">
                                          <p:val>
                                            <p:strVal val="#ppt_x"/>
                                          </p:val>
                                        </p:tav>
                                        <p:tav tm="100000">
                                          <p:val>
                                            <p:strVal val="#ppt_x"/>
                                          </p:val>
                                        </p:tav>
                                      </p:tavLst>
                                    </p:anim>
                                    <p:anim calcmode="lin" valueType="num">
                                      <p:cBhvr>
                                        <p:cTn id="118" dur="1000" fill="hold"/>
                                        <p:tgtEl>
                                          <p:spTgt spid="60"/>
                                        </p:tgtEl>
                                        <p:attrNameLst>
                                          <p:attrName>ppt_y</p:attrName>
                                        </p:attrNameLst>
                                      </p:cBhvr>
                                      <p:tavLst>
                                        <p:tav tm="0">
                                          <p:val>
                                            <p:strVal val="#ppt_y-.1"/>
                                          </p:val>
                                        </p:tav>
                                        <p:tav tm="100000">
                                          <p:val>
                                            <p:strVal val="#ppt_y"/>
                                          </p:val>
                                        </p:tav>
                                      </p:tavLst>
                                    </p:anim>
                                  </p:childTnLst>
                                </p:cTn>
                              </p:par>
                            </p:childTnLst>
                          </p:cTn>
                        </p:par>
                        <p:par>
                          <p:cTn id="119" fill="hold">
                            <p:stCondLst>
                              <p:cond delay="15000"/>
                            </p:stCondLst>
                            <p:childTnLst>
                              <p:par>
                                <p:cTn id="120" presetID="31" presetClass="entr" presetSubtype="0" fill="hold" nodeType="afterEffect">
                                  <p:stCondLst>
                                    <p:cond delay="0"/>
                                  </p:stCondLst>
                                  <p:childTnLst>
                                    <p:set>
                                      <p:cBhvr>
                                        <p:cTn id="121" dur="1" fill="hold">
                                          <p:stCondLst>
                                            <p:cond delay="0"/>
                                          </p:stCondLst>
                                        </p:cTn>
                                        <p:tgtEl>
                                          <p:spTgt spid="23"/>
                                        </p:tgtEl>
                                        <p:attrNameLst>
                                          <p:attrName>style.visibility</p:attrName>
                                        </p:attrNameLst>
                                      </p:cBhvr>
                                      <p:to>
                                        <p:strVal val="visible"/>
                                      </p:to>
                                    </p:set>
                                    <p:anim calcmode="lin" valueType="num">
                                      <p:cBhvr>
                                        <p:cTn id="122" dur="1000" fill="hold"/>
                                        <p:tgtEl>
                                          <p:spTgt spid="23"/>
                                        </p:tgtEl>
                                        <p:attrNameLst>
                                          <p:attrName>ppt_w</p:attrName>
                                        </p:attrNameLst>
                                      </p:cBhvr>
                                      <p:tavLst>
                                        <p:tav tm="0">
                                          <p:val>
                                            <p:fltVal val="0"/>
                                          </p:val>
                                        </p:tav>
                                        <p:tav tm="100000">
                                          <p:val>
                                            <p:strVal val="#ppt_w"/>
                                          </p:val>
                                        </p:tav>
                                      </p:tavLst>
                                    </p:anim>
                                    <p:anim calcmode="lin" valueType="num">
                                      <p:cBhvr>
                                        <p:cTn id="123" dur="1000" fill="hold"/>
                                        <p:tgtEl>
                                          <p:spTgt spid="23"/>
                                        </p:tgtEl>
                                        <p:attrNameLst>
                                          <p:attrName>ppt_h</p:attrName>
                                        </p:attrNameLst>
                                      </p:cBhvr>
                                      <p:tavLst>
                                        <p:tav tm="0">
                                          <p:val>
                                            <p:fltVal val="0"/>
                                          </p:val>
                                        </p:tav>
                                        <p:tav tm="100000">
                                          <p:val>
                                            <p:strVal val="#ppt_h"/>
                                          </p:val>
                                        </p:tav>
                                      </p:tavLst>
                                    </p:anim>
                                    <p:anim calcmode="lin" valueType="num">
                                      <p:cBhvr>
                                        <p:cTn id="124" dur="1000" fill="hold"/>
                                        <p:tgtEl>
                                          <p:spTgt spid="23"/>
                                        </p:tgtEl>
                                        <p:attrNameLst>
                                          <p:attrName>style.rotation</p:attrName>
                                        </p:attrNameLst>
                                      </p:cBhvr>
                                      <p:tavLst>
                                        <p:tav tm="0">
                                          <p:val>
                                            <p:fltVal val="90"/>
                                          </p:val>
                                        </p:tav>
                                        <p:tav tm="100000">
                                          <p:val>
                                            <p:fltVal val="0"/>
                                          </p:val>
                                        </p:tav>
                                      </p:tavLst>
                                    </p:anim>
                                    <p:animEffect transition="in" filter="fade">
                                      <p:cBhvr>
                                        <p:cTn id="125" dur="1000"/>
                                        <p:tgtEl>
                                          <p:spTgt spid="23"/>
                                        </p:tgtEl>
                                      </p:cBhvr>
                                    </p:animEffect>
                                  </p:childTnLst>
                                </p:cTn>
                              </p:par>
                            </p:childTnLst>
                          </p:cTn>
                        </p:par>
                        <p:par>
                          <p:cTn id="126" fill="hold">
                            <p:stCondLst>
                              <p:cond delay="16000"/>
                            </p:stCondLst>
                            <p:childTnLst>
                              <p:par>
                                <p:cTn id="127" presetID="22" presetClass="entr" presetSubtype="1" fill="hold" grpId="0" nodeType="afterEffect">
                                  <p:stCondLst>
                                    <p:cond delay="0"/>
                                  </p:stCondLst>
                                  <p:childTnLst>
                                    <p:set>
                                      <p:cBhvr>
                                        <p:cTn id="128" dur="1" fill="hold">
                                          <p:stCondLst>
                                            <p:cond delay="0"/>
                                          </p:stCondLst>
                                        </p:cTn>
                                        <p:tgtEl>
                                          <p:spTgt spid="56"/>
                                        </p:tgtEl>
                                        <p:attrNameLst>
                                          <p:attrName>style.visibility</p:attrName>
                                        </p:attrNameLst>
                                      </p:cBhvr>
                                      <p:to>
                                        <p:strVal val="visible"/>
                                      </p:to>
                                    </p:set>
                                    <p:animEffect transition="in" filter="wipe(up)">
                                      <p:cBhvr>
                                        <p:cTn id="129" dur="1000"/>
                                        <p:tgtEl>
                                          <p:spTgt spid="56"/>
                                        </p:tgtEl>
                                      </p:cBhvr>
                                    </p:animEffect>
                                  </p:childTnLst>
                                </p:cTn>
                              </p:par>
                              <p:par>
                                <p:cTn id="130" presetID="22" presetClass="entr" presetSubtype="1" fill="hold" grpId="0" nodeType="withEffect">
                                  <p:stCondLst>
                                    <p:cond delay="250"/>
                                  </p:stCondLst>
                                  <p:childTnLst>
                                    <p:set>
                                      <p:cBhvr>
                                        <p:cTn id="131" dur="1" fill="hold">
                                          <p:stCondLst>
                                            <p:cond delay="0"/>
                                          </p:stCondLst>
                                        </p:cTn>
                                        <p:tgtEl>
                                          <p:spTgt spid="61"/>
                                        </p:tgtEl>
                                        <p:attrNameLst>
                                          <p:attrName>style.visibility</p:attrName>
                                        </p:attrNameLst>
                                      </p:cBhvr>
                                      <p:to>
                                        <p:strVal val="visible"/>
                                      </p:to>
                                    </p:set>
                                    <p:animEffect transition="in" filter="wipe(up)">
                                      <p:cBhvr>
                                        <p:cTn id="132" dur="10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p:bldP spid="16" grpId="0"/>
      <p:bldP spid="31" grpId="0"/>
      <p:bldP spid="32" grpId="0" animBg="1"/>
      <p:bldP spid="36" grpId="0"/>
      <p:bldP spid="37" grpId="0"/>
      <p:bldP spid="44" grpId="0" animBg="1"/>
      <p:bldP spid="48" grpId="0"/>
      <p:bldP spid="49" grpId="0"/>
      <p:bldP spid="50" grpId="0" animBg="1"/>
      <p:bldP spid="54" grpId="0"/>
      <p:bldP spid="55" grpId="0"/>
      <p:bldP spid="56" grpId="0" animBg="1"/>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1497</Words>
  <Application>Microsoft Office PowerPoint</Application>
  <PresentationFormat>Widescreen</PresentationFormat>
  <Paragraphs>83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2019-07-21T18:01:27Z</dcterms:modified>
</cp:coreProperties>
</file>