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786914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Freeform: Shape 35">
            <a:extLst>
              <a:ext uri="{FF2B5EF4-FFF2-40B4-BE49-F238E27FC236}">
                <a16:creationId xmlns:a16="http://schemas.microsoft.com/office/drawing/2014/main" id="{72882310-5792-469D-AB72-900F55C168B2}"/>
              </a:ext>
            </a:extLst>
          </p:cNvPr>
          <p:cNvSpPr>
            <a:spLocks noChangeAspect="1"/>
          </p:cNvSpPr>
          <p:nvPr/>
        </p:nvSpPr>
        <p:spPr>
          <a:xfrm>
            <a:off x="9522320" y="2690071"/>
            <a:ext cx="1833097" cy="3886795"/>
          </a:xfrm>
          <a:custGeom>
            <a:avLst/>
            <a:gdLst>
              <a:gd name="connsiteX0" fmla="*/ 304806 w 1833097"/>
              <a:gd name="connsiteY0" fmla="*/ 0 h 3886795"/>
              <a:gd name="connsiteX1" fmla="*/ 1523994 w 1833097"/>
              <a:gd name="connsiteY1" fmla="*/ 0 h 3886795"/>
              <a:gd name="connsiteX2" fmla="*/ 1828800 w 1833097"/>
              <a:gd name="connsiteY2" fmla="*/ 304806 h 3886795"/>
              <a:gd name="connsiteX3" fmla="*/ 1828800 w 1833097"/>
              <a:gd name="connsiteY3" fmla="*/ 1071580 h 3886795"/>
              <a:gd name="connsiteX4" fmla="*/ 1833097 w 1833097"/>
              <a:gd name="connsiteY4" fmla="*/ 1114205 h 3886795"/>
              <a:gd name="connsiteX5" fmla="*/ 1833097 w 1833097"/>
              <a:gd name="connsiteY5" fmla="*/ 2333393 h 3886795"/>
              <a:gd name="connsiteX6" fmla="*/ 1830467 w 1833097"/>
              <a:gd name="connsiteY6" fmla="*/ 2359485 h 3886795"/>
              <a:gd name="connsiteX7" fmla="*/ 1830801 w 1833097"/>
              <a:gd name="connsiteY7" fmla="*/ 2362801 h 3886795"/>
              <a:gd name="connsiteX8" fmla="*/ 1830801 w 1833097"/>
              <a:gd name="connsiteY8" fmla="*/ 3581989 h 3886795"/>
              <a:gd name="connsiteX9" fmla="*/ 1525995 w 1833097"/>
              <a:gd name="connsiteY9" fmla="*/ 3886795 h 3886795"/>
              <a:gd name="connsiteX10" fmla="*/ 306807 w 1833097"/>
              <a:gd name="connsiteY10" fmla="*/ 3886795 h 3886795"/>
              <a:gd name="connsiteX11" fmla="*/ 2001 w 1833097"/>
              <a:gd name="connsiteY11" fmla="*/ 3581989 h 3886795"/>
              <a:gd name="connsiteX12" fmla="*/ 2001 w 1833097"/>
              <a:gd name="connsiteY12" fmla="*/ 2362801 h 3886795"/>
              <a:gd name="connsiteX13" fmla="*/ 4631 w 1833097"/>
              <a:gd name="connsiteY13" fmla="*/ 2336709 h 3886795"/>
              <a:gd name="connsiteX14" fmla="*/ 4297 w 1833097"/>
              <a:gd name="connsiteY14" fmla="*/ 2333393 h 3886795"/>
              <a:gd name="connsiteX15" fmla="*/ 4297 w 1833097"/>
              <a:gd name="connsiteY15" fmla="*/ 1566620 h 3886795"/>
              <a:gd name="connsiteX16" fmla="*/ 0 w 1833097"/>
              <a:gd name="connsiteY16" fmla="*/ 1523994 h 3886795"/>
              <a:gd name="connsiteX17" fmla="*/ 0 w 1833097"/>
              <a:gd name="connsiteY17" fmla="*/ 304806 h 3886795"/>
              <a:gd name="connsiteX18" fmla="*/ 304806 w 1833097"/>
              <a:gd name="connsiteY18" fmla="*/ 0 h 3886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33097" h="3886795">
                <a:moveTo>
                  <a:pt x="304806" y="0"/>
                </a:moveTo>
                <a:lnTo>
                  <a:pt x="1523994" y="0"/>
                </a:lnTo>
                <a:cubicBezTo>
                  <a:pt x="1692334" y="0"/>
                  <a:pt x="1828800" y="136466"/>
                  <a:pt x="1828800" y="304806"/>
                </a:cubicBezTo>
                <a:lnTo>
                  <a:pt x="1828800" y="1071580"/>
                </a:lnTo>
                <a:lnTo>
                  <a:pt x="1833097" y="1114205"/>
                </a:lnTo>
                <a:lnTo>
                  <a:pt x="1833097" y="2333393"/>
                </a:lnTo>
                <a:lnTo>
                  <a:pt x="1830467" y="2359485"/>
                </a:lnTo>
                <a:lnTo>
                  <a:pt x="1830801" y="2362801"/>
                </a:lnTo>
                <a:lnTo>
                  <a:pt x="1830801" y="3581989"/>
                </a:lnTo>
                <a:cubicBezTo>
                  <a:pt x="1830801" y="3750329"/>
                  <a:pt x="1694335" y="3886795"/>
                  <a:pt x="1525995" y="3886795"/>
                </a:cubicBezTo>
                <a:lnTo>
                  <a:pt x="306807" y="3886795"/>
                </a:lnTo>
                <a:cubicBezTo>
                  <a:pt x="138467" y="3886795"/>
                  <a:pt x="2001" y="3750329"/>
                  <a:pt x="2001" y="3581989"/>
                </a:cubicBezTo>
                <a:lnTo>
                  <a:pt x="2001" y="2362801"/>
                </a:lnTo>
                <a:lnTo>
                  <a:pt x="4631" y="2336709"/>
                </a:lnTo>
                <a:lnTo>
                  <a:pt x="4297" y="2333393"/>
                </a:lnTo>
                <a:lnTo>
                  <a:pt x="4297" y="1566620"/>
                </a:lnTo>
                <a:lnTo>
                  <a:pt x="0" y="1523994"/>
                </a:lnTo>
                <a:lnTo>
                  <a:pt x="0" y="304806"/>
                </a:lnTo>
                <a:cubicBezTo>
                  <a:pt x="0" y="136466"/>
                  <a:pt x="136466" y="0"/>
                  <a:pt x="304806" y="0"/>
                </a:cubicBezTo>
                <a:close/>
              </a:path>
            </a:pathLst>
          </a:custGeom>
          <a:blipFill>
            <a:blip r:embed="rId2"/>
            <a:stretch>
              <a:fillRect/>
            </a:stretch>
          </a:blip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7" name="Group 36">
            <a:extLst>
              <a:ext uri="{FF2B5EF4-FFF2-40B4-BE49-F238E27FC236}">
                <a16:creationId xmlns:a16="http://schemas.microsoft.com/office/drawing/2014/main" id="{566EE8D8-F871-4D19-9ACA-16BD471BB290}"/>
              </a:ext>
            </a:extLst>
          </p:cNvPr>
          <p:cNvGrpSpPr/>
          <p:nvPr/>
        </p:nvGrpSpPr>
        <p:grpSpPr>
          <a:xfrm>
            <a:off x="9524321" y="1700066"/>
            <a:ext cx="1835393" cy="1829181"/>
            <a:chOff x="813668" y="410247"/>
            <a:chExt cx="1835393" cy="1829181"/>
          </a:xfrm>
          <a:effectLst>
            <a:outerShdw blurRad="50800" dist="38100" dir="13500000" algn="br" rotWithShape="0">
              <a:prstClr val="black">
                <a:alpha val="40000"/>
              </a:prstClr>
            </a:outerShdw>
          </a:effectLst>
          <a:scene3d>
            <a:camera prst="orthographicFront">
              <a:rot lat="0" lon="0" rev="0"/>
            </a:camera>
            <a:lightRig rig="brightRoom" dir="t">
              <a:rot lat="0" lon="0" rev="600000"/>
            </a:lightRig>
          </a:scene3d>
        </p:grpSpPr>
        <p:sp>
          <p:nvSpPr>
            <p:cNvPr id="38" name="Rectangle: Rounded Corners 37">
              <a:extLst>
                <a:ext uri="{FF2B5EF4-FFF2-40B4-BE49-F238E27FC236}">
                  <a16:creationId xmlns:a16="http://schemas.microsoft.com/office/drawing/2014/main" id="{9C292B22-FF38-4EFA-83F5-E65617B581BA}"/>
                </a:ext>
              </a:extLst>
            </p:cNvPr>
            <p:cNvSpPr>
              <a:spLocks noChangeAspect="1"/>
            </p:cNvSpPr>
            <p:nvPr/>
          </p:nvSpPr>
          <p:spPr>
            <a:xfrm>
              <a:off x="813668" y="410628"/>
              <a:ext cx="1828800" cy="182880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61AD2AB1-0235-46EA-B069-C97F236D0192}"/>
                </a:ext>
              </a:extLst>
            </p:cNvPr>
            <p:cNvSpPr>
              <a:spLocks noChangeAspect="1"/>
            </p:cNvSpPr>
            <p:nvPr/>
          </p:nvSpPr>
          <p:spPr>
            <a:xfrm>
              <a:off x="820261" y="410247"/>
              <a:ext cx="1828800" cy="1828800"/>
            </a:xfrm>
            <a:custGeom>
              <a:avLst/>
              <a:gdLst>
                <a:gd name="connsiteX0" fmla="*/ 1350414 w 1828800"/>
                <a:gd name="connsiteY0" fmla="*/ 0 h 1828800"/>
                <a:gd name="connsiteX1" fmla="*/ 1523994 w 1828800"/>
                <a:gd name="connsiteY1" fmla="*/ 0 h 1828800"/>
                <a:gd name="connsiteX2" fmla="*/ 1828800 w 1828800"/>
                <a:gd name="connsiteY2" fmla="*/ 304806 h 1828800"/>
                <a:gd name="connsiteX3" fmla="*/ 1828800 w 1828800"/>
                <a:gd name="connsiteY3" fmla="*/ 490309 h 1828800"/>
                <a:gd name="connsiteX4" fmla="*/ 490309 w 1828800"/>
                <a:gd name="connsiteY4" fmla="*/ 1828800 h 1828800"/>
                <a:gd name="connsiteX5" fmla="*/ 304806 w 1828800"/>
                <a:gd name="connsiteY5" fmla="*/ 1828800 h 1828800"/>
                <a:gd name="connsiteX6" fmla="*/ 0 w 1828800"/>
                <a:gd name="connsiteY6" fmla="*/ 1523994 h 1828800"/>
                <a:gd name="connsiteX7" fmla="*/ 0 w 1828800"/>
                <a:gd name="connsiteY7" fmla="*/ 1350414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28800" h="1828800">
                  <a:moveTo>
                    <a:pt x="1350414" y="0"/>
                  </a:moveTo>
                  <a:lnTo>
                    <a:pt x="1523994" y="0"/>
                  </a:lnTo>
                  <a:cubicBezTo>
                    <a:pt x="1692334" y="0"/>
                    <a:pt x="1828800" y="136466"/>
                    <a:pt x="1828800" y="304806"/>
                  </a:cubicBezTo>
                  <a:lnTo>
                    <a:pt x="1828800" y="490309"/>
                  </a:lnTo>
                  <a:lnTo>
                    <a:pt x="490309" y="1828800"/>
                  </a:lnTo>
                  <a:lnTo>
                    <a:pt x="304806" y="1828800"/>
                  </a:lnTo>
                  <a:cubicBezTo>
                    <a:pt x="136466" y="1828800"/>
                    <a:pt x="0" y="1692334"/>
                    <a:pt x="0" y="1523994"/>
                  </a:cubicBezTo>
                  <a:lnTo>
                    <a:pt x="0" y="1350414"/>
                  </a:lnTo>
                  <a:close/>
                </a:path>
              </a:pathLst>
            </a:custGeom>
            <a:solidFill>
              <a:srgbClr val="157EBF"/>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9" name="Freeform: Shape 28">
            <a:extLst>
              <a:ext uri="{FF2B5EF4-FFF2-40B4-BE49-F238E27FC236}">
                <a16:creationId xmlns:a16="http://schemas.microsoft.com/office/drawing/2014/main" id="{568251D2-FA55-4AA9-B1C6-613350DA08D4}"/>
              </a:ext>
            </a:extLst>
          </p:cNvPr>
          <p:cNvSpPr>
            <a:spLocks noChangeAspect="1"/>
          </p:cNvSpPr>
          <p:nvPr/>
        </p:nvSpPr>
        <p:spPr>
          <a:xfrm>
            <a:off x="836768" y="2666405"/>
            <a:ext cx="1833097" cy="3886795"/>
          </a:xfrm>
          <a:custGeom>
            <a:avLst/>
            <a:gdLst>
              <a:gd name="connsiteX0" fmla="*/ 304806 w 1833097"/>
              <a:gd name="connsiteY0" fmla="*/ 0 h 3886795"/>
              <a:gd name="connsiteX1" fmla="*/ 1523994 w 1833097"/>
              <a:gd name="connsiteY1" fmla="*/ 0 h 3886795"/>
              <a:gd name="connsiteX2" fmla="*/ 1828800 w 1833097"/>
              <a:gd name="connsiteY2" fmla="*/ 304806 h 3886795"/>
              <a:gd name="connsiteX3" fmla="*/ 1828800 w 1833097"/>
              <a:gd name="connsiteY3" fmla="*/ 1071580 h 3886795"/>
              <a:gd name="connsiteX4" fmla="*/ 1833097 w 1833097"/>
              <a:gd name="connsiteY4" fmla="*/ 1114205 h 3886795"/>
              <a:gd name="connsiteX5" fmla="*/ 1833097 w 1833097"/>
              <a:gd name="connsiteY5" fmla="*/ 2333393 h 3886795"/>
              <a:gd name="connsiteX6" fmla="*/ 1830467 w 1833097"/>
              <a:gd name="connsiteY6" fmla="*/ 2359485 h 3886795"/>
              <a:gd name="connsiteX7" fmla="*/ 1830801 w 1833097"/>
              <a:gd name="connsiteY7" fmla="*/ 2362801 h 3886795"/>
              <a:gd name="connsiteX8" fmla="*/ 1830801 w 1833097"/>
              <a:gd name="connsiteY8" fmla="*/ 3581989 h 3886795"/>
              <a:gd name="connsiteX9" fmla="*/ 1525995 w 1833097"/>
              <a:gd name="connsiteY9" fmla="*/ 3886795 h 3886795"/>
              <a:gd name="connsiteX10" fmla="*/ 306807 w 1833097"/>
              <a:gd name="connsiteY10" fmla="*/ 3886795 h 3886795"/>
              <a:gd name="connsiteX11" fmla="*/ 2001 w 1833097"/>
              <a:gd name="connsiteY11" fmla="*/ 3581989 h 3886795"/>
              <a:gd name="connsiteX12" fmla="*/ 2001 w 1833097"/>
              <a:gd name="connsiteY12" fmla="*/ 2362801 h 3886795"/>
              <a:gd name="connsiteX13" fmla="*/ 4631 w 1833097"/>
              <a:gd name="connsiteY13" fmla="*/ 2336709 h 3886795"/>
              <a:gd name="connsiteX14" fmla="*/ 4297 w 1833097"/>
              <a:gd name="connsiteY14" fmla="*/ 2333393 h 3886795"/>
              <a:gd name="connsiteX15" fmla="*/ 4297 w 1833097"/>
              <a:gd name="connsiteY15" fmla="*/ 1566620 h 3886795"/>
              <a:gd name="connsiteX16" fmla="*/ 0 w 1833097"/>
              <a:gd name="connsiteY16" fmla="*/ 1523994 h 3886795"/>
              <a:gd name="connsiteX17" fmla="*/ 0 w 1833097"/>
              <a:gd name="connsiteY17" fmla="*/ 304806 h 3886795"/>
              <a:gd name="connsiteX18" fmla="*/ 304806 w 1833097"/>
              <a:gd name="connsiteY18" fmla="*/ 0 h 3886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33097" h="3886795">
                <a:moveTo>
                  <a:pt x="304806" y="0"/>
                </a:moveTo>
                <a:lnTo>
                  <a:pt x="1523994" y="0"/>
                </a:lnTo>
                <a:cubicBezTo>
                  <a:pt x="1692334" y="0"/>
                  <a:pt x="1828800" y="136466"/>
                  <a:pt x="1828800" y="304806"/>
                </a:cubicBezTo>
                <a:lnTo>
                  <a:pt x="1828800" y="1071580"/>
                </a:lnTo>
                <a:lnTo>
                  <a:pt x="1833097" y="1114205"/>
                </a:lnTo>
                <a:lnTo>
                  <a:pt x="1833097" y="2333393"/>
                </a:lnTo>
                <a:lnTo>
                  <a:pt x="1830467" y="2359485"/>
                </a:lnTo>
                <a:lnTo>
                  <a:pt x="1830801" y="2362801"/>
                </a:lnTo>
                <a:lnTo>
                  <a:pt x="1830801" y="3581989"/>
                </a:lnTo>
                <a:cubicBezTo>
                  <a:pt x="1830801" y="3750329"/>
                  <a:pt x="1694335" y="3886795"/>
                  <a:pt x="1525995" y="3886795"/>
                </a:cubicBezTo>
                <a:lnTo>
                  <a:pt x="306807" y="3886795"/>
                </a:lnTo>
                <a:cubicBezTo>
                  <a:pt x="138467" y="3886795"/>
                  <a:pt x="2001" y="3750329"/>
                  <a:pt x="2001" y="3581989"/>
                </a:cubicBezTo>
                <a:lnTo>
                  <a:pt x="2001" y="2362801"/>
                </a:lnTo>
                <a:lnTo>
                  <a:pt x="4631" y="2336709"/>
                </a:lnTo>
                <a:lnTo>
                  <a:pt x="4297" y="2333393"/>
                </a:lnTo>
                <a:lnTo>
                  <a:pt x="4297" y="1566620"/>
                </a:lnTo>
                <a:lnTo>
                  <a:pt x="0" y="1523994"/>
                </a:lnTo>
                <a:lnTo>
                  <a:pt x="0" y="304806"/>
                </a:lnTo>
                <a:cubicBezTo>
                  <a:pt x="0" y="136466"/>
                  <a:pt x="136466" y="0"/>
                  <a:pt x="304806" y="0"/>
                </a:cubicBezTo>
                <a:close/>
              </a:path>
            </a:pathLst>
          </a:custGeom>
          <a:blipFill>
            <a:blip r:embed="rId3"/>
            <a:stretch>
              <a:fillRect/>
            </a:stretch>
          </a:blip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a:extLst>
              <a:ext uri="{FF2B5EF4-FFF2-40B4-BE49-F238E27FC236}">
                <a16:creationId xmlns:a16="http://schemas.microsoft.com/office/drawing/2014/main" id="{6926DF97-FF0D-4586-B7D2-9433D04166D0}"/>
              </a:ext>
            </a:extLst>
          </p:cNvPr>
          <p:cNvGrpSpPr/>
          <p:nvPr/>
        </p:nvGrpSpPr>
        <p:grpSpPr>
          <a:xfrm>
            <a:off x="838769" y="1676400"/>
            <a:ext cx="1835393" cy="1829181"/>
            <a:chOff x="813668" y="410247"/>
            <a:chExt cx="1835393" cy="1829181"/>
          </a:xfrm>
          <a:effectLst>
            <a:outerShdw blurRad="50800" dist="38100" dir="13500000" algn="br" rotWithShape="0">
              <a:prstClr val="black">
                <a:alpha val="40000"/>
              </a:prstClr>
            </a:outerShdw>
          </a:effectLst>
          <a:scene3d>
            <a:camera prst="orthographicFront">
              <a:rot lat="0" lon="0" rev="0"/>
            </a:camera>
            <a:lightRig rig="brightRoom" dir="t">
              <a:rot lat="0" lon="0" rev="600000"/>
            </a:lightRig>
          </a:scene3d>
        </p:grpSpPr>
        <p:sp>
          <p:nvSpPr>
            <p:cNvPr id="31" name="Rectangle: Rounded Corners 30">
              <a:extLst>
                <a:ext uri="{FF2B5EF4-FFF2-40B4-BE49-F238E27FC236}">
                  <a16:creationId xmlns:a16="http://schemas.microsoft.com/office/drawing/2014/main" id="{83AE292D-71BA-4400-918E-51885A044E51}"/>
                </a:ext>
              </a:extLst>
            </p:cNvPr>
            <p:cNvSpPr>
              <a:spLocks noChangeAspect="1"/>
            </p:cNvSpPr>
            <p:nvPr/>
          </p:nvSpPr>
          <p:spPr>
            <a:xfrm>
              <a:off x="813668" y="410628"/>
              <a:ext cx="1828800" cy="182880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D3B2BAD5-353C-4916-B428-8A62F4C778EB}"/>
                </a:ext>
              </a:extLst>
            </p:cNvPr>
            <p:cNvSpPr>
              <a:spLocks noChangeAspect="1"/>
            </p:cNvSpPr>
            <p:nvPr/>
          </p:nvSpPr>
          <p:spPr>
            <a:xfrm>
              <a:off x="820261" y="410247"/>
              <a:ext cx="1828800" cy="1828800"/>
            </a:xfrm>
            <a:custGeom>
              <a:avLst/>
              <a:gdLst>
                <a:gd name="connsiteX0" fmla="*/ 1350414 w 1828800"/>
                <a:gd name="connsiteY0" fmla="*/ 0 h 1828800"/>
                <a:gd name="connsiteX1" fmla="*/ 1523994 w 1828800"/>
                <a:gd name="connsiteY1" fmla="*/ 0 h 1828800"/>
                <a:gd name="connsiteX2" fmla="*/ 1828800 w 1828800"/>
                <a:gd name="connsiteY2" fmla="*/ 304806 h 1828800"/>
                <a:gd name="connsiteX3" fmla="*/ 1828800 w 1828800"/>
                <a:gd name="connsiteY3" fmla="*/ 490309 h 1828800"/>
                <a:gd name="connsiteX4" fmla="*/ 490309 w 1828800"/>
                <a:gd name="connsiteY4" fmla="*/ 1828800 h 1828800"/>
                <a:gd name="connsiteX5" fmla="*/ 304806 w 1828800"/>
                <a:gd name="connsiteY5" fmla="*/ 1828800 h 1828800"/>
                <a:gd name="connsiteX6" fmla="*/ 0 w 1828800"/>
                <a:gd name="connsiteY6" fmla="*/ 1523994 h 1828800"/>
                <a:gd name="connsiteX7" fmla="*/ 0 w 1828800"/>
                <a:gd name="connsiteY7" fmla="*/ 1350414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28800" h="1828800">
                  <a:moveTo>
                    <a:pt x="1350414" y="0"/>
                  </a:moveTo>
                  <a:lnTo>
                    <a:pt x="1523994" y="0"/>
                  </a:lnTo>
                  <a:cubicBezTo>
                    <a:pt x="1692334" y="0"/>
                    <a:pt x="1828800" y="136466"/>
                    <a:pt x="1828800" y="304806"/>
                  </a:cubicBezTo>
                  <a:lnTo>
                    <a:pt x="1828800" y="490309"/>
                  </a:lnTo>
                  <a:lnTo>
                    <a:pt x="490309" y="1828800"/>
                  </a:lnTo>
                  <a:lnTo>
                    <a:pt x="304806" y="1828800"/>
                  </a:lnTo>
                  <a:cubicBezTo>
                    <a:pt x="136466" y="1828800"/>
                    <a:pt x="0" y="1692334"/>
                    <a:pt x="0" y="1523994"/>
                  </a:cubicBezTo>
                  <a:lnTo>
                    <a:pt x="0" y="1350414"/>
                  </a:lnTo>
                  <a:close/>
                </a:path>
              </a:pathLst>
            </a:custGeom>
            <a:solidFill>
              <a:srgbClr val="36B8E3"/>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2" name="TextBox 21">
            <a:extLst>
              <a:ext uri="{FF2B5EF4-FFF2-40B4-BE49-F238E27FC236}">
                <a16:creationId xmlns:a16="http://schemas.microsoft.com/office/drawing/2014/main" id="{76D60CDB-D511-420F-B238-13A865BF6AF4}"/>
              </a:ext>
            </a:extLst>
          </p:cNvPr>
          <p:cNvSpPr txBox="1"/>
          <p:nvPr/>
        </p:nvSpPr>
        <p:spPr>
          <a:xfrm>
            <a:off x="6296274" y="4500304"/>
            <a:ext cx="2560320" cy="2046714"/>
          </a:xfrm>
          <a:prstGeom prst="rect">
            <a:avLst/>
          </a:prstGeom>
          <a:noFill/>
        </p:spPr>
        <p:txBody>
          <a:bodyPr wrap="square" rtlCol="0">
            <a:spAutoFit/>
          </a:bodyPr>
          <a:lstStyle/>
          <a:p>
            <a:endParaRPr lang="en-US" sz="1000" b="1" dirty="0">
              <a:solidFill>
                <a:schemeClr val="bg1"/>
              </a:solidFill>
              <a:latin typeface="Candara" panose="020E0502030303020204" pitchFamily="34" charset="0"/>
            </a:endParaRPr>
          </a:p>
          <a:p>
            <a:pPr marL="342900" indent="-342900">
              <a:buFont typeface="+mj-lt"/>
              <a:buAutoNum type="arabicParenR"/>
            </a:pPr>
            <a:r>
              <a:rPr lang="en-US" sz="1300" dirty="0">
                <a:solidFill>
                  <a:srgbClr val="4D4D4D"/>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rgbClr val="4D4D4D"/>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rgbClr val="4D4D4D"/>
                </a:solidFill>
                <a:latin typeface="Candara" panose="020E0502030303020204" pitchFamily="34" charset="0"/>
              </a:rPr>
              <a:t>Lorem ipsum dolor sit amet, consectetur adipiscing elit, sed do eiusmod.</a:t>
            </a:r>
          </a:p>
        </p:txBody>
      </p:sp>
      <p:sp>
        <p:nvSpPr>
          <p:cNvPr id="23" name="TextBox 22">
            <a:extLst>
              <a:ext uri="{FF2B5EF4-FFF2-40B4-BE49-F238E27FC236}">
                <a16:creationId xmlns:a16="http://schemas.microsoft.com/office/drawing/2014/main" id="{314482CC-5577-418B-A184-9E49500F1D9F}"/>
              </a:ext>
            </a:extLst>
          </p:cNvPr>
          <p:cNvSpPr txBox="1"/>
          <p:nvPr/>
        </p:nvSpPr>
        <p:spPr>
          <a:xfrm>
            <a:off x="3311275" y="1952943"/>
            <a:ext cx="2651760" cy="2369880"/>
          </a:xfrm>
          <a:prstGeom prst="rect">
            <a:avLst/>
          </a:prstGeom>
          <a:noFill/>
        </p:spPr>
        <p:txBody>
          <a:bodyPr wrap="square" numCol="1" spcCol="914400" rtlCol="0">
            <a:spAutoFit/>
          </a:bodyPr>
          <a:lstStyle/>
          <a:p>
            <a:r>
              <a:rPr lang="en-US" sz="1400" dirty="0">
                <a:solidFill>
                  <a:srgbClr val="36B8E3"/>
                </a:solidFill>
                <a:latin typeface="Bernard MT Condensed" panose="02050806060905020404" pitchFamily="18" charset="0"/>
              </a:rPr>
              <a:t>LOREM IPSUM DOLOR</a:t>
            </a:r>
          </a:p>
          <a:p>
            <a:pPr algn="ctr"/>
            <a:endParaRPr lang="en-US" sz="400" dirty="0">
              <a:solidFill>
                <a:srgbClr val="00B0F0"/>
              </a:solidFill>
              <a:latin typeface="Bernard MT Condensed" panose="02050806060905020404" pitchFamily="18" charset="0"/>
            </a:endParaRP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24" name="TextBox 23">
            <a:extLst>
              <a:ext uri="{FF2B5EF4-FFF2-40B4-BE49-F238E27FC236}">
                <a16:creationId xmlns:a16="http://schemas.microsoft.com/office/drawing/2014/main" id="{87DC2EBA-0727-4972-B319-C25F6ED5DE5D}"/>
              </a:ext>
            </a:extLst>
          </p:cNvPr>
          <p:cNvSpPr txBox="1"/>
          <p:nvPr/>
        </p:nvSpPr>
        <p:spPr>
          <a:xfrm>
            <a:off x="3311275" y="4500304"/>
            <a:ext cx="2560320" cy="2046714"/>
          </a:xfrm>
          <a:prstGeom prst="rect">
            <a:avLst/>
          </a:prstGeom>
          <a:noFill/>
        </p:spPr>
        <p:txBody>
          <a:bodyPr wrap="square" rtlCol="0">
            <a:spAutoFit/>
          </a:bodyPr>
          <a:lstStyle/>
          <a:p>
            <a:endParaRPr lang="en-US" sz="1000" b="1" dirty="0">
              <a:solidFill>
                <a:schemeClr val="bg1"/>
              </a:solidFill>
              <a:latin typeface="Candara" panose="020E0502030303020204" pitchFamily="34" charset="0"/>
            </a:endParaRPr>
          </a:p>
          <a:p>
            <a:pPr marL="400050" indent="-400050">
              <a:buFont typeface="+mj-lt"/>
              <a:buAutoNum type="arabicParenR"/>
            </a:pPr>
            <a:r>
              <a:rPr lang="en-US" sz="1300" dirty="0">
                <a:solidFill>
                  <a:srgbClr val="4D4D4D"/>
                </a:solidFill>
                <a:latin typeface="Candara" panose="020E0502030303020204" pitchFamily="34" charset="0"/>
              </a:rPr>
              <a:t>Lorem ipsum dolor sit amet, consectetur adipiscing elit, sed do eiusmod .</a:t>
            </a:r>
          </a:p>
          <a:p>
            <a:pPr marL="400050" indent="-400050">
              <a:buFont typeface="+mj-lt"/>
              <a:buAutoNum type="arabicParenR"/>
            </a:pPr>
            <a:r>
              <a:rPr lang="en-US" sz="1300" dirty="0">
                <a:solidFill>
                  <a:srgbClr val="4D4D4D"/>
                </a:solidFill>
                <a:latin typeface="Candara" panose="020E0502030303020204" pitchFamily="34" charset="0"/>
              </a:rPr>
              <a:t>Lorem ipsum dolor sit amet, consectetur adipiscing elit, sed do eiusmod.</a:t>
            </a:r>
          </a:p>
          <a:p>
            <a:pPr marL="400050" indent="-400050">
              <a:buFont typeface="+mj-lt"/>
              <a:buAutoNum type="arabicParenR"/>
            </a:pPr>
            <a:r>
              <a:rPr lang="en-US" sz="1300" dirty="0">
                <a:solidFill>
                  <a:srgbClr val="4D4D4D"/>
                </a:solidFill>
                <a:latin typeface="Candara" panose="020E0502030303020204" pitchFamily="34" charset="0"/>
              </a:rPr>
              <a:t>Lorem ipsum dolor sit amet, consectetur adipiscing elit, sed do eiusmod.</a:t>
            </a:r>
          </a:p>
        </p:txBody>
      </p:sp>
      <p:sp>
        <p:nvSpPr>
          <p:cNvPr id="25" name="TextBox 24">
            <a:extLst>
              <a:ext uri="{FF2B5EF4-FFF2-40B4-BE49-F238E27FC236}">
                <a16:creationId xmlns:a16="http://schemas.microsoft.com/office/drawing/2014/main" id="{5745D32B-370C-46E3-9953-43913EFC3C1A}"/>
              </a:ext>
            </a:extLst>
          </p:cNvPr>
          <p:cNvSpPr txBox="1"/>
          <p:nvPr/>
        </p:nvSpPr>
        <p:spPr>
          <a:xfrm>
            <a:off x="6296274" y="1952943"/>
            <a:ext cx="2651760" cy="2369880"/>
          </a:xfrm>
          <a:prstGeom prst="rect">
            <a:avLst/>
          </a:prstGeom>
          <a:noFill/>
        </p:spPr>
        <p:txBody>
          <a:bodyPr wrap="square" numCol="1" spcCol="914400" rtlCol="0">
            <a:spAutoFit/>
          </a:bodyPr>
          <a:lstStyle/>
          <a:p>
            <a:pPr algn="r"/>
            <a:r>
              <a:rPr lang="en-US" sz="1400" dirty="0">
                <a:solidFill>
                  <a:srgbClr val="157EBF"/>
                </a:solidFill>
                <a:latin typeface="Bernard MT Condensed" panose="02050806060905020404" pitchFamily="18" charset="0"/>
              </a:rPr>
              <a:t>LOREM IPSUM DOLOR</a:t>
            </a:r>
          </a:p>
          <a:p>
            <a:pPr algn="r"/>
            <a:endParaRPr lang="en-US" sz="400" dirty="0">
              <a:solidFill>
                <a:srgbClr val="00B0F0"/>
              </a:solidFill>
              <a:latin typeface="Bernard MT Condensed" panose="02050806060905020404" pitchFamily="18" charset="0"/>
            </a:endParaRPr>
          </a:p>
          <a:p>
            <a:pPr algn="r"/>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28" name="TextBox 27">
            <a:extLst>
              <a:ext uri="{FF2B5EF4-FFF2-40B4-BE49-F238E27FC236}">
                <a16:creationId xmlns:a16="http://schemas.microsoft.com/office/drawing/2014/main" id="{035C746E-1537-47F6-9703-8C15CD3DDBFB}"/>
              </a:ext>
            </a:extLst>
          </p:cNvPr>
          <p:cNvSpPr txBox="1"/>
          <p:nvPr/>
        </p:nvSpPr>
        <p:spPr>
          <a:xfrm>
            <a:off x="3341511" y="258228"/>
            <a:ext cx="5508979" cy="1046440"/>
          </a:xfrm>
          <a:prstGeom prst="rect">
            <a:avLst/>
          </a:prstGeom>
          <a:noFill/>
        </p:spPr>
        <p:txBody>
          <a:bodyPr wrap="square" rtlCol="0">
            <a:spAutoFit/>
          </a:bodyPr>
          <a:lstStyle/>
          <a:p>
            <a:pPr algn="ctr"/>
            <a:r>
              <a:rPr lang="en-US" sz="4400" dirty="0">
                <a:solidFill>
                  <a:srgbClr val="4D4D4D"/>
                </a:solidFill>
                <a:latin typeface="Bernard MT Condensed" panose="02050806060905020404" pitchFamily="18" charset="0"/>
              </a:rPr>
              <a:t>TITLE GOES HERE</a:t>
            </a:r>
          </a:p>
          <a:p>
            <a:pPr algn="ctr"/>
            <a:r>
              <a:rPr lang="en-US" dirty="0">
                <a:solidFill>
                  <a:srgbClr val="4D4D4D"/>
                </a:solidFill>
                <a:latin typeface="Candara" panose="020E0502030303020204" pitchFamily="34" charset="0"/>
              </a:rPr>
              <a:t>Your Subtitle</a:t>
            </a:r>
          </a:p>
        </p:txBody>
      </p:sp>
      <p:sp>
        <p:nvSpPr>
          <p:cNvPr id="33" name="TextBox 32">
            <a:extLst>
              <a:ext uri="{FF2B5EF4-FFF2-40B4-BE49-F238E27FC236}">
                <a16:creationId xmlns:a16="http://schemas.microsoft.com/office/drawing/2014/main" id="{99F42A61-DFD4-4E07-8301-FA40F347521D}"/>
              </a:ext>
            </a:extLst>
          </p:cNvPr>
          <p:cNvSpPr txBox="1"/>
          <p:nvPr/>
        </p:nvSpPr>
        <p:spPr>
          <a:xfrm>
            <a:off x="858174" y="1688233"/>
            <a:ext cx="729631" cy="754053"/>
          </a:xfrm>
          <a:prstGeom prst="rect">
            <a:avLst/>
          </a:prstGeom>
          <a:noFill/>
        </p:spPr>
        <p:txBody>
          <a:bodyPr wrap="square" rtlCol="0">
            <a:spAutoFit/>
          </a:bodyPr>
          <a:lstStyle/>
          <a:p>
            <a:pPr algn="ctr"/>
            <a:r>
              <a:rPr lang="en-US" sz="3200" dirty="0">
                <a:solidFill>
                  <a:srgbClr val="464646"/>
                </a:solidFill>
                <a:latin typeface="Bernard MT Condensed" panose="02050806060905020404" pitchFamily="18" charset="0"/>
              </a:rPr>
              <a:t>01</a:t>
            </a:r>
          </a:p>
          <a:p>
            <a:pPr algn="ctr"/>
            <a:r>
              <a:rPr lang="en-US" sz="1000" dirty="0">
                <a:solidFill>
                  <a:srgbClr val="464646"/>
                </a:solidFill>
              </a:rPr>
              <a:t>OPTION</a:t>
            </a:r>
          </a:p>
        </p:txBody>
      </p:sp>
      <p:sp>
        <p:nvSpPr>
          <p:cNvPr id="40" name="TextBox 39">
            <a:extLst>
              <a:ext uri="{FF2B5EF4-FFF2-40B4-BE49-F238E27FC236}">
                <a16:creationId xmlns:a16="http://schemas.microsoft.com/office/drawing/2014/main" id="{A646249A-406F-4D07-B5AB-827D22DC131E}"/>
              </a:ext>
            </a:extLst>
          </p:cNvPr>
          <p:cNvSpPr txBox="1"/>
          <p:nvPr/>
        </p:nvSpPr>
        <p:spPr>
          <a:xfrm>
            <a:off x="9558672" y="1767232"/>
            <a:ext cx="729631" cy="754053"/>
          </a:xfrm>
          <a:prstGeom prst="rect">
            <a:avLst/>
          </a:prstGeom>
          <a:noFill/>
        </p:spPr>
        <p:txBody>
          <a:bodyPr wrap="square" rtlCol="0">
            <a:spAutoFit/>
          </a:bodyPr>
          <a:lstStyle/>
          <a:p>
            <a:pPr algn="ctr"/>
            <a:r>
              <a:rPr lang="en-US" sz="3200" dirty="0">
                <a:solidFill>
                  <a:srgbClr val="464646"/>
                </a:solidFill>
                <a:latin typeface="Bernard MT Condensed" panose="02050806060905020404" pitchFamily="18" charset="0"/>
              </a:rPr>
              <a:t>02</a:t>
            </a:r>
          </a:p>
          <a:p>
            <a:pPr algn="ctr"/>
            <a:r>
              <a:rPr lang="en-US" sz="1000" dirty="0">
                <a:solidFill>
                  <a:srgbClr val="464646"/>
                </a:solidFill>
              </a:rPr>
              <a:t>OPTION</a:t>
            </a:r>
          </a:p>
        </p:txBody>
      </p:sp>
    </p:spTree>
    <p:extLst>
      <p:ext uri="{BB962C8B-B14F-4D97-AF65-F5344CB8AC3E}">
        <p14:creationId xmlns:p14="http://schemas.microsoft.com/office/powerpoint/2010/main" val="1519424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ipe(left)">
                                      <p:cBhvr>
                                        <p:cTn id="7" dur="500"/>
                                        <p:tgtEl>
                                          <p:spTgt spid="28"/>
                                        </p:tgtEl>
                                      </p:cBhvr>
                                    </p:animEffect>
                                  </p:childTnLst>
                                </p:cTn>
                              </p:par>
                            </p:childTnLst>
                          </p:cTn>
                        </p:par>
                        <p:par>
                          <p:cTn id="8" fill="hold">
                            <p:stCondLst>
                              <p:cond delay="500"/>
                            </p:stCondLst>
                            <p:childTnLst>
                              <p:par>
                                <p:cTn id="9" presetID="47" presetClass="entr" presetSubtype="0" fill="hold"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fade">
                                      <p:cBhvr>
                                        <p:cTn id="11" dur="1000"/>
                                        <p:tgtEl>
                                          <p:spTgt spid="30"/>
                                        </p:tgtEl>
                                      </p:cBhvr>
                                    </p:animEffect>
                                    <p:anim calcmode="lin" valueType="num">
                                      <p:cBhvr>
                                        <p:cTn id="12" dur="1000" fill="hold"/>
                                        <p:tgtEl>
                                          <p:spTgt spid="30"/>
                                        </p:tgtEl>
                                        <p:attrNameLst>
                                          <p:attrName>ppt_x</p:attrName>
                                        </p:attrNameLst>
                                      </p:cBhvr>
                                      <p:tavLst>
                                        <p:tav tm="0">
                                          <p:val>
                                            <p:strVal val="#ppt_x"/>
                                          </p:val>
                                        </p:tav>
                                        <p:tav tm="100000">
                                          <p:val>
                                            <p:strVal val="#ppt_x"/>
                                          </p:val>
                                        </p:tav>
                                      </p:tavLst>
                                    </p:anim>
                                    <p:anim calcmode="lin" valueType="num">
                                      <p:cBhvr>
                                        <p:cTn id="13" dur="1000" fill="hold"/>
                                        <p:tgtEl>
                                          <p:spTgt spid="30"/>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33"/>
                                        </p:tgtEl>
                                        <p:attrNameLst>
                                          <p:attrName>style.visibility</p:attrName>
                                        </p:attrNameLst>
                                      </p:cBhvr>
                                      <p:to>
                                        <p:strVal val="visible"/>
                                      </p:to>
                                    </p:set>
                                    <p:animEffect transition="in" filter="fade">
                                      <p:cBhvr>
                                        <p:cTn id="16" dur="1000"/>
                                        <p:tgtEl>
                                          <p:spTgt spid="33"/>
                                        </p:tgtEl>
                                      </p:cBhvr>
                                    </p:animEffect>
                                    <p:anim calcmode="lin" valueType="num">
                                      <p:cBhvr>
                                        <p:cTn id="17" dur="1000" fill="hold"/>
                                        <p:tgtEl>
                                          <p:spTgt spid="33"/>
                                        </p:tgtEl>
                                        <p:attrNameLst>
                                          <p:attrName>ppt_x</p:attrName>
                                        </p:attrNameLst>
                                      </p:cBhvr>
                                      <p:tavLst>
                                        <p:tav tm="0">
                                          <p:val>
                                            <p:strVal val="#ppt_x"/>
                                          </p:val>
                                        </p:tav>
                                        <p:tav tm="100000">
                                          <p:val>
                                            <p:strVal val="#ppt_x"/>
                                          </p:val>
                                        </p:tav>
                                      </p:tavLst>
                                    </p:anim>
                                    <p:anim calcmode="lin" valueType="num">
                                      <p:cBhvr>
                                        <p:cTn id="18" dur="1000" fill="hold"/>
                                        <p:tgtEl>
                                          <p:spTgt spid="33"/>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22" presetClass="entr" presetSubtype="1" fill="hold" grpId="0" nodeType="afterEffect">
                                  <p:stCondLst>
                                    <p:cond delay="0"/>
                                  </p:stCondLst>
                                  <p:childTnLst>
                                    <p:set>
                                      <p:cBhvr>
                                        <p:cTn id="21" dur="1" fill="hold">
                                          <p:stCondLst>
                                            <p:cond delay="0"/>
                                          </p:stCondLst>
                                        </p:cTn>
                                        <p:tgtEl>
                                          <p:spTgt spid="29"/>
                                        </p:tgtEl>
                                        <p:attrNameLst>
                                          <p:attrName>style.visibility</p:attrName>
                                        </p:attrNameLst>
                                      </p:cBhvr>
                                      <p:to>
                                        <p:strVal val="visible"/>
                                      </p:to>
                                    </p:set>
                                    <p:animEffect transition="in" filter="wipe(up)">
                                      <p:cBhvr>
                                        <p:cTn id="22" dur="1000"/>
                                        <p:tgtEl>
                                          <p:spTgt spid="29"/>
                                        </p:tgtEl>
                                      </p:cBhvr>
                                    </p:animEffect>
                                  </p:childTnLst>
                                </p:cTn>
                              </p:par>
                            </p:childTnLst>
                          </p:cTn>
                        </p:par>
                        <p:par>
                          <p:cTn id="23" fill="hold">
                            <p:stCondLst>
                              <p:cond delay="2500"/>
                            </p:stCondLst>
                            <p:childTnLst>
                              <p:par>
                                <p:cTn id="24" presetID="42" presetClass="entr" presetSubtype="0" fill="hold" grpId="0" nodeType="afterEffect">
                                  <p:stCondLst>
                                    <p:cond delay="0"/>
                                  </p:stCondLst>
                                  <p:childTnLst>
                                    <p:set>
                                      <p:cBhvr>
                                        <p:cTn id="25" dur="1" fill="hold">
                                          <p:stCondLst>
                                            <p:cond delay="0"/>
                                          </p:stCondLst>
                                        </p:cTn>
                                        <p:tgtEl>
                                          <p:spTgt spid="23"/>
                                        </p:tgtEl>
                                        <p:attrNameLst>
                                          <p:attrName>style.visibility</p:attrName>
                                        </p:attrNameLst>
                                      </p:cBhvr>
                                      <p:to>
                                        <p:strVal val="visible"/>
                                      </p:to>
                                    </p:set>
                                    <p:animEffect transition="in" filter="fade">
                                      <p:cBhvr>
                                        <p:cTn id="26" dur="1000"/>
                                        <p:tgtEl>
                                          <p:spTgt spid="23"/>
                                        </p:tgtEl>
                                      </p:cBhvr>
                                    </p:animEffect>
                                    <p:anim calcmode="lin" valueType="num">
                                      <p:cBhvr>
                                        <p:cTn id="27" dur="1000" fill="hold"/>
                                        <p:tgtEl>
                                          <p:spTgt spid="23"/>
                                        </p:tgtEl>
                                        <p:attrNameLst>
                                          <p:attrName>ppt_x</p:attrName>
                                        </p:attrNameLst>
                                      </p:cBhvr>
                                      <p:tavLst>
                                        <p:tav tm="0">
                                          <p:val>
                                            <p:strVal val="#ppt_x"/>
                                          </p:val>
                                        </p:tav>
                                        <p:tav tm="100000">
                                          <p:val>
                                            <p:strVal val="#ppt_x"/>
                                          </p:val>
                                        </p:tav>
                                      </p:tavLst>
                                    </p:anim>
                                    <p:anim calcmode="lin" valueType="num">
                                      <p:cBhvr>
                                        <p:cTn id="28" dur="1000" fill="hold"/>
                                        <p:tgtEl>
                                          <p:spTgt spid="23"/>
                                        </p:tgtEl>
                                        <p:attrNameLst>
                                          <p:attrName>ppt_y</p:attrName>
                                        </p:attrNameLst>
                                      </p:cBhvr>
                                      <p:tavLst>
                                        <p:tav tm="0">
                                          <p:val>
                                            <p:strVal val="#ppt_y+.1"/>
                                          </p:val>
                                        </p:tav>
                                        <p:tav tm="100000">
                                          <p:val>
                                            <p:strVal val="#ppt_y"/>
                                          </p:val>
                                        </p:tav>
                                      </p:tavLst>
                                    </p:anim>
                                  </p:childTnLst>
                                </p:cTn>
                              </p:par>
                            </p:childTnLst>
                          </p:cTn>
                        </p:par>
                        <p:par>
                          <p:cTn id="29" fill="hold">
                            <p:stCondLst>
                              <p:cond delay="3500"/>
                            </p:stCondLst>
                            <p:childTnLst>
                              <p:par>
                                <p:cTn id="30" presetID="42" presetClass="entr" presetSubtype="0" fill="hold" grpId="0" nodeType="afterEffect">
                                  <p:stCondLst>
                                    <p:cond delay="0"/>
                                  </p:stCondLst>
                                  <p:childTnLst>
                                    <p:set>
                                      <p:cBhvr>
                                        <p:cTn id="31" dur="1" fill="hold">
                                          <p:stCondLst>
                                            <p:cond delay="0"/>
                                          </p:stCondLst>
                                        </p:cTn>
                                        <p:tgtEl>
                                          <p:spTgt spid="24">
                                            <p:txEl>
                                              <p:pRg st="1" end="1"/>
                                            </p:txEl>
                                          </p:spTgt>
                                        </p:tgtEl>
                                        <p:attrNameLst>
                                          <p:attrName>style.visibility</p:attrName>
                                        </p:attrNameLst>
                                      </p:cBhvr>
                                      <p:to>
                                        <p:strVal val="visible"/>
                                      </p:to>
                                    </p:set>
                                    <p:animEffect transition="in" filter="fade">
                                      <p:cBhvr>
                                        <p:cTn id="32" dur="1000"/>
                                        <p:tgtEl>
                                          <p:spTgt spid="24">
                                            <p:txEl>
                                              <p:pRg st="1" end="1"/>
                                            </p:txEl>
                                          </p:spTgt>
                                        </p:tgtEl>
                                      </p:cBhvr>
                                    </p:animEffect>
                                    <p:anim calcmode="lin" valueType="num">
                                      <p:cBhvr>
                                        <p:cTn id="33" dur="1000" fill="hold"/>
                                        <p:tgtEl>
                                          <p:spTgt spid="24">
                                            <p:txEl>
                                              <p:pRg st="1" end="1"/>
                                            </p:txEl>
                                          </p:spTgt>
                                        </p:tgtEl>
                                        <p:attrNameLst>
                                          <p:attrName>ppt_x</p:attrName>
                                        </p:attrNameLst>
                                      </p:cBhvr>
                                      <p:tavLst>
                                        <p:tav tm="0">
                                          <p:val>
                                            <p:strVal val="#ppt_x"/>
                                          </p:val>
                                        </p:tav>
                                        <p:tav tm="100000">
                                          <p:val>
                                            <p:strVal val="#ppt_x"/>
                                          </p:val>
                                        </p:tav>
                                      </p:tavLst>
                                    </p:anim>
                                    <p:anim calcmode="lin" valueType="num">
                                      <p:cBhvr>
                                        <p:cTn id="34" dur="1000" fill="hold"/>
                                        <p:tgtEl>
                                          <p:spTgt spid="24">
                                            <p:txEl>
                                              <p:pRg st="1" end="1"/>
                                            </p:txEl>
                                          </p:spTgt>
                                        </p:tgtEl>
                                        <p:attrNameLst>
                                          <p:attrName>ppt_y</p:attrName>
                                        </p:attrNameLst>
                                      </p:cBhvr>
                                      <p:tavLst>
                                        <p:tav tm="0">
                                          <p:val>
                                            <p:strVal val="#ppt_y+.1"/>
                                          </p:val>
                                        </p:tav>
                                        <p:tav tm="100000">
                                          <p:val>
                                            <p:strVal val="#ppt_y"/>
                                          </p:val>
                                        </p:tav>
                                      </p:tavLst>
                                    </p:anim>
                                  </p:childTnLst>
                                </p:cTn>
                              </p:par>
                            </p:childTnLst>
                          </p:cTn>
                        </p:par>
                        <p:par>
                          <p:cTn id="35" fill="hold">
                            <p:stCondLst>
                              <p:cond delay="4500"/>
                            </p:stCondLst>
                            <p:childTnLst>
                              <p:par>
                                <p:cTn id="36" presetID="42" presetClass="entr" presetSubtype="0" fill="hold" grpId="0" nodeType="afterEffect">
                                  <p:stCondLst>
                                    <p:cond delay="0"/>
                                  </p:stCondLst>
                                  <p:childTnLst>
                                    <p:set>
                                      <p:cBhvr>
                                        <p:cTn id="37" dur="1" fill="hold">
                                          <p:stCondLst>
                                            <p:cond delay="0"/>
                                          </p:stCondLst>
                                        </p:cTn>
                                        <p:tgtEl>
                                          <p:spTgt spid="24">
                                            <p:txEl>
                                              <p:pRg st="2" end="2"/>
                                            </p:txEl>
                                          </p:spTgt>
                                        </p:tgtEl>
                                        <p:attrNameLst>
                                          <p:attrName>style.visibility</p:attrName>
                                        </p:attrNameLst>
                                      </p:cBhvr>
                                      <p:to>
                                        <p:strVal val="visible"/>
                                      </p:to>
                                    </p:set>
                                    <p:animEffect transition="in" filter="fade">
                                      <p:cBhvr>
                                        <p:cTn id="38" dur="1000"/>
                                        <p:tgtEl>
                                          <p:spTgt spid="24">
                                            <p:txEl>
                                              <p:pRg st="2" end="2"/>
                                            </p:txEl>
                                          </p:spTgt>
                                        </p:tgtEl>
                                      </p:cBhvr>
                                    </p:animEffect>
                                    <p:anim calcmode="lin" valueType="num">
                                      <p:cBhvr>
                                        <p:cTn id="39" dur="1000" fill="hold"/>
                                        <p:tgtEl>
                                          <p:spTgt spid="24">
                                            <p:txEl>
                                              <p:pRg st="2" end="2"/>
                                            </p:txEl>
                                          </p:spTgt>
                                        </p:tgtEl>
                                        <p:attrNameLst>
                                          <p:attrName>ppt_x</p:attrName>
                                        </p:attrNameLst>
                                      </p:cBhvr>
                                      <p:tavLst>
                                        <p:tav tm="0">
                                          <p:val>
                                            <p:strVal val="#ppt_x"/>
                                          </p:val>
                                        </p:tav>
                                        <p:tav tm="100000">
                                          <p:val>
                                            <p:strVal val="#ppt_x"/>
                                          </p:val>
                                        </p:tav>
                                      </p:tavLst>
                                    </p:anim>
                                    <p:anim calcmode="lin" valueType="num">
                                      <p:cBhvr>
                                        <p:cTn id="40" dur="1000" fill="hold"/>
                                        <p:tgtEl>
                                          <p:spTgt spid="24">
                                            <p:txEl>
                                              <p:pRg st="2" end="2"/>
                                            </p:txEl>
                                          </p:spTgt>
                                        </p:tgtEl>
                                        <p:attrNameLst>
                                          <p:attrName>ppt_y</p:attrName>
                                        </p:attrNameLst>
                                      </p:cBhvr>
                                      <p:tavLst>
                                        <p:tav tm="0">
                                          <p:val>
                                            <p:strVal val="#ppt_y+.1"/>
                                          </p:val>
                                        </p:tav>
                                        <p:tav tm="100000">
                                          <p:val>
                                            <p:strVal val="#ppt_y"/>
                                          </p:val>
                                        </p:tav>
                                      </p:tavLst>
                                    </p:anim>
                                  </p:childTnLst>
                                </p:cTn>
                              </p:par>
                            </p:childTnLst>
                          </p:cTn>
                        </p:par>
                        <p:par>
                          <p:cTn id="41" fill="hold">
                            <p:stCondLst>
                              <p:cond delay="5500"/>
                            </p:stCondLst>
                            <p:childTnLst>
                              <p:par>
                                <p:cTn id="42" presetID="42" presetClass="entr" presetSubtype="0" fill="hold" grpId="0" nodeType="afterEffect">
                                  <p:stCondLst>
                                    <p:cond delay="0"/>
                                  </p:stCondLst>
                                  <p:childTnLst>
                                    <p:set>
                                      <p:cBhvr>
                                        <p:cTn id="43" dur="1" fill="hold">
                                          <p:stCondLst>
                                            <p:cond delay="0"/>
                                          </p:stCondLst>
                                        </p:cTn>
                                        <p:tgtEl>
                                          <p:spTgt spid="24">
                                            <p:txEl>
                                              <p:pRg st="3" end="3"/>
                                            </p:txEl>
                                          </p:spTgt>
                                        </p:tgtEl>
                                        <p:attrNameLst>
                                          <p:attrName>style.visibility</p:attrName>
                                        </p:attrNameLst>
                                      </p:cBhvr>
                                      <p:to>
                                        <p:strVal val="visible"/>
                                      </p:to>
                                    </p:set>
                                    <p:animEffect transition="in" filter="fade">
                                      <p:cBhvr>
                                        <p:cTn id="44" dur="1000"/>
                                        <p:tgtEl>
                                          <p:spTgt spid="24">
                                            <p:txEl>
                                              <p:pRg st="3" end="3"/>
                                            </p:txEl>
                                          </p:spTgt>
                                        </p:tgtEl>
                                      </p:cBhvr>
                                    </p:animEffect>
                                    <p:anim calcmode="lin" valueType="num">
                                      <p:cBhvr>
                                        <p:cTn id="45" dur="1000" fill="hold"/>
                                        <p:tgtEl>
                                          <p:spTgt spid="24">
                                            <p:txEl>
                                              <p:pRg st="3" end="3"/>
                                            </p:txEl>
                                          </p:spTgt>
                                        </p:tgtEl>
                                        <p:attrNameLst>
                                          <p:attrName>ppt_x</p:attrName>
                                        </p:attrNameLst>
                                      </p:cBhvr>
                                      <p:tavLst>
                                        <p:tav tm="0">
                                          <p:val>
                                            <p:strVal val="#ppt_x"/>
                                          </p:val>
                                        </p:tav>
                                        <p:tav tm="100000">
                                          <p:val>
                                            <p:strVal val="#ppt_x"/>
                                          </p:val>
                                        </p:tav>
                                      </p:tavLst>
                                    </p:anim>
                                    <p:anim calcmode="lin" valueType="num">
                                      <p:cBhvr>
                                        <p:cTn id="46" dur="1000" fill="hold"/>
                                        <p:tgtEl>
                                          <p:spTgt spid="24">
                                            <p:txEl>
                                              <p:pRg st="3" end="3"/>
                                            </p:txEl>
                                          </p:spTgt>
                                        </p:tgtEl>
                                        <p:attrNameLst>
                                          <p:attrName>ppt_y</p:attrName>
                                        </p:attrNameLst>
                                      </p:cBhvr>
                                      <p:tavLst>
                                        <p:tav tm="0">
                                          <p:val>
                                            <p:strVal val="#ppt_y+.1"/>
                                          </p:val>
                                        </p:tav>
                                        <p:tav tm="100000">
                                          <p:val>
                                            <p:strVal val="#ppt_y"/>
                                          </p:val>
                                        </p:tav>
                                      </p:tavLst>
                                    </p:anim>
                                  </p:childTnLst>
                                </p:cTn>
                              </p:par>
                            </p:childTnLst>
                          </p:cTn>
                        </p:par>
                        <p:par>
                          <p:cTn id="47" fill="hold">
                            <p:stCondLst>
                              <p:cond delay="6500"/>
                            </p:stCondLst>
                            <p:childTnLst>
                              <p:par>
                                <p:cTn id="48" presetID="47" presetClass="entr" presetSubtype="0" fill="hold" nodeType="afterEffect">
                                  <p:stCondLst>
                                    <p:cond delay="0"/>
                                  </p:stCondLst>
                                  <p:childTnLst>
                                    <p:set>
                                      <p:cBhvr>
                                        <p:cTn id="49" dur="1" fill="hold">
                                          <p:stCondLst>
                                            <p:cond delay="0"/>
                                          </p:stCondLst>
                                        </p:cTn>
                                        <p:tgtEl>
                                          <p:spTgt spid="37"/>
                                        </p:tgtEl>
                                        <p:attrNameLst>
                                          <p:attrName>style.visibility</p:attrName>
                                        </p:attrNameLst>
                                      </p:cBhvr>
                                      <p:to>
                                        <p:strVal val="visible"/>
                                      </p:to>
                                    </p:set>
                                    <p:animEffect transition="in" filter="fade">
                                      <p:cBhvr>
                                        <p:cTn id="50" dur="1000"/>
                                        <p:tgtEl>
                                          <p:spTgt spid="37"/>
                                        </p:tgtEl>
                                      </p:cBhvr>
                                    </p:animEffect>
                                    <p:anim calcmode="lin" valueType="num">
                                      <p:cBhvr>
                                        <p:cTn id="51" dur="1000" fill="hold"/>
                                        <p:tgtEl>
                                          <p:spTgt spid="37"/>
                                        </p:tgtEl>
                                        <p:attrNameLst>
                                          <p:attrName>ppt_x</p:attrName>
                                        </p:attrNameLst>
                                      </p:cBhvr>
                                      <p:tavLst>
                                        <p:tav tm="0">
                                          <p:val>
                                            <p:strVal val="#ppt_x"/>
                                          </p:val>
                                        </p:tav>
                                        <p:tav tm="100000">
                                          <p:val>
                                            <p:strVal val="#ppt_x"/>
                                          </p:val>
                                        </p:tav>
                                      </p:tavLst>
                                    </p:anim>
                                    <p:anim calcmode="lin" valueType="num">
                                      <p:cBhvr>
                                        <p:cTn id="52" dur="1000" fill="hold"/>
                                        <p:tgtEl>
                                          <p:spTgt spid="37"/>
                                        </p:tgtEl>
                                        <p:attrNameLst>
                                          <p:attrName>ppt_y</p:attrName>
                                        </p:attrNameLst>
                                      </p:cBhvr>
                                      <p:tavLst>
                                        <p:tav tm="0">
                                          <p:val>
                                            <p:strVal val="#ppt_y-.1"/>
                                          </p:val>
                                        </p:tav>
                                        <p:tav tm="100000">
                                          <p:val>
                                            <p:strVal val="#ppt_y"/>
                                          </p:val>
                                        </p:tav>
                                      </p:tavLst>
                                    </p:anim>
                                  </p:childTnLst>
                                </p:cTn>
                              </p:par>
                              <p:par>
                                <p:cTn id="53" presetID="47" presetClass="entr" presetSubtype="0" fill="hold" grpId="0" nodeType="withEffect">
                                  <p:stCondLst>
                                    <p:cond delay="0"/>
                                  </p:stCondLst>
                                  <p:childTnLst>
                                    <p:set>
                                      <p:cBhvr>
                                        <p:cTn id="54" dur="1" fill="hold">
                                          <p:stCondLst>
                                            <p:cond delay="0"/>
                                          </p:stCondLst>
                                        </p:cTn>
                                        <p:tgtEl>
                                          <p:spTgt spid="40"/>
                                        </p:tgtEl>
                                        <p:attrNameLst>
                                          <p:attrName>style.visibility</p:attrName>
                                        </p:attrNameLst>
                                      </p:cBhvr>
                                      <p:to>
                                        <p:strVal val="visible"/>
                                      </p:to>
                                    </p:set>
                                    <p:animEffect transition="in" filter="fade">
                                      <p:cBhvr>
                                        <p:cTn id="55" dur="1000"/>
                                        <p:tgtEl>
                                          <p:spTgt spid="40"/>
                                        </p:tgtEl>
                                      </p:cBhvr>
                                    </p:animEffect>
                                    <p:anim calcmode="lin" valueType="num">
                                      <p:cBhvr>
                                        <p:cTn id="56" dur="1000" fill="hold"/>
                                        <p:tgtEl>
                                          <p:spTgt spid="40"/>
                                        </p:tgtEl>
                                        <p:attrNameLst>
                                          <p:attrName>ppt_x</p:attrName>
                                        </p:attrNameLst>
                                      </p:cBhvr>
                                      <p:tavLst>
                                        <p:tav tm="0">
                                          <p:val>
                                            <p:strVal val="#ppt_x"/>
                                          </p:val>
                                        </p:tav>
                                        <p:tav tm="100000">
                                          <p:val>
                                            <p:strVal val="#ppt_x"/>
                                          </p:val>
                                        </p:tav>
                                      </p:tavLst>
                                    </p:anim>
                                    <p:anim calcmode="lin" valueType="num">
                                      <p:cBhvr>
                                        <p:cTn id="57" dur="1000" fill="hold"/>
                                        <p:tgtEl>
                                          <p:spTgt spid="40"/>
                                        </p:tgtEl>
                                        <p:attrNameLst>
                                          <p:attrName>ppt_y</p:attrName>
                                        </p:attrNameLst>
                                      </p:cBhvr>
                                      <p:tavLst>
                                        <p:tav tm="0">
                                          <p:val>
                                            <p:strVal val="#ppt_y-.1"/>
                                          </p:val>
                                        </p:tav>
                                        <p:tav tm="100000">
                                          <p:val>
                                            <p:strVal val="#ppt_y"/>
                                          </p:val>
                                        </p:tav>
                                      </p:tavLst>
                                    </p:anim>
                                  </p:childTnLst>
                                </p:cTn>
                              </p:par>
                            </p:childTnLst>
                          </p:cTn>
                        </p:par>
                        <p:par>
                          <p:cTn id="58" fill="hold">
                            <p:stCondLst>
                              <p:cond delay="7500"/>
                            </p:stCondLst>
                            <p:childTnLst>
                              <p:par>
                                <p:cTn id="59" presetID="22" presetClass="entr" presetSubtype="1" fill="hold" grpId="0" nodeType="afterEffect">
                                  <p:stCondLst>
                                    <p:cond delay="0"/>
                                  </p:stCondLst>
                                  <p:childTnLst>
                                    <p:set>
                                      <p:cBhvr>
                                        <p:cTn id="60" dur="1" fill="hold">
                                          <p:stCondLst>
                                            <p:cond delay="0"/>
                                          </p:stCondLst>
                                        </p:cTn>
                                        <p:tgtEl>
                                          <p:spTgt spid="36"/>
                                        </p:tgtEl>
                                        <p:attrNameLst>
                                          <p:attrName>style.visibility</p:attrName>
                                        </p:attrNameLst>
                                      </p:cBhvr>
                                      <p:to>
                                        <p:strVal val="visible"/>
                                      </p:to>
                                    </p:set>
                                    <p:animEffect transition="in" filter="wipe(up)">
                                      <p:cBhvr>
                                        <p:cTn id="61" dur="1000"/>
                                        <p:tgtEl>
                                          <p:spTgt spid="36"/>
                                        </p:tgtEl>
                                      </p:cBhvr>
                                    </p:animEffect>
                                  </p:childTnLst>
                                </p:cTn>
                              </p:par>
                            </p:childTnLst>
                          </p:cTn>
                        </p:par>
                        <p:par>
                          <p:cTn id="62" fill="hold">
                            <p:stCondLst>
                              <p:cond delay="8500"/>
                            </p:stCondLst>
                            <p:childTnLst>
                              <p:par>
                                <p:cTn id="63" presetID="42" presetClass="entr" presetSubtype="0" fill="hold" grpId="0" nodeType="afterEffect">
                                  <p:stCondLst>
                                    <p:cond delay="0"/>
                                  </p:stCondLst>
                                  <p:childTnLst>
                                    <p:set>
                                      <p:cBhvr>
                                        <p:cTn id="64" dur="1" fill="hold">
                                          <p:stCondLst>
                                            <p:cond delay="0"/>
                                          </p:stCondLst>
                                        </p:cTn>
                                        <p:tgtEl>
                                          <p:spTgt spid="25"/>
                                        </p:tgtEl>
                                        <p:attrNameLst>
                                          <p:attrName>style.visibility</p:attrName>
                                        </p:attrNameLst>
                                      </p:cBhvr>
                                      <p:to>
                                        <p:strVal val="visible"/>
                                      </p:to>
                                    </p:set>
                                    <p:animEffect transition="in" filter="fade">
                                      <p:cBhvr>
                                        <p:cTn id="65" dur="1000"/>
                                        <p:tgtEl>
                                          <p:spTgt spid="25"/>
                                        </p:tgtEl>
                                      </p:cBhvr>
                                    </p:animEffect>
                                    <p:anim calcmode="lin" valueType="num">
                                      <p:cBhvr>
                                        <p:cTn id="66" dur="1000" fill="hold"/>
                                        <p:tgtEl>
                                          <p:spTgt spid="25"/>
                                        </p:tgtEl>
                                        <p:attrNameLst>
                                          <p:attrName>ppt_x</p:attrName>
                                        </p:attrNameLst>
                                      </p:cBhvr>
                                      <p:tavLst>
                                        <p:tav tm="0">
                                          <p:val>
                                            <p:strVal val="#ppt_x"/>
                                          </p:val>
                                        </p:tav>
                                        <p:tav tm="100000">
                                          <p:val>
                                            <p:strVal val="#ppt_x"/>
                                          </p:val>
                                        </p:tav>
                                      </p:tavLst>
                                    </p:anim>
                                    <p:anim calcmode="lin" valueType="num">
                                      <p:cBhvr>
                                        <p:cTn id="67" dur="1000" fill="hold"/>
                                        <p:tgtEl>
                                          <p:spTgt spid="25"/>
                                        </p:tgtEl>
                                        <p:attrNameLst>
                                          <p:attrName>ppt_y</p:attrName>
                                        </p:attrNameLst>
                                      </p:cBhvr>
                                      <p:tavLst>
                                        <p:tav tm="0">
                                          <p:val>
                                            <p:strVal val="#ppt_y+.1"/>
                                          </p:val>
                                        </p:tav>
                                        <p:tav tm="100000">
                                          <p:val>
                                            <p:strVal val="#ppt_y"/>
                                          </p:val>
                                        </p:tav>
                                      </p:tavLst>
                                    </p:anim>
                                  </p:childTnLst>
                                </p:cTn>
                              </p:par>
                            </p:childTnLst>
                          </p:cTn>
                        </p:par>
                        <p:par>
                          <p:cTn id="68" fill="hold">
                            <p:stCondLst>
                              <p:cond delay="9500"/>
                            </p:stCondLst>
                            <p:childTnLst>
                              <p:par>
                                <p:cTn id="69" presetID="42" presetClass="entr" presetSubtype="0" fill="hold" grpId="0" nodeType="afterEffect">
                                  <p:stCondLst>
                                    <p:cond delay="0"/>
                                  </p:stCondLst>
                                  <p:childTnLst>
                                    <p:set>
                                      <p:cBhvr>
                                        <p:cTn id="70" dur="1" fill="hold">
                                          <p:stCondLst>
                                            <p:cond delay="0"/>
                                          </p:stCondLst>
                                        </p:cTn>
                                        <p:tgtEl>
                                          <p:spTgt spid="22">
                                            <p:txEl>
                                              <p:pRg st="1" end="1"/>
                                            </p:txEl>
                                          </p:spTgt>
                                        </p:tgtEl>
                                        <p:attrNameLst>
                                          <p:attrName>style.visibility</p:attrName>
                                        </p:attrNameLst>
                                      </p:cBhvr>
                                      <p:to>
                                        <p:strVal val="visible"/>
                                      </p:to>
                                    </p:set>
                                    <p:animEffect transition="in" filter="fade">
                                      <p:cBhvr>
                                        <p:cTn id="71" dur="1000"/>
                                        <p:tgtEl>
                                          <p:spTgt spid="22">
                                            <p:txEl>
                                              <p:pRg st="1" end="1"/>
                                            </p:txEl>
                                          </p:spTgt>
                                        </p:tgtEl>
                                      </p:cBhvr>
                                    </p:animEffect>
                                    <p:anim calcmode="lin" valueType="num">
                                      <p:cBhvr>
                                        <p:cTn id="72" dur="1000" fill="hold"/>
                                        <p:tgtEl>
                                          <p:spTgt spid="22">
                                            <p:txEl>
                                              <p:pRg st="1" end="1"/>
                                            </p:txEl>
                                          </p:spTgt>
                                        </p:tgtEl>
                                        <p:attrNameLst>
                                          <p:attrName>ppt_x</p:attrName>
                                        </p:attrNameLst>
                                      </p:cBhvr>
                                      <p:tavLst>
                                        <p:tav tm="0">
                                          <p:val>
                                            <p:strVal val="#ppt_x"/>
                                          </p:val>
                                        </p:tav>
                                        <p:tav tm="100000">
                                          <p:val>
                                            <p:strVal val="#ppt_x"/>
                                          </p:val>
                                        </p:tav>
                                      </p:tavLst>
                                    </p:anim>
                                    <p:anim calcmode="lin" valueType="num">
                                      <p:cBhvr>
                                        <p:cTn id="73" dur="1000" fill="hold"/>
                                        <p:tgtEl>
                                          <p:spTgt spid="22">
                                            <p:txEl>
                                              <p:pRg st="1" end="1"/>
                                            </p:txEl>
                                          </p:spTgt>
                                        </p:tgtEl>
                                        <p:attrNameLst>
                                          <p:attrName>ppt_y</p:attrName>
                                        </p:attrNameLst>
                                      </p:cBhvr>
                                      <p:tavLst>
                                        <p:tav tm="0">
                                          <p:val>
                                            <p:strVal val="#ppt_y+.1"/>
                                          </p:val>
                                        </p:tav>
                                        <p:tav tm="100000">
                                          <p:val>
                                            <p:strVal val="#ppt_y"/>
                                          </p:val>
                                        </p:tav>
                                      </p:tavLst>
                                    </p:anim>
                                  </p:childTnLst>
                                </p:cTn>
                              </p:par>
                            </p:childTnLst>
                          </p:cTn>
                        </p:par>
                        <p:par>
                          <p:cTn id="74" fill="hold">
                            <p:stCondLst>
                              <p:cond delay="10500"/>
                            </p:stCondLst>
                            <p:childTnLst>
                              <p:par>
                                <p:cTn id="75" presetID="42" presetClass="entr" presetSubtype="0" fill="hold" grpId="0" nodeType="afterEffect">
                                  <p:stCondLst>
                                    <p:cond delay="0"/>
                                  </p:stCondLst>
                                  <p:childTnLst>
                                    <p:set>
                                      <p:cBhvr>
                                        <p:cTn id="76" dur="1" fill="hold">
                                          <p:stCondLst>
                                            <p:cond delay="0"/>
                                          </p:stCondLst>
                                        </p:cTn>
                                        <p:tgtEl>
                                          <p:spTgt spid="22">
                                            <p:txEl>
                                              <p:pRg st="2" end="2"/>
                                            </p:txEl>
                                          </p:spTgt>
                                        </p:tgtEl>
                                        <p:attrNameLst>
                                          <p:attrName>style.visibility</p:attrName>
                                        </p:attrNameLst>
                                      </p:cBhvr>
                                      <p:to>
                                        <p:strVal val="visible"/>
                                      </p:to>
                                    </p:set>
                                    <p:animEffect transition="in" filter="fade">
                                      <p:cBhvr>
                                        <p:cTn id="77" dur="1000"/>
                                        <p:tgtEl>
                                          <p:spTgt spid="22">
                                            <p:txEl>
                                              <p:pRg st="2" end="2"/>
                                            </p:txEl>
                                          </p:spTgt>
                                        </p:tgtEl>
                                      </p:cBhvr>
                                    </p:animEffect>
                                    <p:anim calcmode="lin" valueType="num">
                                      <p:cBhvr>
                                        <p:cTn id="78" dur="1000" fill="hold"/>
                                        <p:tgtEl>
                                          <p:spTgt spid="22">
                                            <p:txEl>
                                              <p:pRg st="2" end="2"/>
                                            </p:txEl>
                                          </p:spTgt>
                                        </p:tgtEl>
                                        <p:attrNameLst>
                                          <p:attrName>ppt_x</p:attrName>
                                        </p:attrNameLst>
                                      </p:cBhvr>
                                      <p:tavLst>
                                        <p:tav tm="0">
                                          <p:val>
                                            <p:strVal val="#ppt_x"/>
                                          </p:val>
                                        </p:tav>
                                        <p:tav tm="100000">
                                          <p:val>
                                            <p:strVal val="#ppt_x"/>
                                          </p:val>
                                        </p:tav>
                                      </p:tavLst>
                                    </p:anim>
                                    <p:anim calcmode="lin" valueType="num">
                                      <p:cBhvr>
                                        <p:cTn id="79" dur="1000" fill="hold"/>
                                        <p:tgtEl>
                                          <p:spTgt spid="22">
                                            <p:txEl>
                                              <p:pRg st="2" end="2"/>
                                            </p:txEl>
                                          </p:spTgt>
                                        </p:tgtEl>
                                        <p:attrNameLst>
                                          <p:attrName>ppt_y</p:attrName>
                                        </p:attrNameLst>
                                      </p:cBhvr>
                                      <p:tavLst>
                                        <p:tav tm="0">
                                          <p:val>
                                            <p:strVal val="#ppt_y+.1"/>
                                          </p:val>
                                        </p:tav>
                                        <p:tav tm="100000">
                                          <p:val>
                                            <p:strVal val="#ppt_y"/>
                                          </p:val>
                                        </p:tav>
                                      </p:tavLst>
                                    </p:anim>
                                  </p:childTnLst>
                                </p:cTn>
                              </p:par>
                            </p:childTnLst>
                          </p:cTn>
                        </p:par>
                        <p:par>
                          <p:cTn id="80" fill="hold">
                            <p:stCondLst>
                              <p:cond delay="11500"/>
                            </p:stCondLst>
                            <p:childTnLst>
                              <p:par>
                                <p:cTn id="81" presetID="42" presetClass="entr" presetSubtype="0" fill="hold" grpId="0" nodeType="afterEffect">
                                  <p:stCondLst>
                                    <p:cond delay="0"/>
                                  </p:stCondLst>
                                  <p:childTnLst>
                                    <p:set>
                                      <p:cBhvr>
                                        <p:cTn id="82" dur="1" fill="hold">
                                          <p:stCondLst>
                                            <p:cond delay="0"/>
                                          </p:stCondLst>
                                        </p:cTn>
                                        <p:tgtEl>
                                          <p:spTgt spid="22">
                                            <p:txEl>
                                              <p:pRg st="3" end="3"/>
                                            </p:txEl>
                                          </p:spTgt>
                                        </p:tgtEl>
                                        <p:attrNameLst>
                                          <p:attrName>style.visibility</p:attrName>
                                        </p:attrNameLst>
                                      </p:cBhvr>
                                      <p:to>
                                        <p:strVal val="visible"/>
                                      </p:to>
                                    </p:set>
                                    <p:animEffect transition="in" filter="fade">
                                      <p:cBhvr>
                                        <p:cTn id="83" dur="1000"/>
                                        <p:tgtEl>
                                          <p:spTgt spid="22">
                                            <p:txEl>
                                              <p:pRg st="3" end="3"/>
                                            </p:txEl>
                                          </p:spTgt>
                                        </p:tgtEl>
                                      </p:cBhvr>
                                    </p:animEffect>
                                    <p:anim calcmode="lin" valueType="num">
                                      <p:cBhvr>
                                        <p:cTn id="84" dur="1000" fill="hold"/>
                                        <p:tgtEl>
                                          <p:spTgt spid="22">
                                            <p:txEl>
                                              <p:pRg st="3" end="3"/>
                                            </p:txEl>
                                          </p:spTgt>
                                        </p:tgtEl>
                                        <p:attrNameLst>
                                          <p:attrName>ppt_x</p:attrName>
                                        </p:attrNameLst>
                                      </p:cBhvr>
                                      <p:tavLst>
                                        <p:tav tm="0">
                                          <p:val>
                                            <p:strVal val="#ppt_x"/>
                                          </p:val>
                                        </p:tav>
                                        <p:tav tm="100000">
                                          <p:val>
                                            <p:strVal val="#ppt_x"/>
                                          </p:val>
                                        </p:tav>
                                      </p:tavLst>
                                    </p:anim>
                                    <p:anim calcmode="lin" valueType="num">
                                      <p:cBhvr>
                                        <p:cTn id="85" dur="1000" fill="hold"/>
                                        <p:tgtEl>
                                          <p:spTgt spid="2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29" grpId="0" animBg="1"/>
      <p:bldP spid="22" grpId="0" build="p"/>
      <p:bldP spid="23" grpId="0"/>
      <p:bldP spid="24" grpId="0" build="p"/>
      <p:bldP spid="25" grpId="0"/>
      <p:bldP spid="28" grpId="0"/>
      <p:bldP spid="33" grpId="0"/>
      <p:bldP spid="4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1520</TotalTime>
  <Words>1474</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302</cp:revision>
  <dcterms:created xsi:type="dcterms:W3CDTF">2016-09-28T22:08:47Z</dcterms:created>
  <dcterms:modified xsi:type="dcterms:W3CDTF">2019-07-21T18:00:25Z</dcterms:modified>
</cp:coreProperties>
</file>