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61388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7CB98ACB-D0F1-4050-8FAA-254B26D12291}"/>
              </a:ext>
            </a:extLst>
          </p:cNvPr>
          <p:cNvGrpSpPr/>
          <p:nvPr/>
        </p:nvGrpSpPr>
        <p:grpSpPr>
          <a:xfrm>
            <a:off x="723901" y="609600"/>
            <a:ext cx="2971800" cy="2853276"/>
            <a:chOff x="2362200" y="3886201"/>
            <a:chExt cx="2971800" cy="2853276"/>
          </a:xfrm>
        </p:grpSpPr>
        <p:sp>
          <p:nvSpPr>
            <p:cNvPr id="36" name="Freeform: Shape 35">
              <a:extLst>
                <a:ext uri="{FF2B5EF4-FFF2-40B4-BE49-F238E27FC236}">
                  <a16:creationId xmlns:a16="http://schemas.microsoft.com/office/drawing/2014/main" id="{BB3CAA48-638A-4E99-A478-B52701A3E1A1}"/>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2" name="Freeform: Shape 41">
              <a:extLst>
                <a:ext uri="{FF2B5EF4-FFF2-40B4-BE49-F238E27FC236}">
                  <a16:creationId xmlns:a16="http://schemas.microsoft.com/office/drawing/2014/main" id="{FBA8F47A-40FD-4630-AF5D-E981715CCC39}"/>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sp>
        <p:nvSpPr>
          <p:cNvPr id="43" name="TextBox 42">
            <a:extLst>
              <a:ext uri="{FF2B5EF4-FFF2-40B4-BE49-F238E27FC236}">
                <a16:creationId xmlns:a16="http://schemas.microsoft.com/office/drawing/2014/main" id="{7D965D7D-2AE7-4F89-820F-19E75BBC0493}"/>
              </a:ext>
            </a:extLst>
          </p:cNvPr>
          <p:cNvSpPr txBox="1"/>
          <p:nvPr/>
        </p:nvSpPr>
        <p:spPr>
          <a:xfrm>
            <a:off x="944588" y="760495"/>
            <a:ext cx="2080860" cy="338554"/>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 01</a:t>
            </a:r>
          </a:p>
        </p:txBody>
      </p:sp>
      <p:grpSp>
        <p:nvGrpSpPr>
          <p:cNvPr id="71" name="Group 70">
            <a:extLst>
              <a:ext uri="{FF2B5EF4-FFF2-40B4-BE49-F238E27FC236}">
                <a16:creationId xmlns:a16="http://schemas.microsoft.com/office/drawing/2014/main" id="{E3008058-B191-4EA4-B792-34A42F750E91}"/>
              </a:ext>
            </a:extLst>
          </p:cNvPr>
          <p:cNvGrpSpPr/>
          <p:nvPr/>
        </p:nvGrpSpPr>
        <p:grpSpPr>
          <a:xfrm>
            <a:off x="992471" y="1280160"/>
            <a:ext cx="2434660" cy="1993649"/>
            <a:chOff x="992471" y="1280160"/>
            <a:chExt cx="2434660" cy="1993649"/>
          </a:xfrm>
        </p:grpSpPr>
        <p:sp>
          <p:nvSpPr>
            <p:cNvPr id="44" name="TextBox 43">
              <a:extLst>
                <a:ext uri="{FF2B5EF4-FFF2-40B4-BE49-F238E27FC236}">
                  <a16:creationId xmlns:a16="http://schemas.microsoft.com/office/drawing/2014/main" id="{719EB717-3CA6-4F54-9940-81D2A892DE47}"/>
                </a:ext>
              </a:extLst>
            </p:cNvPr>
            <p:cNvSpPr txBox="1"/>
            <p:nvPr/>
          </p:nvSpPr>
          <p:spPr>
            <a:xfrm>
              <a:off x="1181100" y="128016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45" name="TextBox 44">
              <a:extLst>
                <a:ext uri="{FF2B5EF4-FFF2-40B4-BE49-F238E27FC236}">
                  <a16:creationId xmlns:a16="http://schemas.microsoft.com/office/drawing/2014/main" id="{A069E82E-FC4C-43B6-B352-52C10AFE503A}"/>
                </a:ext>
              </a:extLst>
            </p:cNvPr>
            <p:cNvSpPr txBox="1"/>
            <p:nvPr/>
          </p:nvSpPr>
          <p:spPr>
            <a:xfrm>
              <a:off x="992471" y="1704149"/>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49" name="Group 48">
            <a:extLst>
              <a:ext uri="{FF2B5EF4-FFF2-40B4-BE49-F238E27FC236}">
                <a16:creationId xmlns:a16="http://schemas.microsoft.com/office/drawing/2014/main" id="{E9A19BEC-5C1C-4777-BE7F-66CA8206D92B}"/>
              </a:ext>
            </a:extLst>
          </p:cNvPr>
          <p:cNvGrpSpPr/>
          <p:nvPr/>
        </p:nvGrpSpPr>
        <p:grpSpPr>
          <a:xfrm>
            <a:off x="723901" y="3706115"/>
            <a:ext cx="2971800" cy="2853276"/>
            <a:chOff x="2362200" y="3886201"/>
            <a:chExt cx="2971800" cy="2853276"/>
          </a:xfrm>
        </p:grpSpPr>
        <p:sp>
          <p:nvSpPr>
            <p:cNvPr id="53" name="Freeform: Shape 52">
              <a:extLst>
                <a:ext uri="{FF2B5EF4-FFF2-40B4-BE49-F238E27FC236}">
                  <a16:creationId xmlns:a16="http://schemas.microsoft.com/office/drawing/2014/main" id="{C89C61B5-4B36-40EB-B035-AEFCC1D19475}"/>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54" name="Freeform: Shape 53">
              <a:extLst>
                <a:ext uri="{FF2B5EF4-FFF2-40B4-BE49-F238E27FC236}">
                  <a16:creationId xmlns:a16="http://schemas.microsoft.com/office/drawing/2014/main" id="{E18E3729-BD56-4D4B-A120-93A32EBB6CAC}"/>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sp>
        <p:nvSpPr>
          <p:cNvPr id="50" name="TextBox 49">
            <a:extLst>
              <a:ext uri="{FF2B5EF4-FFF2-40B4-BE49-F238E27FC236}">
                <a16:creationId xmlns:a16="http://schemas.microsoft.com/office/drawing/2014/main" id="{590BD5DD-8D98-41D6-8F47-A4409DD40F03}"/>
              </a:ext>
            </a:extLst>
          </p:cNvPr>
          <p:cNvSpPr txBox="1"/>
          <p:nvPr/>
        </p:nvSpPr>
        <p:spPr>
          <a:xfrm>
            <a:off x="944588" y="3857010"/>
            <a:ext cx="2080860" cy="338554"/>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 03</a:t>
            </a:r>
          </a:p>
        </p:txBody>
      </p:sp>
      <p:grpSp>
        <p:nvGrpSpPr>
          <p:cNvPr id="73" name="Group 72">
            <a:extLst>
              <a:ext uri="{FF2B5EF4-FFF2-40B4-BE49-F238E27FC236}">
                <a16:creationId xmlns:a16="http://schemas.microsoft.com/office/drawing/2014/main" id="{1AAAD8AF-5F20-40BA-92BE-6BB4F77B7991}"/>
              </a:ext>
            </a:extLst>
          </p:cNvPr>
          <p:cNvGrpSpPr/>
          <p:nvPr/>
        </p:nvGrpSpPr>
        <p:grpSpPr>
          <a:xfrm>
            <a:off x="992471" y="4389120"/>
            <a:ext cx="2434660" cy="1981204"/>
            <a:chOff x="992471" y="4389120"/>
            <a:chExt cx="2434660" cy="1981204"/>
          </a:xfrm>
        </p:grpSpPr>
        <p:sp>
          <p:nvSpPr>
            <p:cNvPr id="51" name="TextBox 50">
              <a:extLst>
                <a:ext uri="{FF2B5EF4-FFF2-40B4-BE49-F238E27FC236}">
                  <a16:creationId xmlns:a16="http://schemas.microsoft.com/office/drawing/2014/main" id="{4F994763-B85E-4BC5-B4CD-0C0083E2B6D1}"/>
                </a:ext>
              </a:extLst>
            </p:cNvPr>
            <p:cNvSpPr txBox="1"/>
            <p:nvPr/>
          </p:nvSpPr>
          <p:spPr>
            <a:xfrm>
              <a:off x="1181100" y="438912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52" name="TextBox 51">
              <a:extLst>
                <a:ext uri="{FF2B5EF4-FFF2-40B4-BE49-F238E27FC236}">
                  <a16:creationId xmlns:a16="http://schemas.microsoft.com/office/drawing/2014/main" id="{5BBE3B57-C3D1-4D02-B9A3-1DDF1B64AEB0}"/>
                </a:ext>
              </a:extLst>
            </p:cNvPr>
            <p:cNvSpPr txBox="1"/>
            <p:nvPr/>
          </p:nvSpPr>
          <p:spPr>
            <a:xfrm>
              <a:off x="992471" y="4800664"/>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56" name="Group 55">
            <a:extLst>
              <a:ext uri="{FF2B5EF4-FFF2-40B4-BE49-F238E27FC236}">
                <a16:creationId xmlns:a16="http://schemas.microsoft.com/office/drawing/2014/main" id="{FC90D999-2EB0-4F66-903F-0DFB9CC31ADB}"/>
              </a:ext>
            </a:extLst>
          </p:cNvPr>
          <p:cNvGrpSpPr/>
          <p:nvPr/>
        </p:nvGrpSpPr>
        <p:grpSpPr>
          <a:xfrm>
            <a:off x="4038600" y="609600"/>
            <a:ext cx="2971800" cy="2853276"/>
            <a:chOff x="2362200" y="3886201"/>
            <a:chExt cx="2971800" cy="2853276"/>
          </a:xfrm>
        </p:grpSpPr>
        <p:sp>
          <p:nvSpPr>
            <p:cNvPr id="60" name="Freeform: Shape 59">
              <a:extLst>
                <a:ext uri="{FF2B5EF4-FFF2-40B4-BE49-F238E27FC236}">
                  <a16:creationId xmlns:a16="http://schemas.microsoft.com/office/drawing/2014/main" id="{59E864A6-CBA9-4C98-A57F-7B565F2B833F}"/>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1" name="Freeform: Shape 60">
              <a:extLst>
                <a:ext uri="{FF2B5EF4-FFF2-40B4-BE49-F238E27FC236}">
                  <a16:creationId xmlns:a16="http://schemas.microsoft.com/office/drawing/2014/main" id="{94D09F36-43B9-41D1-A4AD-FBB27096F50C}"/>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sp>
        <p:nvSpPr>
          <p:cNvPr id="57" name="TextBox 56">
            <a:extLst>
              <a:ext uri="{FF2B5EF4-FFF2-40B4-BE49-F238E27FC236}">
                <a16:creationId xmlns:a16="http://schemas.microsoft.com/office/drawing/2014/main" id="{14F704BB-BC97-4721-AFE6-88690145F3D2}"/>
              </a:ext>
            </a:extLst>
          </p:cNvPr>
          <p:cNvSpPr txBox="1"/>
          <p:nvPr/>
        </p:nvSpPr>
        <p:spPr>
          <a:xfrm>
            <a:off x="4259287" y="760495"/>
            <a:ext cx="2080860" cy="338554"/>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 02</a:t>
            </a:r>
          </a:p>
        </p:txBody>
      </p:sp>
      <p:grpSp>
        <p:nvGrpSpPr>
          <p:cNvPr id="72" name="Group 71">
            <a:extLst>
              <a:ext uri="{FF2B5EF4-FFF2-40B4-BE49-F238E27FC236}">
                <a16:creationId xmlns:a16="http://schemas.microsoft.com/office/drawing/2014/main" id="{FC13A518-3882-445B-B474-3BF9869D8B8A}"/>
              </a:ext>
            </a:extLst>
          </p:cNvPr>
          <p:cNvGrpSpPr/>
          <p:nvPr/>
        </p:nvGrpSpPr>
        <p:grpSpPr>
          <a:xfrm>
            <a:off x="4307170" y="1280160"/>
            <a:ext cx="2434660" cy="1993649"/>
            <a:chOff x="4307170" y="1280160"/>
            <a:chExt cx="2434660" cy="1993649"/>
          </a:xfrm>
        </p:grpSpPr>
        <p:sp>
          <p:nvSpPr>
            <p:cNvPr id="58" name="TextBox 57">
              <a:extLst>
                <a:ext uri="{FF2B5EF4-FFF2-40B4-BE49-F238E27FC236}">
                  <a16:creationId xmlns:a16="http://schemas.microsoft.com/office/drawing/2014/main" id="{84317F8B-6A61-414E-882D-6B92ADAF9A61}"/>
                </a:ext>
              </a:extLst>
            </p:cNvPr>
            <p:cNvSpPr txBox="1"/>
            <p:nvPr/>
          </p:nvSpPr>
          <p:spPr>
            <a:xfrm>
              <a:off x="4495799" y="128016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59" name="TextBox 58">
              <a:extLst>
                <a:ext uri="{FF2B5EF4-FFF2-40B4-BE49-F238E27FC236}">
                  <a16:creationId xmlns:a16="http://schemas.microsoft.com/office/drawing/2014/main" id="{65D6CF7C-E57C-4A55-B122-D2F544DAC5B3}"/>
                </a:ext>
              </a:extLst>
            </p:cNvPr>
            <p:cNvSpPr txBox="1"/>
            <p:nvPr/>
          </p:nvSpPr>
          <p:spPr>
            <a:xfrm>
              <a:off x="4307170" y="1704149"/>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63" name="Group 62">
            <a:extLst>
              <a:ext uri="{FF2B5EF4-FFF2-40B4-BE49-F238E27FC236}">
                <a16:creationId xmlns:a16="http://schemas.microsoft.com/office/drawing/2014/main" id="{AC670461-E8C4-45CD-A41C-34D9B92F3FEE}"/>
              </a:ext>
            </a:extLst>
          </p:cNvPr>
          <p:cNvGrpSpPr/>
          <p:nvPr/>
        </p:nvGrpSpPr>
        <p:grpSpPr>
          <a:xfrm>
            <a:off x="4038600" y="3706115"/>
            <a:ext cx="2971800" cy="2853276"/>
            <a:chOff x="2362200" y="3886201"/>
            <a:chExt cx="2971800" cy="2853276"/>
          </a:xfrm>
        </p:grpSpPr>
        <p:sp>
          <p:nvSpPr>
            <p:cNvPr id="67" name="Freeform: Shape 66">
              <a:extLst>
                <a:ext uri="{FF2B5EF4-FFF2-40B4-BE49-F238E27FC236}">
                  <a16:creationId xmlns:a16="http://schemas.microsoft.com/office/drawing/2014/main" id="{42DB0635-7CE6-4A50-8362-646764F5DD6F}"/>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8" name="Freeform: Shape 67">
              <a:extLst>
                <a:ext uri="{FF2B5EF4-FFF2-40B4-BE49-F238E27FC236}">
                  <a16:creationId xmlns:a16="http://schemas.microsoft.com/office/drawing/2014/main" id="{374DC9A2-5D50-484F-872A-FA3AB1BFFC3A}"/>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sp>
        <p:nvSpPr>
          <p:cNvPr id="64" name="TextBox 63">
            <a:extLst>
              <a:ext uri="{FF2B5EF4-FFF2-40B4-BE49-F238E27FC236}">
                <a16:creationId xmlns:a16="http://schemas.microsoft.com/office/drawing/2014/main" id="{DE4DBD1D-1629-4117-A637-0305BE87608D}"/>
              </a:ext>
            </a:extLst>
          </p:cNvPr>
          <p:cNvSpPr txBox="1"/>
          <p:nvPr/>
        </p:nvSpPr>
        <p:spPr>
          <a:xfrm>
            <a:off x="4259287" y="3857010"/>
            <a:ext cx="2080860" cy="338554"/>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 04</a:t>
            </a:r>
          </a:p>
        </p:txBody>
      </p:sp>
      <p:grpSp>
        <p:nvGrpSpPr>
          <p:cNvPr id="74" name="Group 73">
            <a:extLst>
              <a:ext uri="{FF2B5EF4-FFF2-40B4-BE49-F238E27FC236}">
                <a16:creationId xmlns:a16="http://schemas.microsoft.com/office/drawing/2014/main" id="{E5E5C8C4-9541-4B85-8B99-E8E79BA54ADF}"/>
              </a:ext>
            </a:extLst>
          </p:cNvPr>
          <p:cNvGrpSpPr/>
          <p:nvPr/>
        </p:nvGrpSpPr>
        <p:grpSpPr>
          <a:xfrm>
            <a:off x="4307170" y="4389120"/>
            <a:ext cx="2434660" cy="1981204"/>
            <a:chOff x="4307170" y="4389120"/>
            <a:chExt cx="2434660" cy="1981204"/>
          </a:xfrm>
        </p:grpSpPr>
        <p:sp>
          <p:nvSpPr>
            <p:cNvPr id="65" name="TextBox 64">
              <a:extLst>
                <a:ext uri="{FF2B5EF4-FFF2-40B4-BE49-F238E27FC236}">
                  <a16:creationId xmlns:a16="http://schemas.microsoft.com/office/drawing/2014/main" id="{C760141A-F794-440A-BB8E-60A399321078}"/>
                </a:ext>
              </a:extLst>
            </p:cNvPr>
            <p:cNvSpPr txBox="1"/>
            <p:nvPr/>
          </p:nvSpPr>
          <p:spPr>
            <a:xfrm>
              <a:off x="4495799" y="438912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66" name="TextBox 65">
              <a:extLst>
                <a:ext uri="{FF2B5EF4-FFF2-40B4-BE49-F238E27FC236}">
                  <a16:creationId xmlns:a16="http://schemas.microsoft.com/office/drawing/2014/main" id="{805B4067-EF29-444B-9BDD-FEA2470A0376}"/>
                </a:ext>
              </a:extLst>
            </p:cNvPr>
            <p:cNvSpPr txBox="1"/>
            <p:nvPr/>
          </p:nvSpPr>
          <p:spPr>
            <a:xfrm>
              <a:off x="4307170" y="4800664"/>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sp>
        <p:nvSpPr>
          <p:cNvPr id="69" name="TextBox 68">
            <a:extLst>
              <a:ext uri="{FF2B5EF4-FFF2-40B4-BE49-F238E27FC236}">
                <a16:creationId xmlns:a16="http://schemas.microsoft.com/office/drawing/2014/main" id="{FECCC908-0A06-4322-A133-56549C41DE83}"/>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70" name="TextBox 69">
            <a:extLst>
              <a:ext uri="{FF2B5EF4-FFF2-40B4-BE49-F238E27FC236}">
                <a16:creationId xmlns:a16="http://schemas.microsoft.com/office/drawing/2014/main" id="{D605D209-235E-4678-9B4F-DDFF4E5259A2}"/>
              </a:ext>
            </a:extLst>
          </p:cNvPr>
          <p:cNvSpPr txBox="1"/>
          <p:nvPr/>
        </p:nvSpPr>
        <p:spPr>
          <a:xfrm>
            <a:off x="7985760" y="2971800"/>
            <a:ext cx="3749040" cy="3200876"/>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p:txBody>
      </p:sp>
    </p:spTree>
    <p:extLst>
      <p:ext uri="{BB962C8B-B14F-4D97-AF65-F5344CB8AC3E}">
        <p14:creationId xmlns:p14="http://schemas.microsoft.com/office/powerpoint/2010/main" val="117335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70">
                                            <p:txEl>
                                              <p:pRg st="0" end="0"/>
                                            </p:txEl>
                                          </p:spTgt>
                                        </p:tgtEl>
                                        <p:attrNameLst>
                                          <p:attrName>style.visibility</p:attrName>
                                        </p:attrNameLst>
                                      </p:cBhvr>
                                      <p:to>
                                        <p:strVal val="visible"/>
                                      </p:to>
                                    </p:set>
                                    <p:animEffect transition="in" filter="fade">
                                      <p:cBhvr>
                                        <p:cTn id="11" dur="500"/>
                                        <p:tgtEl>
                                          <p:spTgt spid="70">
                                            <p:txEl>
                                              <p:pRg st="0" end="0"/>
                                            </p:txEl>
                                          </p:spTgt>
                                        </p:tgtEl>
                                      </p:cBhvr>
                                    </p:animEffect>
                                    <p:anim calcmode="lin" valueType="num">
                                      <p:cBhvr>
                                        <p:cTn id="12" dur="5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7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70">
                                            <p:txEl>
                                              <p:pRg st="2" end="2"/>
                                            </p:txEl>
                                          </p:spTgt>
                                        </p:tgtEl>
                                        <p:attrNameLst>
                                          <p:attrName>style.visibility</p:attrName>
                                        </p:attrNameLst>
                                      </p:cBhvr>
                                      <p:to>
                                        <p:strVal val="visible"/>
                                      </p:to>
                                    </p:set>
                                    <p:animEffect transition="in" filter="fade">
                                      <p:cBhvr>
                                        <p:cTn id="17" dur="500"/>
                                        <p:tgtEl>
                                          <p:spTgt spid="70">
                                            <p:txEl>
                                              <p:pRg st="2" end="2"/>
                                            </p:txEl>
                                          </p:spTgt>
                                        </p:tgtEl>
                                      </p:cBhvr>
                                    </p:animEffect>
                                    <p:anim calcmode="lin" valueType="num">
                                      <p:cBhvr>
                                        <p:cTn id="18" dur="500" fill="hold"/>
                                        <p:tgtEl>
                                          <p:spTgt spid="7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7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70">
                                            <p:txEl>
                                              <p:pRg st="4" end="4"/>
                                            </p:txEl>
                                          </p:spTgt>
                                        </p:tgtEl>
                                        <p:attrNameLst>
                                          <p:attrName>style.visibility</p:attrName>
                                        </p:attrNameLst>
                                      </p:cBhvr>
                                      <p:to>
                                        <p:strVal val="visible"/>
                                      </p:to>
                                    </p:set>
                                    <p:animEffect transition="in" filter="fade">
                                      <p:cBhvr>
                                        <p:cTn id="23" dur="500"/>
                                        <p:tgtEl>
                                          <p:spTgt spid="70">
                                            <p:txEl>
                                              <p:pRg st="4" end="4"/>
                                            </p:txEl>
                                          </p:spTgt>
                                        </p:tgtEl>
                                      </p:cBhvr>
                                    </p:animEffect>
                                    <p:anim calcmode="lin" valueType="num">
                                      <p:cBhvr>
                                        <p:cTn id="24" dur="500" fill="hold"/>
                                        <p:tgtEl>
                                          <p:spTgt spid="7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7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70">
                                            <p:txEl>
                                              <p:pRg st="5" end="5"/>
                                            </p:txEl>
                                          </p:spTgt>
                                        </p:tgtEl>
                                        <p:attrNameLst>
                                          <p:attrName>style.visibility</p:attrName>
                                        </p:attrNameLst>
                                      </p:cBhvr>
                                      <p:to>
                                        <p:strVal val="visible"/>
                                      </p:to>
                                    </p:set>
                                    <p:animEffect transition="in" filter="fade">
                                      <p:cBhvr>
                                        <p:cTn id="29" dur="500"/>
                                        <p:tgtEl>
                                          <p:spTgt spid="70">
                                            <p:txEl>
                                              <p:pRg st="5" end="5"/>
                                            </p:txEl>
                                          </p:spTgt>
                                        </p:tgtEl>
                                      </p:cBhvr>
                                    </p:animEffect>
                                    <p:anim calcmode="lin" valueType="num">
                                      <p:cBhvr>
                                        <p:cTn id="30" dur="500" fill="hold"/>
                                        <p:tgtEl>
                                          <p:spTgt spid="7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7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70">
                                            <p:txEl>
                                              <p:pRg st="6" end="6"/>
                                            </p:txEl>
                                          </p:spTgt>
                                        </p:tgtEl>
                                        <p:attrNameLst>
                                          <p:attrName>style.visibility</p:attrName>
                                        </p:attrNameLst>
                                      </p:cBhvr>
                                      <p:to>
                                        <p:strVal val="visible"/>
                                      </p:to>
                                    </p:set>
                                    <p:animEffect transition="in" filter="fade">
                                      <p:cBhvr>
                                        <p:cTn id="35" dur="500"/>
                                        <p:tgtEl>
                                          <p:spTgt spid="70">
                                            <p:txEl>
                                              <p:pRg st="6" end="6"/>
                                            </p:txEl>
                                          </p:spTgt>
                                        </p:tgtEl>
                                      </p:cBhvr>
                                    </p:animEffect>
                                    <p:anim calcmode="lin" valueType="num">
                                      <p:cBhvr>
                                        <p:cTn id="36" dur="500" fill="hold"/>
                                        <p:tgtEl>
                                          <p:spTgt spid="70">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70">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42" presetClass="entr" presetSubtype="0" fill="hold" nodeType="afterEffect">
                                  <p:stCondLst>
                                    <p:cond delay="0"/>
                                  </p:stCondLst>
                                  <p:childTnLst>
                                    <p:set>
                                      <p:cBhvr>
                                        <p:cTn id="40" dur="1" fill="hold">
                                          <p:stCondLst>
                                            <p:cond delay="0"/>
                                          </p:stCondLst>
                                        </p:cTn>
                                        <p:tgtEl>
                                          <p:spTgt spid="46"/>
                                        </p:tgtEl>
                                        <p:attrNameLst>
                                          <p:attrName>style.visibility</p:attrName>
                                        </p:attrNameLst>
                                      </p:cBhvr>
                                      <p:to>
                                        <p:strVal val="visible"/>
                                      </p:to>
                                    </p:set>
                                    <p:animEffect transition="in" filter="fade">
                                      <p:cBhvr>
                                        <p:cTn id="41" dur="1000"/>
                                        <p:tgtEl>
                                          <p:spTgt spid="46"/>
                                        </p:tgtEl>
                                      </p:cBhvr>
                                    </p:animEffect>
                                    <p:anim calcmode="lin" valueType="num">
                                      <p:cBhvr>
                                        <p:cTn id="42" dur="1000" fill="hold"/>
                                        <p:tgtEl>
                                          <p:spTgt spid="46"/>
                                        </p:tgtEl>
                                        <p:attrNameLst>
                                          <p:attrName>ppt_x</p:attrName>
                                        </p:attrNameLst>
                                      </p:cBhvr>
                                      <p:tavLst>
                                        <p:tav tm="0">
                                          <p:val>
                                            <p:strVal val="#ppt_x"/>
                                          </p:val>
                                        </p:tav>
                                        <p:tav tm="100000">
                                          <p:val>
                                            <p:strVal val="#ppt_x"/>
                                          </p:val>
                                        </p:tav>
                                      </p:tavLst>
                                    </p:anim>
                                    <p:anim calcmode="lin" valueType="num">
                                      <p:cBhvr>
                                        <p:cTn id="43" dur="1000" fill="hold"/>
                                        <p:tgtEl>
                                          <p:spTgt spid="46"/>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fade">
                                      <p:cBhvr>
                                        <p:cTn id="46" dur="1000"/>
                                        <p:tgtEl>
                                          <p:spTgt spid="43"/>
                                        </p:tgtEl>
                                      </p:cBhvr>
                                    </p:animEffect>
                                    <p:anim calcmode="lin" valueType="num">
                                      <p:cBhvr>
                                        <p:cTn id="47" dur="1000" fill="hold"/>
                                        <p:tgtEl>
                                          <p:spTgt spid="43"/>
                                        </p:tgtEl>
                                        <p:attrNameLst>
                                          <p:attrName>ppt_x</p:attrName>
                                        </p:attrNameLst>
                                      </p:cBhvr>
                                      <p:tavLst>
                                        <p:tav tm="0">
                                          <p:val>
                                            <p:strVal val="#ppt_x"/>
                                          </p:val>
                                        </p:tav>
                                        <p:tav tm="100000">
                                          <p:val>
                                            <p:strVal val="#ppt_x"/>
                                          </p:val>
                                        </p:tav>
                                      </p:tavLst>
                                    </p:anim>
                                    <p:anim calcmode="lin" valueType="num">
                                      <p:cBhvr>
                                        <p:cTn id="48" dur="1000" fill="hold"/>
                                        <p:tgtEl>
                                          <p:spTgt spid="43"/>
                                        </p:tgtEl>
                                        <p:attrNameLst>
                                          <p:attrName>ppt_y</p:attrName>
                                        </p:attrNameLst>
                                      </p:cBhvr>
                                      <p:tavLst>
                                        <p:tav tm="0">
                                          <p:val>
                                            <p:strVal val="#ppt_y+.1"/>
                                          </p:val>
                                        </p:tav>
                                        <p:tav tm="100000">
                                          <p:val>
                                            <p:strVal val="#ppt_y"/>
                                          </p:val>
                                        </p:tav>
                                      </p:tavLst>
                                    </p:anim>
                                  </p:childTnLst>
                                </p:cTn>
                              </p:par>
                            </p:childTnLst>
                          </p:cTn>
                        </p:par>
                        <p:par>
                          <p:cTn id="49" fill="hold">
                            <p:stCondLst>
                              <p:cond delay="4500"/>
                            </p:stCondLst>
                            <p:childTnLst>
                              <p:par>
                                <p:cTn id="50" presetID="22" presetClass="entr" presetSubtype="1" fill="hold" nodeType="afterEffect">
                                  <p:stCondLst>
                                    <p:cond delay="0"/>
                                  </p:stCondLst>
                                  <p:childTnLst>
                                    <p:set>
                                      <p:cBhvr>
                                        <p:cTn id="51" dur="1" fill="hold">
                                          <p:stCondLst>
                                            <p:cond delay="0"/>
                                          </p:stCondLst>
                                        </p:cTn>
                                        <p:tgtEl>
                                          <p:spTgt spid="71"/>
                                        </p:tgtEl>
                                        <p:attrNameLst>
                                          <p:attrName>style.visibility</p:attrName>
                                        </p:attrNameLst>
                                      </p:cBhvr>
                                      <p:to>
                                        <p:strVal val="visible"/>
                                      </p:to>
                                    </p:set>
                                    <p:animEffect transition="in" filter="wipe(up)">
                                      <p:cBhvr>
                                        <p:cTn id="52" dur="1000"/>
                                        <p:tgtEl>
                                          <p:spTgt spid="71"/>
                                        </p:tgtEl>
                                      </p:cBhvr>
                                    </p:animEffect>
                                  </p:childTnLst>
                                </p:cTn>
                              </p:par>
                            </p:childTnLst>
                          </p:cTn>
                        </p:par>
                        <p:par>
                          <p:cTn id="53" fill="hold">
                            <p:stCondLst>
                              <p:cond delay="5500"/>
                            </p:stCondLst>
                            <p:childTnLst>
                              <p:par>
                                <p:cTn id="54" presetID="42" presetClass="entr" presetSubtype="0" fill="hold" nodeType="after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57"/>
                                        </p:tgtEl>
                                        <p:attrNameLst>
                                          <p:attrName>style.visibility</p:attrName>
                                        </p:attrNameLst>
                                      </p:cBhvr>
                                      <p:to>
                                        <p:strVal val="visible"/>
                                      </p:to>
                                    </p:set>
                                    <p:animEffect transition="in" filter="fade">
                                      <p:cBhvr>
                                        <p:cTn id="61" dur="1000"/>
                                        <p:tgtEl>
                                          <p:spTgt spid="57"/>
                                        </p:tgtEl>
                                      </p:cBhvr>
                                    </p:animEffect>
                                    <p:anim calcmode="lin" valueType="num">
                                      <p:cBhvr>
                                        <p:cTn id="62" dur="1000" fill="hold"/>
                                        <p:tgtEl>
                                          <p:spTgt spid="57"/>
                                        </p:tgtEl>
                                        <p:attrNameLst>
                                          <p:attrName>ppt_x</p:attrName>
                                        </p:attrNameLst>
                                      </p:cBhvr>
                                      <p:tavLst>
                                        <p:tav tm="0">
                                          <p:val>
                                            <p:strVal val="#ppt_x"/>
                                          </p:val>
                                        </p:tav>
                                        <p:tav tm="100000">
                                          <p:val>
                                            <p:strVal val="#ppt_x"/>
                                          </p:val>
                                        </p:tav>
                                      </p:tavLst>
                                    </p:anim>
                                    <p:anim calcmode="lin" valueType="num">
                                      <p:cBhvr>
                                        <p:cTn id="63" dur="1000" fill="hold"/>
                                        <p:tgtEl>
                                          <p:spTgt spid="57"/>
                                        </p:tgtEl>
                                        <p:attrNameLst>
                                          <p:attrName>ppt_y</p:attrName>
                                        </p:attrNameLst>
                                      </p:cBhvr>
                                      <p:tavLst>
                                        <p:tav tm="0">
                                          <p:val>
                                            <p:strVal val="#ppt_y+.1"/>
                                          </p:val>
                                        </p:tav>
                                        <p:tav tm="100000">
                                          <p:val>
                                            <p:strVal val="#ppt_y"/>
                                          </p:val>
                                        </p:tav>
                                      </p:tavLst>
                                    </p:anim>
                                  </p:childTnLst>
                                </p:cTn>
                              </p:par>
                            </p:childTnLst>
                          </p:cTn>
                        </p:par>
                        <p:par>
                          <p:cTn id="64" fill="hold">
                            <p:stCondLst>
                              <p:cond delay="6500"/>
                            </p:stCondLst>
                            <p:childTnLst>
                              <p:par>
                                <p:cTn id="65" presetID="22" presetClass="entr" presetSubtype="1" fill="hold" nodeType="afterEffect">
                                  <p:stCondLst>
                                    <p:cond delay="0"/>
                                  </p:stCondLst>
                                  <p:childTnLst>
                                    <p:set>
                                      <p:cBhvr>
                                        <p:cTn id="66" dur="1" fill="hold">
                                          <p:stCondLst>
                                            <p:cond delay="0"/>
                                          </p:stCondLst>
                                        </p:cTn>
                                        <p:tgtEl>
                                          <p:spTgt spid="72"/>
                                        </p:tgtEl>
                                        <p:attrNameLst>
                                          <p:attrName>style.visibility</p:attrName>
                                        </p:attrNameLst>
                                      </p:cBhvr>
                                      <p:to>
                                        <p:strVal val="visible"/>
                                      </p:to>
                                    </p:set>
                                    <p:animEffect transition="in" filter="wipe(up)">
                                      <p:cBhvr>
                                        <p:cTn id="67" dur="1000"/>
                                        <p:tgtEl>
                                          <p:spTgt spid="72"/>
                                        </p:tgtEl>
                                      </p:cBhvr>
                                    </p:animEffect>
                                  </p:childTnLst>
                                </p:cTn>
                              </p:par>
                            </p:childTnLst>
                          </p:cTn>
                        </p:par>
                        <p:par>
                          <p:cTn id="68" fill="hold">
                            <p:stCondLst>
                              <p:cond delay="7500"/>
                            </p:stCondLst>
                            <p:childTnLst>
                              <p:par>
                                <p:cTn id="69" presetID="42"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fade">
                                      <p:cBhvr>
                                        <p:cTn id="76" dur="1000"/>
                                        <p:tgtEl>
                                          <p:spTgt spid="50"/>
                                        </p:tgtEl>
                                      </p:cBhvr>
                                    </p:animEffect>
                                    <p:anim calcmode="lin" valueType="num">
                                      <p:cBhvr>
                                        <p:cTn id="77" dur="1000" fill="hold"/>
                                        <p:tgtEl>
                                          <p:spTgt spid="50"/>
                                        </p:tgtEl>
                                        <p:attrNameLst>
                                          <p:attrName>ppt_x</p:attrName>
                                        </p:attrNameLst>
                                      </p:cBhvr>
                                      <p:tavLst>
                                        <p:tav tm="0">
                                          <p:val>
                                            <p:strVal val="#ppt_x"/>
                                          </p:val>
                                        </p:tav>
                                        <p:tav tm="100000">
                                          <p:val>
                                            <p:strVal val="#ppt_x"/>
                                          </p:val>
                                        </p:tav>
                                      </p:tavLst>
                                    </p:anim>
                                    <p:anim calcmode="lin" valueType="num">
                                      <p:cBhvr>
                                        <p:cTn id="78" dur="1000" fill="hold"/>
                                        <p:tgtEl>
                                          <p:spTgt spid="50"/>
                                        </p:tgtEl>
                                        <p:attrNameLst>
                                          <p:attrName>ppt_y</p:attrName>
                                        </p:attrNameLst>
                                      </p:cBhvr>
                                      <p:tavLst>
                                        <p:tav tm="0">
                                          <p:val>
                                            <p:strVal val="#ppt_y+.1"/>
                                          </p:val>
                                        </p:tav>
                                        <p:tav tm="100000">
                                          <p:val>
                                            <p:strVal val="#ppt_y"/>
                                          </p:val>
                                        </p:tav>
                                      </p:tavLst>
                                    </p:anim>
                                  </p:childTnLst>
                                </p:cTn>
                              </p:par>
                            </p:childTnLst>
                          </p:cTn>
                        </p:par>
                        <p:par>
                          <p:cTn id="79" fill="hold">
                            <p:stCondLst>
                              <p:cond delay="8500"/>
                            </p:stCondLst>
                            <p:childTnLst>
                              <p:par>
                                <p:cTn id="80" presetID="22" presetClass="entr" presetSubtype="1" fill="hold" nodeType="after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wipe(up)">
                                      <p:cBhvr>
                                        <p:cTn id="82" dur="1000"/>
                                        <p:tgtEl>
                                          <p:spTgt spid="73"/>
                                        </p:tgtEl>
                                      </p:cBhvr>
                                    </p:animEffect>
                                  </p:childTnLst>
                                </p:cTn>
                              </p:par>
                            </p:childTnLst>
                          </p:cTn>
                        </p:par>
                        <p:par>
                          <p:cTn id="83" fill="hold">
                            <p:stCondLst>
                              <p:cond delay="9500"/>
                            </p:stCondLst>
                            <p:childTnLst>
                              <p:par>
                                <p:cTn id="84" presetID="42" presetClass="entr" presetSubtype="0" fill="hold" nodeType="afterEffect">
                                  <p:stCondLst>
                                    <p:cond delay="0"/>
                                  </p:stCondLst>
                                  <p:childTnLst>
                                    <p:set>
                                      <p:cBhvr>
                                        <p:cTn id="85" dur="1" fill="hold">
                                          <p:stCondLst>
                                            <p:cond delay="0"/>
                                          </p:stCondLst>
                                        </p:cTn>
                                        <p:tgtEl>
                                          <p:spTgt spid="63"/>
                                        </p:tgtEl>
                                        <p:attrNameLst>
                                          <p:attrName>style.visibility</p:attrName>
                                        </p:attrNameLst>
                                      </p:cBhvr>
                                      <p:to>
                                        <p:strVal val="visible"/>
                                      </p:to>
                                    </p:set>
                                    <p:animEffect transition="in" filter="fade">
                                      <p:cBhvr>
                                        <p:cTn id="86" dur="1000"/>
                                        <p:tgtEl>
                                          <p:spTgt spid="63"/>
                                        </p:tgtEl>
                                      </p:cBhvr>
                                    </p:animEffect>
                                    <p:anim calcmode="lin" valueType="num">
                                      <p:cBhvr>
                                        <p:cTn id="87" dur="1000" fill="hold"/>
                                        <p:tgtEl>
                                          <p:spTgt spid="63"/>
                                        </p:tgtEl>
                                        <p:attrNameLst>
                                          <p:attrName>ppt_x</p:attrName>
                                        </p:attrNameLst>
                                      </p:cBhvr>
                                      <p:tavLst>
                                        <p:tav tm="0">
                                          <p:val>
                                            <p:strVal val="#ppt_x"/>
                                          </p:val>
                                        </p:tav>
                                        <p:tav tm="100000">
                                          <p:val>
                                            <p:strVal val="#ppt_x"/>
                                          </p:val>
                                        </p:tav>
                                      </p:tavLst>
                                    </p:anim>
                                    <p:anim calcmode="lin" valueType="num">
                                      <p:cBhvr>
                                        <p:cTn id="88" dur="1000" fill="hold"/>
                                        <p:tgtEl>
                                          <p:spTgt spid="63"/>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animEffect transition="in" filter="fade">
                                      <p:cBhvr>
                                        <p:cTn id="91" dur="1000"/>
                                        <p:tgtEl>
                                          <p:spTgt spid="64"/>
                                        </p:tgtEl>
                                      </p:cBhvr>
                                    </p:animEffect>
                                    <p:anim calcmode="lin" valueType="num">
                                      <p:cBhvr>
                                        <p:cTn id="92" dur="1000" fill="hold"/>
                                        <p:tgtEl>
                                          <p:spTgt spid="64"/>
                                        </p:tgtEl>
                                        <p:attrNameLst>
                                          <p:attrName>ppt_x</p:attrName>
                                        </p:attrNameLst>
                                      </p:cBhvr>
                                      <p:tavLst>
                                        <p:tav tm="0">
                                          <p:val>
                                            <p:strVal val="#ppt_x"/>
                                          </p:val>
                                        </p:tav>
                                        <p:tav tm="100000">
                                          <p:val>
                                            <p:strVal val="#ppt_x"/>
                                          </p:val>
                                        </p:tav>
                                      </p:tavLst>
                                    </p:anim>
                                    <p:anim calcmode="lin" valueType="num">
                                      <p:cBhvr>
                                        <p:cTn id="93" dur="1000" fill="hold"/>
                                        <p:tgtEl>
                                          <p:spTgt spid="64"/>
                                        </p:tgtEl>
                                        <p:attrNameLst>
                                          <p:attrName>ppt_y</p:attrName>
                                        </p:attrNameLst>
                                      </p:cBhvr>
                                      <p:tavLst>
                                        <p:tav tm="0">
                                          <p:val>
                                            <p:strVal val="#ppt_y+.1"/>
                                          </p:val>
                                        </p:tav>
                                        <p:tav tm="100000">
                                          <p:val>
                                            <p:strVal val="#ppt_y"/>
                                          </p:val>
                                        </p:tav>
                                      </p:tavLst>
                                    </p:anim>
                                  </p:childTnLst>
                                </p:cTn>
                              </p:par>
                            </p:childTnLst>
                          </p:cTn>
                        </p:par>
                        <p:par>
                          <p:cTn id="94" fill="hold">
                            <p:stCondLst>
                              <p:cond delay="10500"/>
                            </p:stCondLst>
                            <p:childTnLst>
                              <p:par>
                                <p:cTn id="95" presetID="22" presetClass="entr" presetSubtype="1" fill="hold" nodeType="afterEffect">
                                  <p:stCondLst>
                                    <p:cond delay="0"/>
                                  </p:stCondLst>
                                  <p:childTnLst>
                                    <p:set>
                                      <p:cBhvr>
                                        <p:cTn id="96" dur="1" fill="hold">
                                          <p:stCondLst>
                                            <p:cond delay="0"/>
                                          </p:stCondLst>
                                        </p:cTn>
                                        <p:tgtEl>
                                          <p:spTgt spid="74"/>
                                        </p:tgtEl>
                                        <p:attrNameLst>
                                          <p:attrName>style.visibility</p:attrName>
                                        </p:attrNameLst>
                                      </p:cBhvr>
                                      <p:to>
                                        <p:strVal val="visible"/>
                                      </p:to>
                                    </p:set>
                                    <p:animEffect transition="in" filter="wipe(up)">
                                      <p:cBhvr>
                                        <p:cTn id="97" dur="10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50" grpId="0"/>
      <p:bldP spid="57" grpId="0"/>
      <p:bldP spid="64" grpId="0"/>
      <p:bldP spid="69" grpId="0"/>
      <p:bldP spid="7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1554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2019-07-21T17:58:20Z</dcterms:modified>
</cp:coreProperties>
</file>