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95315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63AC6A2B-355D-4809-85B5-AEA74CBC61C6}"/>
              </a:ext>
            </a:extLst>
          </p:cNvPr>
          <p:cNvSpPr txBox="1"/>
          <p:nvPr/>
        </p:nvSpPr>
        <p:spPr>
          <a:xfrm>
            <a:off x="762000" y="5753832"/>
            <a:ext cx="2517290" cy="338554"/>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04</a:t>
            </a:r>
          </a:p>
        </p:txBody>
      </p:sp>
      <p:sp>
        <p:nvSpPr>
          <p:cNvPr id="7" name="TextBox 6">
            <a:extLst>
              <a:ext uri="{FF2B5EF4-FFF2-40B4-BE49-F238E27FC236}">
                <a16:creationId xmlns:a16="http://schemas.microsoft.com/office/drawing/2014/main" id="{0BBCD93E-7ABD-4D7D-9220-F4C9882116B4}"/>
              </a:ext>
            </a:extLst>
          </p:cNvPr>
          <p:cNvSpPr txBox="1"/>
          <p:nvPr/>
        </p:nvSpPr>
        <p:spPr>
          <a:xfrm>
            <a:off x="374904" y="301752"/>
            <a:ext cx="3715188" cy="2954655"/>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4D4D4D"/>
              </a:solidFill>
              <a:latin typeface="Candara" panose="020E0502030303020204" pitchFamily="34" charset="0"/>
            </a:endParaRP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12" name="Freeform: Shape 11">
            <a:extLst>
              <a:ext uri="{FF2B5EF4-FFF2-40B4-BE49-F238E27FC236}">
                <a16:creationId xmlns:a16="http://schemas.microsoft.com/office/drawing/2014/main" id="{6B3B8603-94B2-4221-8D56-D48986C25BB2}"/>
              </a:ext>
            </a:extLst>
          </p:cNvPr>
          <p:cNvSpPr>
            <a:spLocks noChangeAspect="1"/>
          </p:cNvSpPr>
          <p:nvPr/>
        </p:nvSpPr>
        <p:spPr>
          <a:xfrm>
            <a:off x="762000" y="621103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D06BC86D-E5EB-4840-957E-9EF55289643A}"/>
              </a:ext>
            </a:extLst>
          </p:cNvPr>
          <p:cNvSpPr>
            <a:spLocks noChangeAspect="1"/>
          </p:cNvSpPr>
          <p:nvPr/>
        </p:nvSpPr>
        <p:spPr>
          <a:xfrm>
            <a:off x="3954331" y="6103847"/>
            <a:ext cx="274320" cy="274320"/>
          </a:xfrm>
          <a:prstGeom prst="ellipse">
            <a:avLst/>
          </a:prstGeom>
          <a:solidFill>
            <a:srgbClr val="0967B9"/>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FF8DC7D-5EA1-4500-AA1D-58AC7FDC733F}"/>
              </a:ext>
            </a:extLst>
          </p:cNvPr>
          <p:cNvSpPr txBox="1"/>
          <p:nvPr/>
        </p:nvSpPr>
        <p:spPr>
          <a:xfrm>
            <a:off x="5257800" y="6076890"/>
            <a:ext cx="609598" cy="400110"/>
          </a:xfrm>
          <a:prstGeom prst="rect">
            <a:avLst/>
          </a:prstGeom>
          <a:noFill/>
        </p:spPr>
        <p:txBody>
          <a:bodyPr wrap="square" rtlCol="0">
            <a:spAutoFit/>
          </a:bodyPr>
          <a:lstStyle/>
          <a:p>
            <a:pPr algn="ctr"/>
            <a:r>
              <a:rPr lang="en-US" sz="2000" dirty="0">
                <a:solidFill>
                  <a:srgbClr val="0967B9"/>
                </a:solidFill>
                <a:latin typeface="Bernard MT Condensed" panose="02050806060905020404" pitchFamily="18" charset="0"/>
              </a:rPr>
              <a:t>77</a:t>
            </a:r>
          </a:p>
        </p:txBody>
      </p:sp>
      <p:sp>
        <p:nvSpPr>
          <p:cNvPr id="17" name="Freeform: Shape 16">
            <a:extLst>
              <a:ext uri="{FF2B5EF4-FFF2-40B4-BE49-F238E27FC236}">
                <a16:creationId xmlns:a16="http://schemas.microsoft.com/office/drawing/2014/main" id="{728474D0-5402-4B7E-8662-EC1AF27425A8}"/>
              </a:ext>
            </a:extLst>
          </p:cNvPr>
          <p:cNvSpPr>
            <a:spLocks noChangeAspect="1"/>
          </p:cNvSpPr>
          <p:nvPr/>
        </p:nvSpPr>
        <p:spPr>
          <a:xfrm>
            <a:off x="762000" y="547951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6FDFDD0-3609-4053-8669-3A6FC46AD048}"/>
              </a:ext>
            </a:extLst>
          </p:cNvPr>
          <p:cNvSpPr>
            <a:spLocks noChangeAspect="1"/>
          </p:cNvSpPr>
          <p:nvPr/>
        </p:nvSpPr>
        <p:spPr>
          <a:xfrm>
            <a:off x="2277931" y="5388072"/>
            <a:ext cx="274320" cy="274320"/>
          </a:xfrm>
          <a:prstGeom prst="ellipse">
            <a:avLst/>
          </a:prstGeom>
          <a:solidFill>
            <a:srgbClr val="157EBF"/>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AF977F5-26C2-4D94-A2BC-D84449F3F286}"/>
              </a:ext>
            </a:extLst>
          </p:cNvPr>
          <p:cNvSpPr txBox="1"/>
          <p:nvPr/>
        </p:nvSpPr>
        <p:spPr>
          <a:xfrm>
            <a:off x="5257800" y="5345370"/>
            <a:ext cx="609598" cy="400110"/>
          </a:xfrm>
          <a:prstGeom prst="rect">
            <a:avLst/>
          </a:prstGeom>
          <a:noFill/>
        </p:spPr>
        <p:txBody>
          <a:bodyPr wrap="square" rtlCol="0">
            <a:spAutoFit/>
          </a:bodyPr>
          <a:lstStyle/>
          <a:p>
            <a:pPr algn="ctr"/>
            <a:r>
              <a:rPr lang="en-US" sz="2000" dirty="0">
                <a:solidFill>
                  <a:srgbClr val="157EBF"/>
                </a:solidFill>
                <a:latin typeface="Bernard MT Condensed" panose="02050806060905020404" pitchFamily="18" charset="0"/>
              </a:rPr>
              <a:t>42</a:t>
            </a:r>
          </a:p>
        </p:txBody>
      </p:sp>
      <p:sp>
        <p:nvSpPr>
          <p:cNvPr id="20" name="TextBox 19">
            <a:extLst>
              <a:ext uri="{FF2B5EF4-FFF2-40B4-BE49-F238E27FC236}">
                <a16:creationId xmlns:a16="http://schemas.microsoft.com/office/drawing/2014/main" id="{3D37B900-CF80-4F50-9D9E-F54BD341B598}"/>
              </a:ext>
            </a:extLst>
          </p:cNvPr>
          <p:cNvSpPr txBox="1"/>
          <p:nvPr/>
        </p:nvSpPr>
        <p:spPr>
          <a:xfrm>
            <a:off x="762000" y="5022312"/>
            <a:ext cx="2517290" cy="338554"/>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03</a:t>
            </a:r>
          </a:p>
        </p:txBody>
      </p:sp>
      <p:sp>
        <p:nvSpPr>
          <p:cNvPr id="21" name="Freeform: Shape 20">
            <a:extLst>
              <a:ext uri="{FF2B5EF4-FFF2-40B4-BE49-F238E27FC236}">
                <a16:creationId xmlns:a16="http://schemas.microsoft.com/office/drawing/2014/main" id="{134265B8-5BE6-4A15-AA0F-CEBDEA058A14}"/>
              </a:ext>
            </a:extLst>
          </p:cNvPr>
          <p:cNvSpPr>
            <a:spLocks noChangeAspect="1"/>
          </p:cNvSpPr>
          <p:nvPr/>
        </p:nvSpPr>
        <p:spPr>
          <a:xfrm>
            <a:off x="762896" y="474799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881F8D06-C2DF-4ABE-BBF6-68C32933E5BC}"/>
              </a:ext>
            </a:extLst>
          </p:cNvPr>
          <p:cNvSpPr>
            <a:spLocks noChangeAspect="1"/>
          </p:cNvSpPr>
          <p:nvPr/>
        </p:nvSpPr>
        <p:spPr>
          <a:xfrm>
            <a:off x="2963731" y="4656552"/>
            <a:ext cx="274320" cy="274320"/>
          </a:xfrm>
          <a:prstGeom prst="ellipse">
            <a:avLst/>
          </a:prstGeom>
          <a:solidFill>
            <a:srgbClr val="239BD3"/>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0A136A74-3E6B-489C-A739-0BCD9071E524}"/>
              </a:ext>
            </a:extLst>
          </p:cNvPr>
          <p:cNvSpPr txBox="1"/>
          <p:nvPr/>
        </p:nvSpPr>
        <p:spPr>
          <a:xfrm>
            <a:off x="5257800" y="4613850"/>
            <a:ext cx="609598" cy="400110"/>
          </a:xfrm>
          <a:prstGeom prst="rect">
            <a:avLst/>
          </a:prstGeom>
          <a:noFill/>
        </p:spPr>
        <p:txBody>
          <a:bodyPr wrap="square" rtlCol="0">
            <a:spAutoFit/>
          </a:bodyPr>
          <a:lstStyle/>
          <a:p>
            <a:pPr algn="ctr"/>
            <a:r>
              <a:rPr lang="en-US" sz="2000" dirty="0">
                <a:solidFill>
                  <a:srgbClr val="239BD3"/>
                </a:solidFill>
                <a:latin typeface="Bernard MT Condensed" panose="02050806060905020404" pitchFamily="18" charset="0"/>
              </a:rPr>
              <a:t>56</a:t>
            </a:r>
          </a:p>
        </p:txBody>
      </p:sp>
      <p:sp>
        <p:nvSpPr>
          <p:cNvPr id="24" name="TextBox 23">
            <a:extLst>
              <a:ext uri="{FF2B5EF4-FFF2-40B4-BE49-F238E27FC236}">
                <a16:creationId xmlns:a16="http://schemas.microsoft.com/office/drawing/2014/main" id="{8B31B19B-AAD6-4EB9-B928-31B2DC6FCBD7}"/>
              </a:ext>
            </a:extLst>
          </p:cNvPr>
          <p:cNvSpPr txBox="1"/>
          <p:nvPr/>
        </p:nvSpPr>
        <p:spPr>
          <a:xfrm>
            <a:off x="762896" y="4290792"/>
            <a:ext cx="2517290" cy="338554"/>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02</a:t>
            </a:r>
          </a:p>
        </p:txBody>
      </p:sp>
      <p:sp>
        <p:nvSpPr>
          <p:cNvPr id="25" name="Freeform: Shape 24">
            <a:extLst>
              <a:ext uri="{FF2B5EF4-FFF2-40B4-BE49-F238E27FC236}">
                <a16:creationId xmlns:a16="http://schemas.microsoft.com/office/drawing/2014/main" id="{82D01E70-D4C3-4139-B9FC-10AD28B333F3}"/>
              </a:ext>
            </a:extLst>
          </p:cNvPr>
          <p:cNvSpPr>
            <a:spLocks noChangeAspect="1"/>
          </p:cNvSpPr>
          <p:nvPr/>
        </p:nvSpPr>
        <p:spPr>
          <a:xfrm>
            <a:off x="762000" y="401647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F6AF3F15-E9F4-4194-89D8-26265EA7F5B9}"/>
              </a:ext>
            </a:extLst>
          </p:cNvPr>
          <p:cNvSpPr>
            <a:spLocks noChangeAspect="1"/>
          </p:cNvSpPr>
          <p:nvPr/>
        </p:nvSpPr>
        <p:spPr>
          <a:xfrm>
            <a:off x="1561938" y="3925032"/>
            <a:ext cx="274320" cy="274320"/>
          </a:xfrm>
          <a:prstGeom prst="ellipse">
            <a:avLst/>
          </a:prstGeom>
          <a:solidFill>
            <a:srgbClr val="36B8E3"/>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74F273C6-8774-4546-A777-DCA962C61C83}"/>
              </a:ext>
            </a:extLst>
          </p:cNvPr>
          <p:cNvSpPr txBox="1"/>
          <p:nvPr/>
        </p:nvSpPr>
        <p:spPr>
          <a:xfrm>
            <a:off x="5257800" y="3862137"/>
            <a:ext cx="609598" cy="400110"/>
          </a:xfrm>
          <a:prstGeom prst="rect">
            <a:avLst/>
          </a:prstGeom>
          <a:noFill/>
        </p:spPr>
        <p:txBody>
          <a:bodyPr wrap="square" rtlCol="0">
            <a:spAutoFit/>
          </a:bodyPr>
          <a:lstStyle/>
          <a:p>
            <a:pPr algn="ctr"/>
            <a:r>
              <a:rPr lang="en-US" sz="2000" dirty="0">
                <a:solidFill>
                  <a:srgbClr val="36B8E3"/>
                </a:solidFill>
                <a:latin typeface="Bernard MT Condensed" panose="02050806060905020404" pitchFamily="18" charset="0"/>
              </a:rPr>
              <a:t>24</a:t>
            </a:r>
          </a:p>
        </p:txBody>
      </p:sp>
      <p:sp>
        <p:nvSpPr>
          <p:cNvPr id="28" name="TextBox 27">
            <a:extLst>
              <a:ext uri="{FF2B5EF4-FFF2-40B4-BE49-F238E27FC236}">
                <a16:creationId xmlns:a16="http://schemas.microsoft.com/office/drawing/2014/main" id="{24927D1C-27F0-41CC-B5F8-1B79F0D23D7D}"/>
              </a:ext>
            </a:extLst>
          </p:cNvPr>
          <p:cNvSpPr txBox="1"/>
          <p:nvPr/>
        </p:nvSpPr>
        <p:spPr>
          <a:xfrm>
            <a:off x="762000" y="3559272"/>
            <a:ext cx="2517290" cy="338554"/>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01</a:t>
            </a:r>
          </a:p>
        </p:txBody>
      </p:sp>
      <p:sp>
        <p:nvSpPr>
          <p:cNvPr id="29" name="TextBox 28">
            <a:extLst>
              <a:ext uri="{FF2B5EF4-FFF2-40B4-BE49-F238E27FC236}">
                <a16:creationId xmlns:a16="http://schemas.microsoft.com/office/drawing/2014/main" id="{3555CD40-104D-4D17-8792-62DB0BBB2668}"/>
              </a:ext>
            </a:extLst>
          </p:cNvPr>
          <p:cNvSpPr txBox="1"/>
          <p:nvPr/>
        </p:nvSpPr>
        <p:spPr>
          <a:xfrm>
            <a:off x="6629400" y="1055638"/>
            <a:ext cx="5142135" cy="1154162"/>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01</a:t>
            </a:r>
          </a:p>
          <a:p>
            <a:endParaRPr lang="en-US" sz="200" dirty="0">
              <a:solidFill>
                <a:schemeClr val="bg1"/>
              </a:solidFill>
              <a:latin typeface="Bernard MT Condensed" panose="02050806060905020404" pitchFamily="18" charset="0"/>
            </a:endParaRPr>
          </a:p>
          <a:p>
            <a:pPr lvl="1"/>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rgbClr val="4D4D4D"/>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rgbClr val="4D4D4D"/>
                </a:solidFill>
                <a:latin typeface="Candara" panose="020E0502030303020204" pitchFamily="34" charset="0"/>
              </a:rPr>
              <a:t>Lorem Ipsum dolor sit amet.</a:t>
            </a:r>
          </a:p>
          <a:p>
            <a:pPr marL="228600" indent="-228600">
              <a:buFont typeface="+mj-lt"/>
              <a:buAutoNum type="alphaUcPeriod" startAt="2"/>
            </a:pPr>
            <a:endParaRPr lang="en-US" sz="300" dirty="0">
              <a:solidFill>
                <a:schemeClr val="bg1"/>
              </a:solidFill>
              <a:latin typeface="Candara" panose="020E0502030303020204" pitchFamily="34" charset="0"/>
            </a:endParaRPr>
          </a:p>
        </p:txBody>
      </p:sp>
      <p:sp>
        <p:nvSpPr>
          <p:cNvPr id="30" name="TextBox 29">
            <a:extLst>
              <a:ext uri="{FF2B5EF4-FFF2-40B4-BE49-F238E27FC236}">
                <a16:creationId xmlns:a16="http://schemas.microsoft.com/office/drawing/2014/main" id="{9E4A5ECE-8FA6-41AE-B154-DDA1F0E58738}"/>
              </a:ext>
            </a:extLst>
          </p:cNvPr>
          <p:cNvSpPr txBox="1"/>
          <p:nvPr/>
        </p:nvSpPr>
        <p:spPr>
          <a:xfrm>
            <a:off x="6629400" y="2427238"/>
            <a:ext cx="5142135" cy="1154162"/>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02</a:t>
            </a:r>
          </a:p>
          <a:p>
            <a:endParaRPr lang="en-US" sz="200" dirty="0">
              <a:solidFill>
                <a:schemeClr val="bg1"/>
              </a:solidFill>
              <a:latin typeface="Bernard MT Condensed" panose="02050806060905020404" pitchFamily="18" charset="0"/>
            </a:endParaRPr>
          </a:p>
          <a:p>
            <a:pPr lvl="1"/>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rgbClr val="4D4D4D"/>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rgbClr val="4D4D4D"/>
                </a:solidFill>
                <a:latin typeface="Candara" panose="020E0502030303020204" pitchFamily="34" charset="0"/>
              </a:rPr>
              <a:t>Lorem Ipsum dolor sit amet.</a:t>
            </a:r>
          </a:p>
          <a:p>
            <a:pPr marL="228600" indent="-228600">
              <a:buFont typeface="+mj-lt"/>
              <a:buAutoNum type="alphaUcPeriod" startAt="2"/>
            </a:pPr>
            <a:endParaRPr lang="en-US" sz="300" dirty="0">
              <a:solidFill>
                <a:schemeClr val="bg1"/>
              </a:solidFill>
              <a:latin typeface="Candara" panose="020E0502030303020204" pitchFamily="34" charset="0"/>
            </a:endParaRPr>
          </a:p>
        </p:txBody>
      </p:sp>
      <p:sp>
        <p:nvSpPr>
          <p:cNvPr id="31" name="TextBox 30">
            <a:extLst>
              <a:ext uri="{FF2B5EF4-FFF2-40B4-BE49-F238E27FC236}">
                <a16:creationId xmlns:a16="http://schemas.microsoft.com/office/drawing/2014/main" id="{ED7E1381-09DF-4C9F-8541-BCEF0ECB3CF7}"/>
              </a:ext>
            </a:extLst>
          </p:cNvPr>
          <p:cNvSpPr txBox="1"/>
          <p:nvPr/>
        </p:nvSpPr>
        <p:spPr>
          <a:xfrm>
            <a:off x="6629400" y="3798838"/>
            <a:ext cx="5142135" cy="1154162"/>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03</a:t>
            </a:r>
          </a:p>
          <a:p>
            <a:endParaRPr lang="en-US" sz="200" dirty="0">
              <a:solidFill>
                <a:schemeClr val="bg1"/>
              </a:solidFill>
              <a:latin typeface="Bernard MT Condensed" panose="02050806060905020404" pitchFamily="18" charset="0"/>
            </a:endParaRPr>
          </a:p>
          <a:p>
            <a:pPr lvl="1"/>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rgbClr val="4D4D4D"/>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rgbClr val="4D4D4D"/>
                </a:solidFill>
                <a:latin typeface="Candara" panose="020E0502030303020204" pitchFamily="34" charset="0"/>
              </a:rPr>
              <a:t>Lorem Ipsum dolor sit amet.</a:t>
            </a:r>
          </a:p>
          <a:p>
            <a:pPr marL="228600" indent="-228600">
              <a:buFont typeface="+mj-lt"/>
              <a:buAutoNum type="alphaUcPeriod" startAt="2"/>
            </a:pPr>
            <a:endParaRPr lang="en-US" sz="300" dirty="0">
              <a:solidFill>
                <a:schemeClr val="bg1"/>
              </a:solidFill>
              <a:latin typeface="Candara" panose="020E0502030303020204" pitchFamily="34" charset="0"/>
            </a:endParaRPr>
          </a:p>
        </p:txBody>
      </p:sp>
      <p:sp>
        <p:nvSpPr>
          <p:cNvPr id="32" name="TextBox 31">
            <a:extLst>
              <a:ext uri="{FF2B5EF4-FFF2-40B4-BE49-F238E27FC236}">
                <a16:creationId xmlns:a16="http://schemas.microsoft.com/office/drawing/2014/main" id="{2EB1C413-CF39-42B4-8479-A440C2C277E5}"/>
              </a:ext>
            </a:extLst>
          </p:cNvPr>
          <p:cNvSpPr txBox="1"/>
          <p:nvPr/>
        </p:nvSpPr>
        <p:spPr>
          <a:xfrm>
            <a:off x="6629400" y="5170438"/>
            <a:ext cx="5142135" cy="1154162"/>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04</a:t>
            </a:r>
          </a:p>
          <a:p>
            <a:endParaRPr lang="en-US" sz="200" dirty="0">
              <a:solidFill>
                <a:schemeClr val="bg1"/>
              </a:solidFill>
              <a:latin typeface="Bernard MT Condensed" panose="02050806060905020404" pitchFamily="18" charset="0"/>
            </a:endParaRPr>
          </a:p>
          <a:p>
            <a:pPr lvl="1"/>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rgbClr val="4D4D4D"/>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rgbClr val="4D4D4D"/>
                </a:solidFill>
                <a:latin typeface="Candara" panose="020E0502030303020204" pitchFamily="34" charset="0"/>
              </a:rPr>
              <a:t>Lorem Ipsum dolor sit amet.</a:t>
            </a:r>
          </a:p>
          <a:p>
            <a:pPr marL="228600" indent="-228600">
              <a:buFont typeface="+mj-lt"/>
              <a:buAutoNum type="alphaUcPeriod" startAt="2"/>
            </a:pPr>
            <a:endParaRPr lang="en-US" sz="3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271511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1000"/>
                                        <p:tgtEl>
                                          <p:spTgt spid="25"/>
                                        </p:tgtEl>
                                      </p:cBhvr>
                                    </p:animEffect>
                                    <p:anim calcmode="lin" valueType="num">
                                      <p:cBhvr>
                                        <p:cTn id="17" dur="1000" fill="hold"/>
                                        <p:tgtEl>
                                          <p:spTgt spid="25"/>
                                        </p:tgtEl>
                                        <p:attrNameLst>
                                          <p:attrName>ppt_x</p:attrName>
                                        </p:attrNameLst>
                                      </p:cBhvr>
                                      <p:tavLst>
                                        <p:tav tm="0">
                                          <p:val>
                                            <p:strVal val="#ppt_x"/>
                                          </p:val>
                                        </p:tav>
                                        <p:tav tm="100000">
                                          <p:val>
                                            <p:strVal val="#ppt_x"/>
                                          </p:val>
                                        </p:tav>
                                      </p:tavLst>
                                    </p:anim>
                                    <p:anim calcmode="lin" valueType="num">
                                      <p:cBhvr>
                                        <p:cTn id="18" dur="1000" fill="hold"/>
                                        <p:tgtEl>
                                          <p:spTgt spid="25"/>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 presetClass="entr" presetSubtype="8"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 calcmode="lin" valueType="num">
                                      <p:cBhvr additive="base">
                                        <p:cTn id="22" dur="1250" fill="hold"/>
                                        <p:tgtEl>
                                          <p:spTgt spid="26"/>
                                        </p:tgtEl>
                                        <p:attrNameLst>
                                          <p:attrName>ppt_x</p:attrName>
                                        </p:attrNameLst>
                                      </p:cBhvr>
                                      <p:tavLst>
                                        <p:tav tm="0">
                                          <p:val>
                                            <p:strVal val="0-#ppt_w/2"/>
                                          </p:val>
                                        </p:tav>
                                        <p:tav tm="100000">
                                          <p:val>
                                            <p:strVal val="#ppt_x"/>
                                          </p:val>
                                        </p:tav>
                                      </p:tavLst>
                                    </p:anim>
                                    <p:anim calcmode="lin" valueType="num">
                                      <p:cBhvr additive="base">
                                        <p:cTn id="23" dur="1250" fill="hold"/>
                                        <p:tgtEl>
                                          <p:spTgt spid="26"/>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 calcmode="lin" valueType="num">
                                      <p:cBhvr additive="base">
                                        <p:cTn id="26" dur="1250" fill="hold"/>
                                        <p:tgtEl>
                                          <p:spTgt spid="27"/>
                                        </p:tgtEl>
                                        <p:attrNameLst>
                                          <p:attrName>ppt_x</p:attrName>
                                        </p:attrNameLst>
                                      </p:cBhvr>
                                      <p:tavLst>
                                        <p:tav tm="0">
                                          <p:val>
                                            <p:strVal val="0-#ppt_w/2"/>
                                          </p:val>
                                        </p:tav>
                                        <p:tav tm="100000">
                                          <p:val>
                                            <p:strVal val="#ppt_x"/>
                                          </p:val>
                                        </p:tav>
                                      </p:tavLst>
                                    </p:anim>
                                    <p:anim calcmode="lin" valueType="num">
                                      <p:cBhvr additive="base">
                                        <p:cTn id="27" dur="1250" fill="hold"/>
                                        <p:tgtEl>
                                          <p:spTgt spid="27"/>
                                        </p:tgtEl>
                                        <p:attrNameLst>
                                          <p:attrName>ppt_y</p:attrName>
                                        </p:attrNameLst>
                                      </p:cBhvr>
                                      <p:tavLst>
                                        <p:tav tm="0">
                                          <p:val>
                                            <p:strVal val="#ppt_y"/>
                                          </p:val>
                                        </p:tav>
                                        <p:tav tm="100000">
                                          <p:val>
                                            <p:strVal val="#ppt_y"/>
                                          </p:val>
                                        </p:tav>
                                      </p:tavLst>
                                    </p:anim>
                                  </p:childTnLst>
                                </p:cTn>
                              </p:par>
                            </p:childTnLst>
                          </p:cTn>
                        </p:par>
                        <p:par>
                          <p:cTn id="28" fill="hold">
                            <p:stCondLst>
                              <p:cond delay="3250"/>
                            </p:stCondLst>
                            <p:childTnLst>
                              <p:par>
                                <p:cTn id="29" presetID="42" presetClass="entr" presetSubtype="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4250"/>
                            </p:stCondLst>
                            <p:childTnLst>
                              <p:par>
                                <p:cTn id="35" presetID="42" presetClass="entr" presetSubtype="0" fill="hold" grpId="0" nodeType="afterEffect">
                                  <p:stCondLst>
                                    <p:cond delay="50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1000"/>
                                        <p:tgtEl>
                                          <p:spTgt spid="24"/>
                                        </p:tgtEl>
                                      </p:cBhvr>
                                    </p:animEffect>
                                    <p:anim calcmode="lin" valueType="num">
                                      <p:cBhvr>
                                        <p:cTn id="38" dur="1000" fill="hold"/>
                                        <p:tgtEl>
                                          <p:spTgt spid="24"/>
                                        </p:tgtEl>
                                        <p:attrNameLst>
                                          <p:attrName>ppt_x</p:attrName>
                                        </p:attrNameLst>
                                      </p:cBhvr>
                                      <p:tavLst>
                                        <p:tav tm="0">
                                          <p:val>
                                            <p:strVal val="#ppt_x"/>
                                          </p:val>
                                        </p:tav>
                                        <p:tav tm="100000">
                                          <p:val>
                                            <p:strVal val="#ppt_x"/>
                                          </p:val>
                                        </p:tav>
                                      </p:tavLst>
                                    </p:anim>
                                    <p:anim calcmode="lin" valueType="num">
                                      <p:cBhvr>
                                        <p:cTn id="39" dur="1000" fill="hold"/>
                                        <p:tgtEl>
                                          <p:spTgt spid="2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50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1000"/>
                                        <p:tgtEl>
                                          <p:spTgt spid="21"/>
                                        </p:tgtEl>
                                      </p:cBhvr>
                                    </p:animEffect>
                                    <p:anim calcmode="lin" valueType="num">
                                      <p:cBhvr>
                                        <p:cTn id="43" dur="1000" fill="hold"/>
                                        <p:tgtEl>
                                          <p:spTgt spid="21"/>
                                        </p:tgtEl>
                                        <p:attrNameLst>
                                          <p:attrName>ppt_x</p:attrName>
                                        </p:attrNameLst>
                                      </p:cBhvr>
                                      <p:tavLst>
                                        <p:tav tm="0">
                                          <p:val>
                                            <p:strVal val="#ppt_x"/>
                                          </p:val>
                                        </p:tav>
                                        <p:tav tm="100000">
                                          <p:val>
                                            <p:strVal val="#ppt_x"/>
                                          </p:val>
                                        </p:tav>
                                      </p:tavLst>
                                    </p:anim>
                                    <p:anim calcmode="lin" valueType="num">
                                      <p:cBhvr>
                                        <p:cTn id="44" dur="1000" fill="hold"/>
                                        <p:tgtEl>
                                          <p:spTgt spid="21"/>
                                        </p:tgtEl>
                                        <p:attrNameLst>
                                          <p:attrName>ppt_y</p:attrName>
                                        </p:attrNameLst>
                                      </p:cBhvr>
                                      <p:tavLst>
                                        <p:tav tm="0">
                                          <p:val>
                                            <p:strVal val="#ppt_y+.1"/>
                                          </p:val>
                                        </p:tav>
                                        <p:tav tm="100000">
                                          <p:val>
                                            <p:strVal val="#ppt_y"/>
                                          </p:val>
                                        </p:tav>
                                      </p:tavLst>
                                    </p:anim>
                                  </p:childTnLst>
                                </p:cTn>
                              </p:par>
                            </p:childTnLst>
                          </p:cTn>
                        </p:par>
                        <p:par>
                          <p:cTn id="45" fill="hold">
                            <p:stCondLst>
                              <p:cond delay="5750"/>
                            </p:stCondLst>
                            <p:childTnLst>
                              <p:par>
                                <p:cTn id="46" presetID="2" presetClass="entr" presetSubtype="8" fill="hold" grpId="0" nodeType="afterEffect">
                                  <p:stCondLst>
                                    <p:cond delay="0"/>
                                  </p:stCondLst>
                                  <p:childTnLst>
                                    <p:set>
                                      <p:cBhvr>
                                        <p:cTn id="47" dur="1" fill="hold">
                                          <p:stCondLst>
                                            <p:cond delay="0"/>
                                          </p:stCondLst>
                                        </p:cTn>
                                        <p:tgtEl>
                                          <p:spTgt spid="22"/>
                                        </p:tgtEl>
                                        <p:attrNameLst>
                                          <p:attrName>style.visibility</p:attrName>
                                        </p:attrNameLst>
                                      </p:cBhvr>
                                      <p:to>
                                        <p:strVal val="visible"/>
                                      </p:to>
                                    </p:set>
                                    <p:anim calcmode="lin" valueType="num">
                                      <p:cBhvr additive="base">
                                        <p:cTn id="48" dur="1250" fill="hold"/>
                                        <p:tgtEl>
                                          <p:spTgt spid="22"/>
                                        </p:tgtEl>
                                        <p:attrNameLst>
                                          <p:attrName>ppt_x</p:attrName>
                                        </p:attrNameLst>
                                      </p:cBhvr>
                                      <p:tavLst>
                                        <p:tav tm="0">
                                          <p:val>
                                            <p:strVal val="0-#ppt_w/2"/>
                                          </p:val>
                                        </p:tav>
                                        <p:tav tm="100000">
                                          <p:val>
                                            <p:strVal val="#ppt_x"/>
                                          </p:val>
                                        </p:tav>
                                      </p:tavLst>
                                    </p:anim>
                                    <p:anim calcmode="lin" valueType="num">
                                      <p:cBhvr additive="base">
                                        <p:cTn id="49" dur="1250" fill="hold"/>
                                        <p:tgtEl>
                                          <p:spTgt spid="22"/>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anim calcmode="lin" valueType="num">
                                      <p:cBhvr additive="base">
                                        <p:cTn id="52" dur="1250" fill="hold"/>
                                        <p:tgtEl>
                                          <p:spTgt spid="23"/>
                                        </p:tgtEl>
                                        <p:attrNameLst>
                                          <p:attrName>ppt_x</p:attrName>
                                        </p:attrNameLst>
                                      </p:cBhvr>
                                      <p:tavLst>
                                        <p:tav tm="0">
                                          <p:val>
                                            <p:strVal val="0-#ppt_w/2"/>
                                          </p:val>
                                        </p:tav>
                                        <p:tav tm="100000">
                                          <p:val>
                                            <p:strVal val="#ppt_x"/>
                                          </p:val>
                                        </p:tav>
                                      </p:tavLst>
                                    </p:anim>
                                    <p:anim calcmode="lin" valueType="num">
                                      <p:cBhvr additive="base">
                                        <p:cTn id="53" dur="1250" fill="hold"/>
                                        <p:tgtEl>
                                          <p:spTgt spid="23"/>
                                        </p:tgtEl>
                                        <p:attrNameLst>
                                          <p:attrName>ppt_y</p:attrName>
                                        </p:attrNameLst>
                                      </p:cBhvr>
                                      <p:tavLst>
                                        <p:tav tm="0">
                                          <p:val>
                                            <p:strVal val="#ppt_y"/>
                                          </p:val>
                                        </p:tav>
                                        <p:tav tm="100000">
                                          <p:val>
                                            <p:strVal val="#ppt_y"/>
                                          </p:val>
                                        </p:tav>
                                      </p:tavLst>
                                    </p:anim>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42" presetClass="entr" presetSubtype="0" fill="hold" grpId="0" nodeType="afterEffect">
                                  <p:stCondLst>
                                    <p:cond delay="500"/>
                                  </p:stCondLst>
                                  <p:childTnLst>
                                    <p:set>
                                      <p:cBhvr>
                                        <p:cTn id="62" dur="1" fill="hold">
                                          <p:stCondLst>
                                            <p:cond delay="0"/>
                                          </p:stCondLst>
                                        </p:cTn>
                                        <p:tgtEl>
                                          <p:spTgt spid="20"/>
                                        </p:tgtEl>
                                        <p:attrNameLst>
                                          <p:attrName>style.visibility</p:attrName>
                                        </p:attrNameLst>
                                      </p:cBhvr>
                                      <p:to>
                                        <p:strVal val="visible"/>
                                      </p:to>
                                    </p:set>
                                    <p:animEffect transition="in" filter="fade">
                                      <p:cBhvr>
                                        <p:cTn id="63" dur="1000"/>
                                        <p:tgtEl>
                                          <p:spTgt spid="20"/>
                                        </p:tgtEl>
                                      </p:cBhvr>
                                    </p:animEffect>
                                    <p:anim calcmode="lin" valueType="num">
                                      <p:cBhvr>
                                        <p:cTn id="64" dur="1000" fill="hold"/>
                                        <p:tgtEl>
                                          <p:spTgt spid="20"/>
                                        </p:tgtEl>
                                        <p:attrNameLst>
                                          <p:attrName>ppt_x</p:attrName>
                                        </p:attrNameLst>
                                      </p:cBhvr>
                                      <p:tavLst>
                                        <p:tav tm="0">
                                          <p:val>
                                            <p:strVal val="#ppt_x"/>
                                          </p:val>
                                        </p:tav>
                                        <p:tav tm="100000">
                                          <p:val>
                                            <p:strVal val="#ppt_x"/>
                                          </p:val>
                                        </p:tav>
                                      </p:tavLst>
                                    </p:anim>
                                    <p:anim calcmode="lin" valueType="num">
                                      <p:cBhvr>
                                        <p:cTn id="65" dur="1000" fill="hold"/>
                                        <p:tgtEl>
                                          <p:spTgt spid="20"/>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500"/>
                                  </p:stCondLst>
                                  <p:childTnLst>
                                    <p:set>
                                      <p:cBhvr>
                                        <p:cTn id="67" dur="1" fill="hold">
                                          <p:stCondLst>
                                            <p:cond delay="0"/>
                                          </p:stCondLst>
                                        </p:cTn>
                                        <p:tgtEl>
                                          <p:spTgt spid="17"/>
                                        </p:tgtEl>
                                        <p:attrNameLst>
                                          <p:attrName>style.visibility</p:attrName>
                                        </p:attrNameLst>
                                      </p:cBhvr>
                                      <p:to>
                                        <p:strVal val="visible"/>
                                      </p:to>
                                    </p:set>
                                    <p:animEffect transition="in" filter="fade">
                                      <p:cBhvr>
                                        <p:cTn id="68" dur="1000"/>
                                        <p:tgtEl>
                                          <p:spTgt spid="17"/>
                                        </p:tgtEl>
                                      </p:cBhvr>
                                    </p:animEffect>
                                    <p:anim calcmode="lin" valueType="num">
                                      <p:cBhvr>
                                        <p:cTn id="69" dur="1000" fill="hold"/>
                                        <p:tgtEl>
                                          <p:spTgt spid="17"/>
                                        </p:tgtEl>
                                        <p:attrNameLst>
                                          <p:attrName>ppt_x</p:attrName>
                                        </p:attrNameLst>
                                      </p:cBhvr>
                                      <p:tavLst>
                                        <p:tav tm="0">
                                          <p:val>
                                            <p:strVal val="#ppt_x"/>
                                          </p:val>
                                        </p:tav>
                                        <p:tav tm="100000">
                                          <p:val>
                                            <p:strVal val="#ppt_x"/>
                                          </p:val>
                                        </p:tav>
                                      </p:tavLst>
                                    </p:anim>
                                    <p:anim calcmode="lin" valueType="num">
                                      <p:cBhvr>
                                        <p:cTn id="70" dur="1000" fill="hold"/>
                                        <p:tgtEl>
                                          <p:spTgt spid="17"/>
                                        </p:tgtEl>
                                        <p:attrNameLst>
                                          <p:attrName>ppt_y</p:attrName>
                                        </p:attrNameLst>
                                      </p:cBhvr>
                                      <p:tavLst>
                                        <p:tav tm="0">
                                          <p:val>
                                            <p:strVal val="#ppt_y+.1"/>
                                          </p:val>
                                        </p:tav>
                                        <p:tav tm="100000">
                                          <p:val>
                                            <p:strVal val="#ppt_y"/>
                                          </p:val>
                                        </p:tav>
                                      </p:tavLst>
                                    </p:anim>
                                  </p:childTnLst>
                                </p:cTn>
                              </p:par>
                            </p:childTnLst>
                          </p:cTn>
                        </p:par>
                        <p:par>
                          <p:cTn id="71" fill="hold">
                            <p:stCondLst>
                              <p:cond delay="9500"/>
                            </p:stCondLst>
                            <p:childTnLst>
                              <p:par>
                                <p:cTn id="72" presetID="2" presetClass="entr" presetSubtype="8"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 calcmode="lin" valueType="num">
                                      <p:cBhvr additive="base">
                                        <p:cTn id="74" dur="1250" fill="hold"/>
                                        <p:tgtEl>
                                          <p:spTgt spid="18"/>
                                        </p:tgtEl>
                                        <p:attrNameLst>
                                          <p:attrName>ppt_x</p:attrName>
                                        </p:attrNameLst>
                                      </p:cBhvr>
                                      <p:tavLst>
                                        <p:tav tm="0">
                                          <p:val>
                                            <p:strVal val="0-#ppt_w/2"/>
                                          </p:val>
                                        </p:tav>
                                        <p:tav tm="100000">
                                          <p:val>
                                            <p:strVal val="#ppt_x"/>
                                          </p:val>
                                        </p:tav>
                                      </p:tavLst>
                                    </p:anim>
                                    <p:anim calcmode="lin" valueType="num">
                                      <p:cBhvr additive="base">
                                        <p:cTn id="75" dur="1250" fill="hold"/>
                                        <p:tgtEl>
                                          <p:spTgt spid="18"/>
                                        </p:tgtEl>
                                        <p:attrNameLst>
                                          <p:attrName>ppt_y</p:attrName>
                                        </p:attrNameLst>
                                      </p:cBhvr>
                                      <p:tavLst>
                                        <p:tav tm="0">
                                          <p:val>
                                            <p:strVal val="#ppt_y"/>
                                          </p:val>
                                        </p:tav>
                                        <p:tav tm="100000">
                                          <p:val>
                                            <p:strVal val="#ppt_y"/>
                                          </p:val>
                                        </p:tav>
                                      </p:tavLst>
                                    </p:anim>
                                  </p:childTnLst>
                                </p:cTn>
                              </p:par>
                              <p:par>
                                <p:cTn id="76" presetID="2" presetClass="entr" presetSubtype="8" fill="hold" grpId="0" nodeType="withEffect">
                                  <p:stCondLst>
                                    <p:cond delay="0"/>
                                  </p:stCondLst>
                                  <p:childTnLst>
                                    <p:set>
                                      <p:cBhvr>
                                        <p:cTn id="77" dur="1" fill="hold">
                                          <p:stCondLst>
                                            <p:cond delay="0"/>
                                          </p:stCondLst>
                                        </p:cTn>
                                        <p:tgtEl>
                                          <p:spTgt spid="19"/>
                                        </p:tgtEl>
                                        <p:attrNameLst>
                                          <p:attrName>style.visibility</p:attrName>
                                        </p:attrNameLst>
                                      </p:cBhvr>
                                      <p:to>
                                        <p:strVal val="visible"/>
                                      </p:to>
                                    </p:set>
                                    <p:anim calcmode="lin" valueType="num">
                                      <p:cBhvr additive="base">
                                        <p:cTn id="78" dur="1250" fill="hold"/>
                                        <p:tgtEl>
                                          <p:spTgt spid="19"/>
                                        </p:tgtEl>
                                        <p:attrNameLst>
                                          <p:attrName>ppt_x</p:attrName>
                                        </p:attrNameLst>
                                      </p:cBhvr>
                                      <p:tavLst>
                                        <p:tav tm="0">
                                          <p:val>
                                            <p:strVal val="0-#ppt_w/2"/>
                                          </p:val>
                                        </p:tav>
                                        <p:tav tm="100000">
                                          <p:val>
                                            <p:strVal val="#ppt_x"/>
                                          </p:val>
                                        </p:tav>
                                      </p:tavLst>
                                    </p:anim>
                                    <p:anim calcmode="lin" valueType="num">
                                      <p:cBhvr additive="base">
                                        <p:cTn id="79" dur="1250" fill="hold"/>
                                        <p:tgtEl>
                                          <p:spTgt spid="19"/>
                                        </p:tgtEl>
                                        <p:attrNameLst>
                                          <p:attrName>ppt_y</p:attrName>
                                        </p:attrNameLst>
                                      </p:cBhvr>
                                      <p:tavLst>
                                        <p:tav tm="0">
                                          <p:val>
                                            <p:strVal val="#ppt_y"/>
                                          </p:val>
                                        </p:tav>
                                        <p:tav tm="100000">
                                          <p:val>
                                            <p:strVal val="#ppt_y"/>
                                          </p:val>
                                        </p:tav>
                                      </p:tavLst>
                                    </p:anim>
                                  </p:childTnLst>
                                </p:cTn>
                              </p:par>
                            </p:childTnLst>
                          </p:cTn>
                        </p:par>
                        <p:par>
                          <p:cTn id="80" fill="hold">
                            <p:stCondLst>
                              <p:cond delay="10750"/>
                            </p:stCondLst>
                            <p:childTnLst>
                              <p:par>
                                <p:cTn id="81" presetID="42" presetClass="entr" presetSubtype="0" fill="hold" grpId="0"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fade">
                                      <p:cBhvr>
                                        <p:cTn id="83" dur="1000"/>
                                        <p:tgtEl>
                                          <p:spTgt spid="31"/>
                                        </p:tgtEl>
                                      </p:cBhvr>
                                    </p:animEffect>
                                    <p:anim calcmode="lin" valueType="num">
                                      <p:cBhvr>
                                        <p:cTn id="84" dur="1000" fill="hold"/>
                                        <p:tgtEl>
                                          <p:spTgt spid="31"/>
                                        </p:tgtEl>
                                        <p:attrNameLst>
                                          <p:attrName>ppt_x</p:attrName>
                                        </p:attrNameLst>
                                      </p:cBhvr>
                                      <p:tavLst>
                                        <p:tav tm="0">
                                          <p:val>
                                            <p:strVal val="#ppt_x"/>
                                          </p:val>
                                        </p:tav>
                                        <p:tav tm="100000">
                                          <p:val>
                                            <p:strVal val="#ppt_x"/>
                                          </p:val>
                                        </p:tav>
                                      </p:tavLst>
                                    </p:anim>
                                    <p:anim calcmode="lin" valueType="num">
                                      <p:cBhvr>
                                        <p:cTn id="85" dur="1000" fill="hold"/>
                                        <p:tgtEl>
                                          <p:spTgt spid="31"/>
                                        </p:tgtEl>
                                        <p:attrNameLst>
                                          <p:attrName>ppt_y</p:attrName>
                                        </p:attrNameLst>
                                      </p:cBhvr>
                                      <p:tavLst>
                                        <p:tav tm="0">
                                          <p:val>
                                            <p:strVal val="#ppt_y+.1"/>
                                          </p:val>
                                        </p:tav>
                                        <p:tav tm="100000">
                                          <p:val>
                                            <p:strVal val="#ppt_y"/>
                                          </p:val>
                                        </p:tav>
                                      </p:tavLst>
                                    </p:anim>
                                  </p:childTnLst>
                                </p:cTn>
                              </p:par>
                            </p:childTnLst>
                          </p:cTn>
                        </p:par>
                        <p:par>
                          <p:cTn id="86" fill="hold">
                            <p:stCondLst>
                              <p:cond delay="11750"/>
                            </p:stCondLst>
                            <p:childTnLst>
                              <p:par>
                                <p:cTn id="87" presetID="42" presetClass="entr" presetSubtype="0" fill="hold" grpId="0" nodeType="afterEffect">
                                  <p:stCondLst>
                                    <p:cond delay="500"/>
                                  </p:stCondLst>
                                  <p:childTnLst>
                                    <p:set>
                                      <p:cBhvr>
                                        <p:cTn id="88" dur="1" fill="hold">
                                          <p:stCondLst>
                                            <p:cond delay="0"/>
                                          </p:stCondLst>
                                        </p:cTn>
                                        <p:tgtEl>
                                          <p:spTgt spid="16"/>
                                        </p:tgtEl>
                                        <p:attrNameLst>
                                          <p:attrName>style.visibility</p:attrName>
                                        </p:attrNameLst>
                                      </p:cBhvr>
                                      <p:to>
                                        <p:strVal val="visible"/>
                                      </p:to>
                                    </p:set>
                                    <p:animEffect transition="in" filter="fade">
                                      <p:cBhvr>
                                        <p:cTn id="89" dur="1000"/>
                                        <p:tgtEl>
                                          <p:spTgt spid="16"/>
                                        </p:tgtEl>
                                      </p:cBhvr>
                                    </p:animEffect>
                                    <p:anim calcmode="lin" valueType="num">
                                      <p:cBhvr>
                                        <p:cTn id="90" dur="1000" fill="hold"/>
                                        <p:tgtEl>
                                          <p:spTgt spid="16"/>
                                        </p:tgtEl>
                                        <p:attrNameLst>
                                          <p:attrName>ppt_x</p:attrName>
                                        </p:attrNameLst>
                                      </p:cBhvr>
                                      <p:tavLst>
                                        <p:tav tm="0">
                                          <p:val>
                                            <p:strVal val="#ppt_x"/>
                                          </p:val>
                                        </p:tav>
                                        <p:tav tm="100000">
                                          <p:val>
                                            <p:strVal val="#ppt_x"/>
                                          </p:val>
                                        </p:tav>
                                      </p:tavLst>
                                    </p:anim>
                                    <p:anim calcmode="lin" valueType="num">
                                      <p:cBhvr>
                                        <p:cTn id="91" dur="1000" fill="hold"/>
                                        <p:tgtEl>
                                          <p:spTgt spid="16"/>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500"/>
                                  </p:stCondLst>
                                  <p:childTnLst>
                                    <p:set>
                                      <p:cBhvr>
                                        <p:cTn id="93" dur="1" fill="hold">
                                          <p:stCondLst>
                                            <p:cond delay="0"/>
                                          </p:stCondLst>
                                        </p:cTn>
                                        <p:tgtEl>
                                          <p:spTgt spid="12"/>
                                        </p:tgtEl>
                                        <p:attrNameLst>
                                          <p:attrName>style.visibility</p:attrName>
                                        </p:attrNameLst>
                                      </p:cBhvr>
                                      <p:to>
                                        <p:strVal val="visible"/>
                                      </p:to>
                                    </p:set>
                                    <p:animEffect transition="in" filter="fade">
                                      <p:cBhvr>
                                        <p:cTn id="94" dur="1000"/>
                                        <p:tgtEl>
                                          <p:spTgt spid="12"/>
                                        </p:tgtEl>
                                      </p:cBhvr>
                                    </p:animEffect>
                                    <p:anim calcmode="lin" valueType="num">
                                      <p:cBhvr>
                                        <p:cTn id="95" dur="1000" fill="hold"/>
                                        <p:tgtEl>
                                          <p:spTgt spid="12"/>
                                        </p:tgtEl>
                                        <p:attrNameLst>
                                          <p:attrName>ppt_x</p:attrName>
                                        </p:attrNameLst>
                                      </p:cBhvr>
                                      <p:tavLst>
                                        <p:tav tm="0">
                                          <p:val>
                                            <p:strVal val="#ppt_x"/>
                                          </p:val>
                                        </p:tav>
                                        <p:tav tm="100000">
                                          <p:val>
                                            <p:strVal val="#ppt_x"/>
                                          </p:val>
                                        </p:tav>
                                      </p:tavLst>
                                    </p:anim>
                                    <p:anim calcmode="lin" valueType="num">
                                      <p:cBhvr>
                                        <p:cTn id="96" dur="1000" fill="hold"/>
                                        <p:tgtEl>
                                          <p:spTgt spid="12"/>
                                        </p:tgtEl>
                                        <p:attrNameLst>
                                          <p:attrName>ppt_y</p:attrName>
                                        </p:attrNameLst>
                                      </p:cBhvr>
                                      <p:tavLst>
                                        <p:tav tm="0">
                                          <p:val>
                                            <p:strVal val="#ppt_y+.1"/>
                                          </p:val>
                                        </p:tav>
                                        <p:tav tm="100000">
                                          <p:val>
                                            <p:strVal val="#ppt_y"/>
                                          </p:val>
                                        </p:tav>
                                      </p:tavLst>
                                    </p:anim>
                                  </p:childTnLst>
                                </p:cTn>
                              </p:par>
                            </p:childTnLst>
                          </p:cTn>
                        </p:par>
                        <p:par>
                          <p:cTn id="97" fill="hold">
                            <p:stCondLst>
                              <p:cond delay="13250"/>
                            </p:stCondLst>
                            <p:childTnLst>
                              <p:par>
                                <p:cTn id="98" presetID="2" presetClass="entr" presetSubtype="8" fill="hold" grpId="0" nodeType="afterEffect">
                                  <p:stCondLst>
                                    <p:cond delay="0"/>
                                  </p:stCondLst>
                                  <p:childTnLst>
                                    <p:set>
                                      <p:cBhvr>
                                        <p:cTn id="99" dur="1" fill="hold">
                                          <p:stCondLst>
                                            <p:cond delay="0"/>
                                          </p:stCondLst>
                                        </p:cTn>
                                        <p:tgtEl>
                                          <p:spTgt spid="13"/>
                                        </p:tgtEl>
                                        <p:attrNameLst>
                                          <p:attrName>style.visibility</p:attrName>
                                        </p:attrNameLst>
                                      </p:cBhvr>
                                      <p:to>
                                        <p:strVal val="visible"/>
                                      </p:to>
                                    </p:set>
                                    <p:anim calcmode="lin" valueType="num">
                                      <p:cBhvr additive="base">
                                        <p:cTn id="100" dur="1250" fill="hold"/>
                                        <p:tgtEl>
                                          <p:spTgt spid="13"/>
                                        </p:tgtEl>
                                        <p:attrNameLst>
                                          <p:attrName>ppt_x</p:attrName>
                                        </p:attrNameLst>
                                      </p:cBhvr>
                                      <p:tavLst>
                                        <p:tav tm="0">
                                          <p:val>
                                            <p:strVal val="0-#ppt_w/2"/>
                                          </p:val>
                                        </p:tav>
                                        <p:tav tm="100000">
                                          <p:val>
                                            <p:strVal val="#ppt_x"/>
                                          </p:val>
                                        </p:tav>
                                      </p:tavLst>
                                    </p:anim>
                                    <p:anim calcmode="lin" valueType="num">
                                      <p:cBhvr additive="base">
                                        <p:cTn id="101" dur="1250" fill="hold"/>
                                        <p:tgtEl>
                                          <p:spTgt spid="13"/>
                                        </p:tgtEl>
                                        <p:attrNameLst>
                                          <p:attrName>ppt_y</p:attrName>
                                        </p:attrNameLst>
                                      </p:cBhvr>
                                      <p:tavLst>
                                        <p:tav tm="0">
                                          <p:val>
                                            <p:strVal val="#ppt_y"/>
                                          </p:val>
                                        </p:tav>
                                        <p:tav tm="100000">
                                          <p:val>
                                            <p:strVal val="#ppt_y"/>
                                          </p:val>
                                        </p:tav>
                                      </p:tavLst>
                                    </p:anim>
                                  </p:childTnLst>
                                </p:cTn>
                              </p:par>
                              <p:par>
                                <p:cTn id="102" presetID="2" presetClass="entr" presetSubtype="8" fill="hold" grpId="0" nodeType="withEffect">
                                  <p:stCondLst>
                                    <p:cond delay="0"/>
                                  </p:stCondLst>
                                  <p:childTnLst>
                                    <p:set>
                                      <p:cBhvr>
                                        <p:cTn id="103" dur="1" fill="hold">
                                          <p:stCondLst>
                                            <p:cond delay="0"/>
                                          </p:stCondLst>
                                        </p:cTn>
                                        <p:tgtEl>
                                          <p:spTgt spid="15"/>
                                        </p:tgtEl>
                                        <p:attrNameLst>
                                          <p:attrName>style.visibility</p:attrName>
                                        </p:attrNameLst>
                                      </p:cBhvr>
                                      <p:to>
                                        <p:strVal val="visible"/>
                                      </p:to>
                                    </p:set>
                                    <p:anim calcmode="lin" valueType="num">
                                      <p:cBhvr additive="base">
                                        <p:cTn id="104" dur="1250" fill="hold"/>
                                        <p:tgtEl>
                                          <p:spTgt spid="15"/>
                                        </p:tgtEl>
                                        <p:attrNameLst>
                                          <p:attrName>ppt_x</p:attrName>
                                        </p:attrNameLst>
                                      </p:cBhvr>
                                      <p:tavLst>
                                        <p:tav tm="0">
                                          <p:val>
                                            <p:strVal val="0-#ppt_w/2"/>
                                          </p:val>
                                        </p:tav>
                                        <p:tav tm="100000">
                                          <p:val>
                                            <p:strVal val="#ppt_x"/>
                                          </p:val>
                                        </p:tav>
                                      </p:tavLst>
                                    </p:anim>
                                    <p:anim calcmode="lin" valueType="num">
                                      <p:cBhvr additive="base">
                                        <p:cTn id="105" dur="1250" fill="hold"/>
                                        <p:tgtEl>
                                          <p:spTgt spid="15"/>
                                        </p:tgtEl>
                                        <p:attrNameLst>
                                          <p:attrName>ppt_y</p:attrName>
                                        </p:attrNameLst>
                                      </p:cBhvr>
                                      <p:tavLst>
                                        <p:tav tm="0">
                                          <p:val>
                                            <p:strVal val="#ppt_y"/>
                                          </p:val>
                                        </p:tav>
                                        <p:tav tm="100000">
                                          <p:val>
                                            <p:strVal val="#ppt_y"/>
                                          </p:val>
                                        </p:tav>
                                      </p:tavLst>
                                    </p:anim>
                                  </p:childTnLst>
                                </p:cTn>
                              </p:par>
                            </p:childTnLst>
                          </p:cTn>
                        </p:par>
                        <p:par>
                          <p:cTn id="106" fill="hold">
                            <p:stCondLst>
                              <p:cond delay="14500"/>
                            </p:stCondLst>
                            <p:childTnLst>
                              <p:par>
                                <p:cTn id="107" presetID="42" presetClass="entr" presetSubtype="0" fill="hold" grpId="0" nodeType="afterEffect">
                                  <p:stCondLst>
                                    <p:cond delay="0"/>
                                  </p:stCondLst>
                                  <p:childTnLst>
                                    <p:set>
                                      <p:cBhvr>
                                        <p:cTn id="108" dur="1" fill="hold">
                                          <p:stCondLst>
                                            <p:cond delay="0"/>
                                          </p:stCondLst>
                                        </p:cTn>
                                        <p:tgtEl>
                                          <p:spTgt spid="32"/>
                                        </p:tgtEl>
                                        <p:attrNameLst>
                                          <p:attrName>style.visibility</p:attrName>
                                        </p:attrNameLst>
                                      </p:cBhvr>
                                      <p:to>
                                        <p:strVal val="visible"/>
                                      </p:to>
                                    </p:set>
                                    <p:animEffect transition="in" filter="fade">
                                      <p:cBhvr>
                                        <p:cTn id="109" dur="1000"/>
                                        <p:tgtEl>
                                          <p:spTgt spid="32"/>
                                        </p:tgtEl>
                                      </p:cBhvr>
                                    </p:animEffect>
                                    <p:anim calcmode="lin" valueType="num">
                                      <p:cBhvr>
                                        <p:cTn id="110" dur="1000" fill="hold"/>
                                        <p:tgtEl>
                                          <p:spTgt spid="32"/>
                                        </p:tgtEl>
                                        <p:attrNameLst>
                                          <p:attrName>ppt_x</p:attrName>
                                        </p:attrNameLst>
                                      </p:cBhvr>
                                      <p:tavLst>
                                        <p:tav tm="0">
                                          <p:val>
                                            <p:strVal val="#ppt_x"/>
                                          </p:val>
                                        </p:tav>
                                        <p:tav tm="100000">
                                          <p:val>
                                            <p:strVal val="#ppt_x"/>
                                          </p:val>
                                        </p:tav>
                                      </p:tavLst>
                                    </p:anim>
                                    <p:anim calcmode="lin" valueType="num">
                                      <p:cBhvr>
                                        <p:cTn id="111"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7" grpId="0"/>
      <p:bldP spid="12" grpId="0" animBg="1"/>
      <p:bldP spid="13" grpId="0" animBg="1"/>
      <p:bldP spid="15" grpId="0"/>
      <p:bldP spid="17" grpId="0" animBg="1"/>
      <p:bldP spid="18" grpId="0" animBg="1"/>
      <p:bldP spid="19" grpId="0"/>
      <p:bldP spid="20" grpId="0"/>
      <p:bldP spid="21" grpId="0" animBg="1"/>
      <p:bldP spid="22" grpId="0" animBg="1"/>
      <p:bldP spid="23" grpId="0"/>
      <p:bldP spid="24" grpId="0"/>
      <p:bldP spid="25" grpId="0" animBg="1"/>
      <p:bldP spid="26" grpId="0" animBg="1"/>
      <p:bldP spid="27" grpId="0"/>
      <p:bldP spid="28" grpId="0"/>
      <p:bldP spid="29" grpId="0"/>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1478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2019-07-21T17:56:27Z</dcterms:modified>
</cp:coreProperties>
</file>