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2AA-406C-B483-106ACA773831}"/>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2AA-406C-B483-106ACA773831}"/>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2AA-406C-B483-106ACA773831}"/>
              </c:ext>
            </c:extLst>
          </c:dPt>
          <c:dPt>
            <c:idx val="3"/>
            <c:bubble3D val="0"/>
            <c:extLst>
              <c:ext xmlns:c16="http://schemas.microsoft.com/office/drawing/2014/chart" uri="{C3380CC4-5D6E-409C-BE32-E72D297353CC}">
                <c16:uniqueId val="{00000006-92AA-406C-B483-106ACA773831}"/>
              </c:ext>
            </c:extLst>
          </c:dPt>
          <c:dPt>
            <c:idx val="4"/>
            <c:bubble3D val="0"/>
            <c:extLst>
              <c:ext xmlns:c16="http://schemas.microsoft.com/office/drawing/2014/chart" uri="{C3380CC4-5D6E-409C-BE32-E72D297353CC}">
                <c16:uniqueId val="{00000007-92AA-406C-B483-106ACA773831}"/>
              </c:ext>
            </c:extLst>
          </c:dPt>
          <c:dPt>
            <c:idx val="5"/>
            <c:bubble3D val="0"/>
            <c:extLst>
              <c:ext xmlns:c16="http://schemas.microsoft.com/office/drawing/2014/chart" uri="{C3380CC4-5D6E-409C-BE32-E72D297353CC}">
                <c16:uniqueId val="{00000008-92AA-406C-B483-106ACA773831}"/>
              </c:ext>
            </c:extLst>
          </c:dPt>
          <c:dPt>
            <c:idx val="6"/>
            <c:bubble3D val="0"/>
            <c:extLst>
              <c:ext xmlns:c16="http://schemas.microsoft.com/office/drawing/2014/chart" uri="{C3380CC4-5D6E-409C-BE32-E72D297353CC}">
                <c16:uniqueId val="{00000009-92AA-406C-B483-106ACA773831}"/>
              </c:ext>
            </c:extLst>
          </c:dPt>
          <c:dPt>
            <c:idx val="7"/>
            <c:bubble3D val="0"/>
            <c:extLst>
              <c:ext xmlns:c16="http://schemas.microsoft.com/office/drawing/2014/chart" uri="{C3380CC4-5D6E-409C-BE32-E72D297353CC}">
                <c16:uniqueId val="{0000000A-92AA-406C-B483-106ACA773831}"/>
              </c:ext>
            </c:extLst>
          </c:dPt>
          <c:dPt>
            <c:idx val="8"/>
            <c:bubble3D val="0"/>
            <c:extLst>
              <c:ext xmlns:c16="http://schemas.microsoft.com/office/drawing/2014/chart" uri="{C3380CC4-5D6E-409C-BE32-E72D297353CC}">
                <c16:uniqueId val="{0000000B-92AA-406C-B483-106ACA773831}"/>
              </c:ext>
            </c:extLst>
          </c:dPt>
          <c:dPt>
            <c:idx val="9"/>
            <c:bubble3D val="0"/>
            <c:extLst>
              <c:ext xmlns:c16="http://schemas.microsoft.com/office/drawing/2014/chart" uri="{C3380CC4-5D6E-409C-BE32-E72D297353CC}">
                <c16:uniqueId val="{0000000C-92AA-406C-B483-106ACA77383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2AA-406C-B483-106ACA77383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9D1-41D2-AEA6-44A303890D2D}"/>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9D1-41D2-AEA6-44A303890D2D}"/>
              </c:ext>
            </c:extLst>
          </c:dPt>
          <c:dPt>
            <c:idx val="2"/>
            <c:bubble3D val="0"/>
            <c:extLst>
              <c:ext xmlns:c16="http://schemas.microsoft.com/office/drawing/2014/chart" uri="{C3380CC4-5D6E-409C-BE32-E72D297353CC}">
                <c16:uniqueId val="{00000004-89D1-41D2-AEA6-44A303890D2D}"/>
              </c:ext>
            </c:extLst>
          </c:dPt>
          <c:dPt>
            <c:idx val="3"/>
            <c:bubble3D val="0"/>
            <c:extLst>
              <c:ext xmlns:c16="http://schemas.microsoft.com/office/drawing/2014/chart" uri="{C3380CC4-5D6E-409C-BE32-E72D297353CC}">
                <c16:uniqueId val="{00000005-89D1-41D2-AEA6-44A303890D2D}"/>
              </c:ext>
            </c:extLst>
          </c:dPt>
          <c:dPt>
            <c:idx val="4"/>
            <c:bubble3D val="0"/>
            <c:extLst>
              <c:ext xmlns:c16="http://schemas.microsoft.com/office/drawing/2014/chart" uri="{C3380CC4-5D6E-409C-BE32-E72D297353CC}">
                <c16:uniqueId val="{00000006-89D1-41D2-AEA6-44A303890D2D}"/>
              </c:ext>
            </c:extLst>
          </c:dPt>
          <c:dPt>
            <c:idx val="5"/>
            <c:bubble3D val="0"/>
            <c:extLst>
              <c:ext xmlns:c16="http://schemas.microsoft.com/office/drawing/2014/chart" uri="{C3380CC4-5D6E-409C-BE32-E72D297353CC}">
                <c16:uniqueId val="{00000007-89D1-41D2-AEA6-44A303890D2D}"/>
              </c:ext>
            </c:extLst>
          </c:dPt>
          <c:dPt>
            <c:idx val="6"/>
            <c:bubble3D val="0"/>
            <c:extLst>
              <c:ext xmlns:c16="http://schemas.microsoft.com/office/drawing/2014/chart" uri="{C3380CC4-5D6E-409C-BE32-E72D297353CC}">
                <c16:uniqueId val="{00000008-89D1-41D2-AEA6-44A303890D2D}"/>
              </c:ext>
            </c:extLst>
          </c:dPt>
          <c:dPt>
            <c:idx val="7"/>
            <c:bubble3D val="0"/>
            <c:extLst>
              <c:ext xmlns:c16="http://schemas.microsoft.com/office/drawing/2014/chart" uri="{C3380CC4-5D6E-409C-BE32-E72D297353CC}">
                <c16:uniqueId val="{00000009-89D1-41D2-AEA6-44A303890D2D}"/>
              </c:ext>
            </c:extLst>
          </c:dPt>
          <c:dPt>
            <c:idx val="8"/>
            <c:bubble3D val="0"/>
            <c:extLst>
              <c:ext xmlns:c16="http://schemas.microsoft.com/office/drawing/2014/chart" uri="{C3380CC4-5D6E-409C-BE32-E72D297353CC}">
                <c16:uniqueId val="{0000000A-89D1-41D2-AEA6-44A303890D2D}"/>
              </c:ext>
            </c:extLst>
          </c:dPt>
          <c:dPt>
            <c:idx val="9"/>
            <c:bubble3D val="0"/>
            <c:extLst>
              <c:ext xmlns:c16="http://schemas.microsoft.com/office/drawing/2014/chart" uri="{C3380CC4-5D6E-409C-BE32-E72D297353CC}">
                <c16:uniqueId val="{0000000B-89D1-41D2-AEA6-44A303890D2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89D1-41D2-AEA6-44A303890D2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937-45DC-B65D-2CC516CE4432}"/>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937-45DC-B65D-2CC516CE4432}"/>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937-45DC-B65D-2CC516CE4432}"/>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937-45DC-B65D-2CC516CE4432}"/>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937-45DC-B65D-2CC516CE4432}"/>
              </c:ext>
            </c:extLst>
          </c:dPt>
          <c:dPt>
            <c:idx val="5"/>
            <c:bubble3D val="0"/>
            <c:extLst>
              <c:ext xmlns:c16="http://schemas.microsoft.com/office/drawing/2014/chart" uri="{C3380CC4-5D6E-409C-BE32-E72D297353CC}">
                <c16:uniqueId val="{0000000A-2937-45DC-B65D-2CC516CE4432}"/>
              </c:ext>
            </c:extLst>
          </c:dPt>
          <c:dPt>
            <c:idx val="6"/>
            <c:bubble3D val="0"/>
            <c:extLst>
              <c:ext xmlns:c16="http://schemas.microsoft.com/office/drawing/2014/chart" uri="{C3380CC4-5D6E-409C-BE32-E72D297353CC}">
                <c16:uniqueId val="{0000000B-2937-45DC-B65D-2CC516CE4432}"/>
              </c:ext>
            </c:extLst>
          </c:dPt>
          <c:dPt>
            <c:idx val="7"/>
            <c:bubble3D val="0"/>
            <c:extLst>
              <c:ext xmlns:c16="http://schemas.microsoft.com/office/drawing/2014/chart" uri="{C3380CC4-5D6E-409C-BE32-E72D297353CC}">
                <c16:uniqueId val="{0000000C-2937-45DC-B65D-2CC516CE4432}"/>
              </c:ext>
            </c:extLst>
          </c:dPt>
          <c:dPt>
            <c:idx val="8"/>
            <c:bubble3D val="0"/>
            <c:extLst>
              <c:ext xmlns:c16="http://schemas.microsoft.com/office/drawing/2014/chart" uri="{C3380CC4-5D6E-409C-BE32-E72D297353CC}">
                <c16:uniqueId val="{0000000D-2937-45DC-B65D-2CC516CE4432}"/>
              </c:ext>
            </c:extLst>
          </c:dPt>
          <c:dPt>
            <c:idx val="9"/>
            <c:bubble3D val="0"/>
            <c:extLst>
              <c:ext xmlns:c16="http://schemas.microsoft.com/office/drawing/2014/chart" uri="{C3380CC4-5D6E-409C-BE32-E72D297353CC}">
                <c16:uniqueId val="{0000000E-2937-45DC-B65D-2CC516CE443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937-45DC-B65D-2CC516CE443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6552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50043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5537216" y="3574516"/>
            <a:ext cx="1337356" cy="1495679"/>
            <a:chOff x="4097338" y="2217738"/>
            <a:chExt cx="1139825" cy="1274763"/>
          </a:xfrm>
          <a:solidFill>
            <a:schemeClr val="bg1">
              <a:lumMod val="75000"/>
            </a:schemeClr>
          </a:solidFill>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4285541" y="4110948"/>
            <a:ext cx="914541" cy="1477052"/>
            <a:chOff x="3030538" y="2674938"/>
            <a:chExt cx="779463" cy="1258888"/>
          </a:xfrm>
          <a:solidFill>
            <a:schemeClr val="bg1">
              <a:lumMod val="75000"/>
            </a:schemeClr>
          </a:solidFill>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solidFill>
            <a:schemeClr val="bg1">
              <a:lumMod val="75000"/>
            </a:schemeClr>
          </a:solidFill>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5680636" y="2250197"/>
            <a:ext cx="806512" cy="1355984"/>
            <a:chOff x="4219575" y="1089025"/>
            <a:chExt cx="687388" cy="1155701"/>
          </a:xfrm>
          <a:solidFill>
            <a:schemeClr val="bg1">
              <a:lumMod val="75000"/>
            </a:schemeClr>
          </a:solidFill>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8092720" y="4351224"/>
            <a:ext cx="1134332" cy="990912"/>
            <a:chOff x="6275388" y="2879725"/>
            <a:chExt cx="966788" cy="844551"/>
          </a:xfrm>
          <a:solidFill>
            <a:schemeClr val="bg1">
              <a:lumMod val="75000"/>
            </a:schemeClr>
          </a:solidFill>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solidFill>
            <a:schemeClr val="bg1">
              <a:lumMod val="75000"/>
            </a:schemeClr>
          </a:solidFill>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WORLD MAP</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grpSp>
        <p:nvGrpSpPr>
          <p:cNvPr id="178" name="Group 177">
            <a:extLst>
              <a:ext uri="{FF2B5EF4-FFF2-40B4-BE49-F238E27FC236}">
                <a16:creationId xmlns:a16="http://schemas.microsoft.com/office/drawing/2014/main" id="{8BD8E97D-48FD-4F04-8654-4EC19AA99E4C}"/>
              </a:ext>
            </a:extLst>
          </p:cNvPr>
          <p:cNvGrpSpPr/>
          <p:nvPr/>
        </p:nvGrpSpPr>
        <p:grpSpPr>
          <a:xfrm>
            <a:off x="913728" y="2628854"/>
            <a:ext cx="3594912" cy="1375905"/>
            <a:chOff x="2243731" y="2891162"/>
            <a:chExt cx="3594912" cy="1375905"/>
          </a:xfrm>
        </p:grpSpPr>
        <p:grpSp>
          <p:nvGrpSpPr>
            <p:cNvPr id="179" name="Group 178">
              <a:extLst>
                <a:ext uri="{FF2B5EF4-FFF2-40B4-BE49-F238E27FC236}">
                  <a16:creationId xmlns:a16="http://schemas.microsoft.com/office/drawing/2014/main" id="{9F629624-CD45-4AA9-8EE3-6EDD3B5AD037}"/>
                </a:ext>
              </a:extLst>
            </p:cNvPr>
            <p:cNvGrpSpPr/>
            <p:nvPr/>
          </p:nvGrpSpPr>
          <p:grpSpPr>
            <a:xfrm>
              <a:off x="2243731" y="3192308"/>
              <a:ext cx="2743200" cy="508758"/>
              <a:chOff x="1066801" y="2238247"/>
              <a:chExt cx="2743200" cy="508758"/>
            </a:xfrm>
          </p:grpSpPr>
          <p:sp>
            <p:nvSpPr>
              <p:cNvPr id="187" name="Freeform: Shape 186">
                <a:extLst>
                  <a:ext uri="{FF2B5EF4-FFF2-40B4-BE49-F238E27FC236}">
                    <a16:creationId xmlns:a16="http://schemas.microsoft.com/office/drawing/2014/main" id="{C2FAF86D-85FE-4714-A0F8-E9C860AB6CD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Text Box 10">
                <a:extLst>
                  <a:ext uri="{FF2B5EF4-FFF2-40B4-BE49-F238E27FC236}">
                    <a16:creationId xmlns:a16="http://schemas.microsoft.com/office/drawing/2014/main" id="{68D3164E-B462-4AD6-99BC-70630F715B1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0" name="Group 179">
              <a:extLst>
                <a:ext uri="{FF2B5EF4-FFF2-40B4-BE49-F238E27FC236}">
                  <a16:creationId xmlns:a16="http://schemas.microsoft.com/office/drawing/2014/main" id="{13110339-1E67-4EF0-BD7B-3D40EBDF89F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1" name="Freeform: Shape 180">
                <a:extLst>
                  <a:ext uri="{FF2B5EF4-FFF2-40B4-BE49-F238E27FC236}">
                    <a16:creationId xmlns:a16="http://schemas.microsoft.com/office/drawing/2014/main" id="{68170026-4044-425E-9792-ECD21D86156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a:extLst>
                  <a:ext uri="{FF2B5EF4-FFF2-40B4-BE49-F238E27FC236}">
                    <a16:creationId xmlns:a16="http://schemas.microsoft.com/office/drawing/2014/main" id="{4E91CC1D-F7FF-4B2B-8558-E209838A4D1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3" name="Graphic 26" descr="Hike">
                <a:extLst>
                  <a:ext uri="{FF2B5EF4-FFF2-40B4-BE49-F238E27FC236}">
                    <a16:creationId xmlns:a16="http://schemas.microsoft.com/office/drawing/2014/main" id="{0D007779-D3E2-4F00-807D-BF096349097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4" name="Freeform: Shape 183">
                  <a:extLst>
                    <a:ext uri="{FF2B5EF4-FFF2-40B4-BE49-F238E27FC236}">
                      <a16:creationId xmlns:a16="http://schemas.microsoft.com/office/drawing/2014/main" id="{532120BD-2BE5-4E3D-BF7C-3485F55F93A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F228D632-010B-4B96-A017-CED911AB508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138A98B1-850D-4967-992E-EAA279D6179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89" name="TextBox 188">
            <a:extLst>
              <a:ext uri="{FF2B5EF4-FFF2-40B4-BE49-F238E27FC236}">
                <a16:creationId xmlns:a16="http://schemas.microsoft.com/office/drawing/2014/main" id="{214BF4AF-30E8-4866-909F-F9D12B78F50D}"/>
              </a:ext>
            </a:extLst>
          </p:cNvPr>
          <p:cNvSpPr txBox="1"/>
          <p:nvPr/>
        </p:nvSpPr>
        <p:spPr>
          <a:xfrm>
            <a:off x="504877" y="440907"/>
            <a:ext cx="4331671" cy="93871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0" name="TextBox 189">
            <a:extLst>
              <a:ext uri="{FF2B5EF4-FFF2-40B4-BE49-F238E27FC236}">
                <a16:creationId xmlns:a16="http://schemas.microsoft.com/office/drawing/2014/main" id="{9AA0A7DE-13AE-4144-B6AE-514C1411CDF7}"/>
              </a:ext>
            </a:extLst>
          </p:cNvPr>
          <p:cNvSpPr txBox="1"/>
          <p:nvPr/>
        </p:nvSpPr>
        <p:spPr>
          <a:xfrm>
            <a:off x="350591" y="3508350"/>
            <a:ext cx="2927178"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91" name="Group 190">
            <a:extLst>
              <a:ext uri="{FF2B5EF4-FFF2-40B4-BE49-F238E27FC236}">
                <a16:creationId xmlns:a16="http://schemas.microsoft.com/office/drawing/2014/main" id="{1DDCDE6A-CEE1-4114-B59A-4B2F3FC88E2F}"/>
              </a:ext>
            </a:extLst>
          </p:cNvPr>
          <p:cNvGrpSpPr/>
          <p:nvPr/>
        </p:nvGrpSpPr>
        <p:grpSpPr>
          <a:xfrm>
            <a:off x="4675764" y="905933"/>
            <a:ext cx="3509383" cy="1375905"/>
            <a:chOff x="6025615" y="1230029"/>
            <a:chExt cx="3509383" cy="1375905"/>
          </a:xfrm>
        </p:grpSpPr>
        <p:grpSp>
          <p:nvGrpSpPr>
            <p:cNvPr id="192" name="Group 191">
              <a:extLst>
                <a:ext uri="{FF2B5EF4-FFF2-40B4-BE49-F238E27FC236}">
                  <a16:creationId xmlns:a16="http://schemas.microsoft.com/office/drawing/2014/main" id="{42F646F8-1F54-4549-91A6-B77ED72131EC}"/>
                </a:ext>
              </a:extLst>
            </p:cNvPr>
            <p:cNvGrpSpPr/>
            <p:nvPr/>
          </p:nvGrpSpPr>
          <p:grpSpPr>
            <a:xfrm>
              <a:off x="6791798" y="1528954"/>
              <a:ext cx="2743200" cy="508758"/>
              <a:chOff x="7772400" y="675620"/>
              <a:chExt cx="2743200" cy="508758"/>
            </a:xfrm>
          </p:grpSpPr>
          <p:sp>
            <p:nvSpPr>
              <p:cNvPr id="197" name="Freeform: Shape 196">
                <a:extLst>
                  <a:ext uri="{FF2B5EF4-FFF2-40B4-BE49-F238E27FC236}">
                    <a16:creationId xmlns:a16="http://schemas.microsoft.com/office/drawing/2014/main" id="{5B1B5A28-C1DF-4044-BA05-57B18DB71B4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Text Box 10">
                <a:extLst>
                  <a:ext uri="{FF2B5EF4-FFF2-40B4-BE49-F238E27FC236}">
                    <a16:creationId xmlns:a16="http://schemas.microsoft.com/office/drawing/2014/main" id="{7289B837-B645-46FE-B757-0D4A78CE107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3" name="Group 192">
              <a:extLst>
                <a:ext uri="{FF2B5EF4-FFF2-40B4-BE49-F238E27FC236}">
                  <a16:creationId xmlns:a16="http://schemas.microsoft.com/office/drawing/2014/main" id="{DD051A4A-36A3-40D9-8A9E-226E495E3F7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94" name="Freeform: Shape 193">
                <a:extLst>
                  <a:ext uri="{FF2B5EF4-FFF2-40B4-BE49-F238E27FC236}">
                    <a16:creationId xmlns:a16="http://schemas.microsoft.com/office/drawing/2014/main" id="{2C1A79D6-36FC-4E16-A21D-1DDA445DC9D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Oval 194">
                <a:extLst>
                  <a:ext uri="{FF2B5EF4-FFF2-40B4-BE49-F238E27FC236}">
                    <a16:creationId xmlns:a16="http://schemas.microsoft.com/office/drawing/2014/main" id="{4AE2AB61-E531-4010-92B8-63EDF308672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6" name="Graphic 195" descr="Tent">
                <a:extLst>
                  <a:ext uri="{FF2B5EF4-FFF2-40B4-BE49-F238E27FC236}">
                    <a16:creationId xmlns:a16="http://schemas.microsoft.com/office/drawing/2014/main" id="{2C3830B9-42A1-432C-A8C4-3713A48BAF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99" name="Chart 198">
            <a:extLst>
              <a:ext uri="{FF2B5EF4-FFF2-40B4-BE49-F238E27FC236}">
                <a16:creationId xmlns:a16="http://schemas.microsoft.com/office/drawing/2014/main" id="{F94CB486-6BEE-4D64-8C3C-F82EDC4FD097}"/>
              </a:ext>
            </a:extLst>
          </p:cNvPr>
          <p:cNvGraphicFramePr>
            <a:graphicFrameLocks noChangeAspect="1"/>
          </p:cNvGraphicFramePr>
          <p:nvPr>
            <p:extLst/>
          </p:nvPr>
        </p:nvGraphicFramePr>
        <p:xfrm>
          <a:off x="4488439" y="68770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0" name="Chart 199">
            <a:extLst>
              <a:ext uri="{FF2B5EF4-FFF2-40B4-BE49-F238E27FC236}">
                <a16:creationId xmlns:a16="http://schemas.microsoft.com/office/drawing/2014/main" id="{390C77D1-AA92-4A66-8F38-6F88A3932B87}"/>
              </a:ext>
            </a:extLst>
          </p:cNvPr>
          <p:cNvGraphicFramePr>
            <a:graphicFrameLocks noChangeAspect="1"/>
          </p:cNvGraphicFramePr>
          <p:nvPr>
            <p:extLst/>
          </p:nvPr>
        </p:nvGraphicFramePr>
        <p:xfrm>
          <a:off x="3223721" y="241659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201" name="Group 200">
            <a:extLst>
              <a:ext uri="{FF2B5EF4-FFF2-40B4-BE49-F238E27FC236}">
                <a16:creationId xmlns:a16="http://schemas.microsoft.com/office/drawing/2014/main" id="{30C3D390-C617-44A8-9400-4A5F111217A1}"/>
              </a:ext>
            </a:extLst>
          </p:cNvPr>
          <p:cNvGrpSpPr/>
          <p:nvPr/>
        </p:nvGrpSpPr>
        <p:grpSpPr>
          <a:xfrm>
            <a:off x="5179524" y="3672976"/>
            <a:ext cx="3594912" cy="1375905"/>
            <a:chOff x="2243731" y="2891162"/>
            <a:chExt cx="3594912" cy="1375905"/>
          </a:xfrm>
        </p:grpSpPr>
        <p:grpSp>
          <p:nvGrpSpPr>
            <p:cNvPr id="202" name="Group 201">
              <a:extLst>
                <a:ext uri="{FF2B5EF4-FFF2-40B4-BE49-F238E27FC236}">
                  <a16:creationId xmlns:a16="http://schemas.microsoft.com/office/drawing/2014/main" id="{0EDE3B9F-526B-451D-A992-28C160535FE4}"/>
                </a:ext>
              </a:extLst>
            </p:cNvPr>
            <p:cNvGrpSpPr/>
            <p:nvPr/>
          </p:nvGrpSpPr>
          <p:grpSpPr>
            <a:xfrm>
              <a:off x="2243731" y="3192308"/>
              <a:ext cx="2743200" cy="508758"/>
              <a:chOff x="1066801" y="2238247"/>
              <a:chExt cx="2743200" cy="508758"/>
            </a:xfrm>
          </p:grpSpPr>
          <p:sp>
            <p:nvSpPr>
              <p:cNvPr id="210" name="Freeform: Shape 209">
                <a:extLst>
                  <a:ext uri="{FF2B5EF4-FFF2-40B4-BE49-F238E27FC236}">
                    <a16:creationId xmlns:a16="http://schemas.microsoft.com/office/drawing/2014/main" id="{D96046F8-620D-4B8E-9EA6-6929D6819DB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Text Box 10">
                <a:extLst>
                  <a:ext uri="{FF2B5EF4-FFF2-40B4-BE49-F238E27FC236}">
                    <a16:creationId xmlns:a16="http://schemas.microsoft.com/office/drawing/2014/main" id="{B04A8391-4A6F-458D-BAAE-76B26DE348C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3" name="Group 202">
              <a:extLst>
                <a:ext uri="{FF2B5EF4-FFF2-40B4-BE49-F238E27FC236}">
                  <a16:creationId xmlns:a16="http://schemas.microsoft.com/office/drawing/2014/main" id="{5C932FEA-D5DF-43FF-B4EE-DB88F370AA4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04" name="Freeform: Shape 203">
                <a:extLst>
                  <a:ext uri="{FF2B5EF4-FFF2-40B4-BE49-F238E27FC236}">
                    <a16:creationId xmlns:a16="http://schemas.microsoft.com/office/drawing/2014/main" id="{57B7A08C-EAAC-42B1-B902-3240618C0EE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FA3D38B6-9A38-427E-B8D1-0E1BE125791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6" name="Graphic 26" descr="Hike">
                <a:extLst>
                  <a:ext uri="{FF2B5EF4-FFF2-40B4-BE49-F238E27FC236}">
                    <a16:creationId xmlns:a16="http://schemas.microsoft.com/office/drawing/2014/main" id="{9AFF95BD-0A34-4DCC-9537-88FD2D0F9F29}"/>
                  </a:ext>
                </a:extLst>
              </p:cNvPr>
              <p:cNvGrpSpPr>
                <a:grpSpLocks noChangeAspect="1"/>
              </p:cNvGrpSpPr>
              <p:nvPr/>
            </p:nvGrpSpPr>
            <p:grpSpPr>
              <a:xfrm>
                <a:off x="3835579" y="2208930"/>
                <a:ext cx="548640" cy="548640"/>
                <a:chOff x="5638800" y="2971800"/>
                <a:chExt cx="914400" cy="914400"/>
              </a:xfrm>
              <a:solidFill>
                <a:srgbClr val="4D4D4D"/>
              </a:solidFill>
            </p:grpSpPr>
            <p:sp>
              <p:nvSpPr>
                <p:cNvPr id="207" name="Freeform: Shape 206">
                  <a:extLst>
                    <a:ext uri="{FF2B5EF4-FFF2-40B4-BE49-F238E27FC236}">
                      <a16:creationId xmlns:a16="http://schemas.microsoft.com/office/drawing/2014/main" id="{A41710F6-F63D-4334-A9C2-D27EBEC97F0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2E10D900-073A-47B5-AF26-9797CC2753E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9C3C193F-B046-4ABC-825D-23EF9B7E33A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15" name="TextBox 214">
            <a:extLst>
              <a:ext uri="{FF2B5EF4-FFF2-40B4-BE49-F238E27FC236}">
                <a16:creationId xmlns:a16="http://schemas.microsoft.com/office/drawing/2014/main" id="{2599483A-3738-4B0B-9223-1FDE641E04F7}"/>
              </a:ext>
            </a:extLst>
          </p:cNvPr>
          <p:cNvSpPr txBox="1"/>
          <p:nvPr/>
        </p:nvSpPr>
        <p:spPr>
          <a:xfrm>
            <a:off x="4954159" y="5216567"/>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16" name="Chart 215">
            <a:extLst>
              <a:ext uri="{FF2B5EF4-FFF2-40B4-BE49-F238E27FC236}">
                <a16:creationId xmlns:a16="http://schemas.microsoft.com/office/drawing/2014/main" id="{77971335-E684-42DD-B495-EBA60B47B754}"/>
              </a:ext>
            </a:extLst>
          </p:cNvPr>
          <p:cNvGraphicFramePr>
            <a:graphicFrameLocks noChangeAspect="1"/>
          </p:cNvGraphicFramePr>
          <p:nvPr>
            <p:extLst/>
          </p:nvPr>
        </p:nvGraphicFramePr>
        <p:xfrm>
          <a:off x="7489517" y="345328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217" name="Picture 216">
            <a:hlinkClick r:id="rId8"/>
            <a:extLst>
              <a:ext uri="{FF2B5EF4-FFF2-40B4-BE49-F238E27FC236}">
                <a16:creationId xmlns:a16="http://schemas.microsoft.com/office/drawing/2014/main" id="{ADF452E7-5A90-4C7B-8B2B-6C4F9E4FF77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2754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anim calcmode="lin" valueType="num">
                                      <p:cBhvr>
                                        <p:cTn id="30" dur="1000" fill="hold"/>
                                        <p:tgtEl>
                                          <p:spTgt spid="4"/>
                                        </p:tgtEl>
                                        <p:attrNameLst>
                                          <p:attrName>ppt_x</p:attrName>
                                        </p:attrNameLst>
                                      </p:cBhvr>
                                      <p:tavLst>
                                        <p:tav tm="0">
                                          <p:val>
                                            <p:strVal val="#ppt_x"/>
                                          </p:val>
                                        </p:tav>
                                        <p:tav tm="100000">
                                          <p:val>
                                            <p:strVal val="#ppt_x"/>
                                          </p:val>
                                        </p:tav>
                                      </p:tavLst>
                                    </p:anim>
                                    <p:anim calcmode="lin" valueType="num">
                                      <p:cBhvr>
                                        <p:cTn id="31" dur="1000" fill="hold"/>
                                        <p:tgtEl>
                                          <p:spTgt spid="4"/>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 presetClass="entr" presetSubtype="8" fill="hold" nodeType="afterEffect">
                                  <p:stCondLst>
                                    <p:cond delay="0"/>
                                  </p:stCondLst>
                                  <p:childTnLst>
                                    <p:set>
                                      <p:cBhvr>
                                        <p:cTn id="46" dur="1" fill="hold">
                                          <p:stCondLst>
                                            <p:cond delay="0"/>
                                          </p:stCondLst>
                                        </p:cTn>
                                        <p:tgtEl>
                                          <p:spTgt spid="178"/>
                                        </p:tgtEl>
                                        <p:attrNameLst>
                                          <p:attrName>style.visibility</p:attrName>
                                        </p:attrNameLst>
                                      </p:cBhvr>
                                      <p:to>
                                        <p:strVal val="visible"/>
                                      </p:to>
                                    </p:set>
                                    <p:anim calcmode="lin" valueType="num">
                                      <p:cBhvr additive="base">
                                        <p:cTn id="47" dur="500" fill="hold"/>
                                        <p:tgtEl>
                                          <p:spTgt spid="178"/>
                                        </p:tgtEl>
                                        <p:attrNameLst>
                                          <p:attrName>ppt_x</p:attrName>
                                        </p:attrNameLst>
                                      </p:cBhvr>
                                      <p:tavLst>
                                        <p:tav tm="0">
                                          <p:val>
                                            <p:strVal val="0-#ppt_w/2"/>
                                          </p:val>
                                        </p:tav>
                                        <p:tav tm="100000">
                                          <p:val>
                                            <p:strVal val="#ppt_x"/>
                                          </p:val>
                                        </p:tav>
                                      </p:tavLst>
                                    </p:anim>
                                    <p:anim calcmode="lin" valueType="num">
                                      <p:cBhvr additive="base">
                                        <p:cTn id="48" dur="500" fill="hold"/>
                                        <p:tgtEl>
                                          <p:spTgt spid="178"/>
                                        </p:tgtEl>
                                        <p:attrNameLst>
                                          <p:attrName>ppt_y</p:attrName>
                                        </p:attrNameLst>
                                      </p:cBhvr>
                                      <p:tavLst>
                                        <p:tav tm="0">
                                          <p:val>
                                            <p:strVal val="#ppt_y"/>
                                          </p:val>
                                        </p:tav>
                                        <p:tav tm="100000">
                                          <p:val>
                                            <p:strVal val="#ppt_y"/>
                                          </p:val>
                                        </p:tav>
                                      </p:tavLst>
                                    </p:anim>
                                  </p:childTnLst>
                                </p:cTn>
                              </p:par>
                            </p:childTnLst>
                          </p:cTn>
                        </p:par>
                        <p:par>
                          <p:cTn id="49" fill="hold">
                            <p:stCondLst>
                              <p:cond delay="7250"/>
                            </p:stCondLst>
                            <p:childTnLst>
                              <p:par>
                                <p:cTn id="50" presetID="42" presetClass="entr" presetSubtype="0" fill="hold" grpId="0" nodeType="afterEffect">
                                  <p:stCondLst>
                                    <p:cond delay="0"/>
                                  </p:stCondLst>
                                  <p:childTnLst>
                                    <p:set>
                                      <p:cBhvr>
                                        <p:cTn id="51" dur="1" fill="hold">
                                          <p:stCondLst>
                                            <p:cond delay="0"/>
                                          </p:stCondLst>
                                        </p:cTn>
                                        <p:tgtEl>
                                          <p:spTgt spid="190"/>
                                        </p:tgtEl>
                                        <p:attrNameLst>
                                          <p:attrName>style.visibility</p:attrName>
                                        </p:attrNameLst>
                                      </p:cBhvr>
                                      <p:to>
                                        <p:strVal val="visible"/>
                                      </p:to>
                                    </p:set>
                                    <p:animEffect transition="in" filter="fade">
                                      <p:cBhvr>
                                        <p:cTn id="52" dur="1000"/>
                                        <p:tgtEl>
                                          <p:spTgt spid="190"/>
                                        </p:tgtEl>
                                      </p:cBhvr>
                                    </p:animEffect>
                                    <p:anim calcmode="lin" valueType="num">
                                      <p:cBhvr>
                                        <p:cTn id="53" dur="1000" fill="hold"/>
                                        <p:tgtEl>
                                          <p:spTgt spid="190"/>
                                        </p:tgtEl>
                                        <p:attrNameLst>
                                          <p:attrName>ppt_x</p:attrName>
                                        </p:attrNameLst>
                                      </p:cBhvr>
                                      <p:tavLst>
                                        <p:tav tm="0">
                                          <p:val>
                                            <p:strVal val="#ppt_x"/>
                                          </p:val>
                                        </p:tav>
                                        <p:tav tm="100000">
                                          <p:val>
                                            <p:strVal val="#ppt_x"/>
                                          </p:val>
                                        </p:tav>
                                      </p:tavLst>
                                    </p:anim>
                                    <p:anim calcmode="lin" valueType="num">
                                      <p:cBhvr>
                                        <p:cTn id="54" dur="1000" fill="hold"/>
                                        <p:tgtEl>
                                          <p:spTgt spid="190"/>
                                        </p:tgtEl>
                                        <p:attrNameLst>
                                          <p:attrName>ppt_y</p:attrName>
                                        </p:attrNameLst>
                                      </p:cBhvr>
                                      <p:tavLst>
                                        <p:tav tm="0">
                                          <p:val>
                                            <p:strVal val="#ppt_y+.1"/>
                                          </p:val>
                                        </p:tav>
                                        <p:tav tm="100000">
                                          <p:val>
                                            <p:strVal val="#ppt_y"/>
                                          </p:val>
                                        </p:tav>
                                      </p:tavLst>
                                    </p:anim>
                                  </p:childTnLst>
                                </p:cTn>
                              </p:par>
                            </p:childTnLst>
                          </p:cTn>
                        </p:par>
                        <p:par>
                          <p:cTn id="55" fill="hold">
                            <p:stCondLst>
                              <p:cond delay="8250"/>
                            </p:stCondLst>
                            <p:childTnLst>
                              <p:par>
                                <p:cTn id="56" presetID="31" presetClass="entr" presetSubtype="0" fill="hold" grpId="0" nodeType="afterEffect">
                                  <p:stCondLst>
                                    <p:cond delay="0"/>
                                  </p:stCondLst>
                                  <p:childTnLst>
                                    <p:set>
                                      <p:cBhvr>
                                        <p:cTn id="57" dur="1" fill="hold">
                                          <p:stCondLst>
                                            <p:cond delay="0"/>
                                          </p:stCondLst>
                                        </p:cTn>
                                        <p:tgtEl>
                                          <p:spTgt spid="200"/>
                                        </p:tgtEl>
                                        <p:attrNameLst>
                                          <p:attrName>style.visibility</p:attrName>
                                        </p:attrNameLst>
                                      </p:cBhvr>
                                      <p:to>
                                        <p:strVal val="visible"/>
                                      </p:to>
                                    </p:set>
                                    <p:anim calcmode="lin" valueType="num">
                                      <p:cBhvr>
                                        <p:cTn id="58" dur="1000" fill="hold"/>
                                        <p:tgtEl>
                                          <p:spTgt spid="200"/>
                                        </p:tgtEl>
                                        <p:attrNameLst>
                                          <p:attrName>ppt_w</p:attrName>
                                        </p:attrNameLst>
                                      </p:cBhvr>
                                      <p:tavLst>
                                        <p:tav tm="0">
                                          <p:val>
                                            <p:fltVal val="0"/>
                                          </p:val>
                                        </p:tav>
                                        <p:tav tm="100000">
                                          <p:val>
                                            <p:strVal val="#ppt_w"/>
                                          </p:val>
                                        </p:tav>
                                      </p:tavLst>
                                    </p:anim>
                                    <p:anim calcmode="lin" valueType="num">
                                      <p:cBhvr>
                                        <p:cTn id="59" dur="1000" fill="hold"/>
                                        <p:tgtEl>
                                          <p:spTgt spid="200"/>
                                        </p:tgtEl>
                                        <p:attrNameLst>
                                          <p:attrName>ppt_h</p:attrName>
                                        </p:attrNameLst>
                                      </p:cBhvr>
                                      <p:tavLst>
                                        <p:tav tm="0">
                                          <p:val>
                                            <p:fltVal val="0"/>
                                          </p:val>
                                        </p:tav>
                                        <p:tav tm="100000">
                                          <p:val>
                                            <p:strVal val="#ppt_h"/>
                                          </p:val>
                                        </p:tav>
                                      </p:tavLst>
                                    </p:anim>
                                    <p:anim calcmode="lin" valueType="num">
                                      <p:cBhvr>
                                        <p:cTn id="60" dur="1000" fill="hold"/>
                                        <p:tgtEl>
                                          <p:spTgt spid="200"/>
                                        </p:tgtEl>
                                        <p:attrNameLst>
                                          <p:attrName>style.rotation</p:attrName>
                                        </p:attrNameLst>
                                      </p:cBhvr>
                                      <p:tavLst>
                                        <p:tav tm="0">
                                          <p:val>
                                            <p:fltVal val="90"/>
                                          </p:val>
                                        </p:tav>
                                        <p:tav tm="100000">
                                          <p:val>
                                            <p:fltVal val="0"/>
                                          </p:val>
                                        </p:tav>
                                      </p:tavLst>
                                    </p:anim>
                                    <p:animEffect transition="in" filter="fade">
                                      <p:cBhvr>
                                        <p:cTn id="61" dur="1000"/>
                                        <p:tgtEl>
                                          <p:spTgt spid="200"/>
                                        </p:tgtEl>
                                      </p:cBhvr>
                                    </p:animEffect>
                                  </p:childTnLst>
                                </p:cTn>
                              </p:par>
                            </p:childTnLst>
                          </p:cTn>
                        </p:par>
                        <p:par>
                          <p:cTn id="62" fill="hold">
                            <p:stCondLst>
                              <p:cond delay="9250"/>
                            </p:stCondLst>
                            <p:childTnLst>
                              <p:par>
                                <p:cTn id="63" presetID="2" presetClass="entr" presetSubtype="2" fill="hold" nodeType="afterEffect">
                                  <p:stCondLst>
                                    <p:cond delay="0"/>
                                  </p:stCondLst>
                                  <p:childTnLst>
                                    <p:set>
                                      <p:cBhvr>
                                        <p:cTn id="64" dur="1" fill="hold">
                                          <p:stCondLst>
                                            <p:cond delay="0"/>
                                          </p:stCondLst>
                                        </p:cTn>
                                        <p:tgtEl>
                                          <p:spTgt spid="191"/>
                                        </p:tgtEl>
                                        <p:attrNameLst>
                                          <p:attrName>style.visibility</p:attrName>
                                        </p:attrNameLst>
                                      </p:cBhvr>
                                      <p:to>
                                        <p:strVal val="visible"/>
                                      </p:to>
                                    </p:set>
                                    <p:anim calcmode="lin" valueType="num">
                                      <p:cBhvr additive="base">
                                        <p:cTn id="65" dur="500" fill="hold"/>
                                        <p:tgtEl>
                                          <p:spTgt spid="191"/>
                                        </p:tgtEl>
                                        <p:attrNameLst>
                                          <p:attrName>ppt_x</p:attrName>
                                        </p:attrNameLst>
                                      </p:cBhvr>
                                      <p:tavLst>
                                        <p:tav tm="0">
                                          <p:val>
                                            <p:strVal val="1+#ppt_w/2"/>
                                          </p:val>
                                        </p:tav>
                                        <p:tav tm="100000">
                                          <p:val>
                                            <p:strVal val="#ppt_x"/>
                                          </p:val>
                                        </p:tav>
                                      </p:tavLst>
                                    </p:anim>
                                    <p:anim calcmode="lin" valueType="num">
                                      <p:cBhvr additive="base">
                                        <p:cTn id="66" dur="500" fill="hold"/>
                                        <p:tgtEl>
                                          <p:spTgt spid="191"/>
                                        </p:tgtEl>
                                        <p:attrNameLst>
                                          <p:attrName>ppt_y</p:attrName>
                                        </p:attrNameLst>
                                      </p:cBhvr>
                                      <p:tavLst>
                                        <p:tav tm="0">
                                          <p:val>
                                            <p:strVal val="#ppt_y"/>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189"/>
                                        </p:tgtEl>
                                        <p:attrNameLst>
                                          <p:attrName>style.visibility</p:attrName>
                                        </p:attrNameLst>
                                      </p:cBhvr>
                                      <p:to>
                                        <p:strVal val="visible"/>
                                      </p:to>
                                    </p:set>
                                    <p:animEffect transition="in" filter="fade">
                                      <p:cBhvr>
                                        <p:cTn id="70" dur="1000"/>
                                        <p:tgtEl>
                                          <p:spTgt spid="189"/>
                                        </p:tgtEl>
                                      </p:cBhvr>
                                    </p:animEffect>
                                    <p:anim calcmode="lin" valueType="num">
                                      <p:cBhvr>
                                        <p:cTn id="71" dur="1000" fill="hold"/>
                                        <p:tgtEl>
                                          <p:spTgt spid="189"/>
                                        </p:tgtEl>
                                        <p:attrNameLst>
                                          <p:attrName>ppt_x</p:attrName>
                                        </p:attrNameLst>
                                      </p:cBhvr>
                                      <p:tavLst>
                                        <p:tav tm="0">
                                          <p:val>
                                            <p:strVal val="#ppt_x"/>
                                          </p:val>
                                        </p:tav>
                                        <p:tav tm="100000">
                                          <p:val>
                                            <p:strVal val="#ppt_x"/>
                                          </p:val>
                                        </p:tav>
                                      </p:tavLst>
                                    </p:anim>
                                    <p:anim calcmode="lin" valueType="num">
                                      <p:cBhvr>
                                        <p:cTn id="72" dur="1000" fill="hold"/>
                                        <p:tgtEl>
                                          <p:spTgt spid="189"/>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31" presetClass="entr" presetSubtype="0" fill="hold" grpId="0" nodeType="afterEffect">
                                  <p:stCondLst>
                                    <p:cond delay="0"/>
                                  </p:stCondLst>
                                  <p:childTnLst>
                                    <p:set>
                                      <p:cBhvr>
                                        <p:cTn id="75" dur="1" fill="hold">
                                          <p:stCondLst>
                                            <p:cond delay="0"/>
                                          </p:stCondLst>
                                        </p:cTn>
                                        <p:tgtEl>
                                          <p:spTgt spid="199"/>
                                        </p:tgtEl>
                                        <p:attrNameLst>
                                          <p:attrName>style.visibility</p:attrName>
                                        </p:attrNameLst>
                                      </p:cBhvr>
                                      <p:to>
                                        <p:strVal val="visible"/>
                                      </p:to>
                                    </p:set>
                                    <p:anim calcmode="lin" valueType="num">
                                      <p:cBhvr>
                                        <p:cTn id="76" dur="1000" fill="hold"/>
                                        <p:tgtEl>
                                          <p:spTgt spid="199"/>
                                        </p:tgtEl>
                                        <p:attrNameLst>
                                          <p:attrName>ppt_w</p:attrName>
                                        </p:attrNameLst>
                                      </p:cBhvr>
                                      <p:tavLst>
                                        <p:tav tm="0">
                                          <p:val>
                                            <p:fltVal val="0"/>
                                          </p:val>
                                        </p:tav>
                                        <p:tav tm="100000">
                                          <p:val>
                                            <p:strVal val="#ppt_w"/>
                                          </p:val>
                                        </p:tav>
                                      </p:tavLst>
                                    </p:anim>
                                    <p:anim calcmode="lin" valueType="num">
                                      <p:cBhvr>
                                        <p:cTn id="77" dur="1000" fill="hold"/>
                                        <p:tgtEl>
                                          <p:spTgt spid="199"/>
                                        </p:tgtEl>
                                        <p:attrNameLst>
                                          <p:attrName>ppt_h</p:attrName>
                                        </p:attrNameLst>
                                      </p:cBhvr>
                                      <p:tavLst>
                                        <p:tav tm="0">
                                          <p:val>
                                            <p:fltVal val="0"/>
                                          </p:val>
                                        </p:tav>
                                        <p:tav tm="100000">
                                          <p:val>
                                            <p:strVal val="#ppt_h"/>
                                          </p:val>
                                        </p:tav>
                                      </p:tavLst>
                                    </p:anim>
                                    <p:anim calcmode="lin" valueType="num">
                                      <p:cBhvr>
                                        <p:cTn id="78" dur="1000" fill="hold"/>
                                        <p:tgtEl>
                                          <p:spTgt spid="199"/>
                                        </p:tgtEl>
                                        <p:attrNameLst>
                                          <p:attrName>style.rotation</p:attrName>
                                        </p:attrNameLst>
                                      </p:cBhvr>
                                      <p:tavLst>
                                        <p:tav tm="0">
                                          <p:val>
                                            <p:fltVal val="90"/>
                                          </p:val>
                                        </p:tav>
                                        <p:tav tm="100000">
                                          <p:val>
                                            <p:fltVal val="0"/>
                                          </p:val>
                                        </p:tav>
                                      </p:tavLst>
                                    </p:anim>
                                    <p:animEffect transition="in" filter="fade">
                                      <p:cBhvr>
                                        <p:cTn id="79" dur="1000"/>
                                        <p:tgtEl>
                                          <p:spTgt spid="199"/>
                                        </p:tgtEl>
                                      </p:cBhvr>
                                    </p:animEffect>
                                  </p:childTnLst>
                                </p:cTn>
                              </p:par>
                            </p:childTnLst>
                          </p:cTn>
                        </p:par>
                        <p:par>
                          <p:cTn id="80" fill="hold">
                            <p:stCondLst>
                              <p:cond delay="11750"/>
                            </p:stCondLst>
                            <p:childTnLst>
                              <p:par>
                                <p:cTn id="81" presetID="2" presetClass="entr" presetSubtype="8" fill="hold" nodeType="afterEffect">
                                  <p:stCondLst>
                                    <p:cond delay="0"/>
                                  </p:stCondLst>
                                  <p:childTnLst>
                                    <p:set>
                                      <p:cBhvr>
                                        <p:cTn id="82" dur="1" fill="hold">
                                          <p:stCondLst>
                                            <p:cond delay="0"/>
                                          </p:stCondLst>
                                        </p:cTn>
                                        <p:tgtEl>
                                          <p:spTgt spid="201"/>
                                        </p:tgtEl>
                                        <p:attrNameLst>
                                          <p:attrName>style.visibility</p:attrName>
                                        </p:attrNameLst>
                                      </p:cBhvr>
                                      <p:to>
                                        <p:strVal val="visible"/>
                                      </p:to>
                                    </p:set>
                                    <p:anim calcmode="lin" valueType="num">
                                      <p:cBhvr additive="base">
                                        <p:cTn id="83" dur="500" fill="hold"/>
                                        <p:tgtEl>
                                          <p:spTgt spid="201"/>
                                        </p:tgtEl>
                                        <p:attrNameLst>
                                          <p:attrName>ppt_x</p:attrName>
                                        </p:attrNameLst>
                                      </p:cBhvr>
                                      <p:tavLst>
                                        <p:tav tm="0">
                                          <p:val>
                                            <p:strVal val="0-#ppt_w/2"/>
                                          </p:val>
                                        </p:tav>
                                        <p:tav tm="100000">
                                          <p:val>
                                            <p:strVal val="#ppt_x"/>
                                          </p:val>
                                        </p:tav>
                                      </p:tavLst>
                                    </p:anim>
                                    <p:anim calcmode="lin" valueType="num">
                                      <p:cBhvr additive="base">
                                        <p:cTn id="84" dur="500" fill="hold"/>
                                        <p:tgtEl>
                                          <p:spTgt spid="201"/>
                                        </p:tgtEl>
                                        <p:attrNameLst>
                                          <p:attrName>ppt_y</p:attrName>
                                        </p:attrNameLst>
                                      </p:cBhvr>
                                      <p:tavLst>
                                        <p:tav tm="0">
                                          <p:val>
                                            <p:strVal val="#ppt_y"/>
                                          </p:val>
                                        </p:tav>
                                        <p:tav tm="100000">
                                          <p:val>
                                            <p:strVal val="#ppt_y"/>
                                          </p:val>
                                        </p:tav>
                                      </p:tavLst>
                                    </p:anim>
                                  </p:childTnLst>
                                </p:cTn>
                              </p:par>
                            </p:childTnLst>
                          </p:cTn>
                        </p:par>
                        <p:par>
                          <p:cTn id="85" fill="hold">
                            <p:stCondLst>
                              <p:cond delay="12250"/>
                            </p:stCondLst>
                            <p:childTnLst>
                              <p:par>
                                <p:cTn id="86" presetID="42" presetClass="entr" presetSubtype="0" fill="hold" grpId="0" nodeType="afterEffect">
                                  <p:stCondLst>
                                    <p:cond delay="0"/>
                                  </p:stCondLst>
                                  <p:childTnLst>
                                    <p:set>
                                      <p:cBhvr>
                                        <p:cTn id="87" dur="1" fill="hold">
                                          <p:stCondLst>
                                            <p:cond delay="0"/>
                                          </p:stCondLst>
                                        </p:cTn>
                                        <p:tgtEl>
                                          <p:spTgt spid="215"/>
                                        </p:tgtEl>
                                        <p:attrNameLst>
                                          <p:attrName>style.visibility</p:attrName>
                                        </p:attrNameLst>
                                      </p:cBhvr>
                                      <p:to>
                                        <p:strVal val="visible"/>
                                      </p:to>
                                    </p:set>
                                    <p:animEffect transition="in" filter="fade">
                                      <p:cBhvr>
                                        <p:cTn id="88" dur="1000"/>
                                        <p:tgtEl>
                                          <p:spTgt spid="215"/>
                                        </p:tgtEl>
                                      </p:cBhvr>
                                    </p:animEffect>
                                    <p:anim calcmode="lin" valueType="num">
                                      <p:cBhvr>
                                        <p:cTn id="89" dur="1000" fill="hold"/>
                                        <p:tgtEl>
                                          <p:spTgt spid="215"/>
                                        </p:tgtEl>
                                        <p:attrNameLst>
                                          <p:attrName>ppt_x</p:attrName>
                                        </p:attrNameLst>
                                      </p:cBhvr>
                                      <p:tavLst>
                                        <p:tav tm="0">
                                          <p:val>
                                            <p:strVal val="#ppt_x"/>
                                          </p:val>
                                        </p:tav>
                                        <p:tav tm="100000">
                                          <p:val>
                                            <p:strVal val="#ppt_x"/>
                                          </p:val>
                                        </p:tav>
                                      </p:tavLst>
                                    </p:anim>
                                    <p:anim calcmode="lin" valueType="num">
                                      <p:cBhvr>
                                        <p:cTn id="90" dur="1000" fill="hold"/>
                                        <p:tgtEl>
                                          <p:spTgt spid="215"/>
                                        </p:tgtEl>
                                        <p:attrNameLst>
                                          <p:attrName>ppt_y</p:attrName>
                                        </p:attrNameLst>
                                      </p:cBhvr>
                                      <p:tavLst>
                                        <p:tav tm="0">
                                          <p:val>
                                            <p:strVal val="#ppt_y+.1"/>
                                          </p:val>
                                        </p:tav>
                                        <p:tav tm="100000">
                                          <p:val>
                                            <p:strVal val="#ppt_y"/>
                                          </p:val>
                                        </p:tav>
                                      </p:tavLst>
                                    </p:anim>
                                  </p:childTnLst>
                                </p:cTn>
                              </p:par>
                            </p:childTnLst>
                          </p:cTn>
                        </p:par>
                        <p:par>
                          <p:cTn id="91" fill="hold">
                            <p:stCondLst>
                              <p:cond delay="13250"/>
                            </p:stCondLst>
                            <p:childTnLst>
                              <p:par>
                                <p:cTn id="92" presetID="31" presetClass="entr" presetSubtype="0" fill="hold" grpId="0" nodeType="afterEffect">
                                  <p:stCondLst>
                                    <p:cond delay="0"/>
                                  </p:stCondLst>
                                  <p:childTnLst>
                                    <p:set>
                                      <p:cBhvr>
                                        <p:cTn id="93" dur="1" fill="hold">
                                          <p:stCondLst>
                                            <p:cond delay="0"/>
                                          </p:stCondLst>
                                        </p:cTn>
                                        <p:tgtEl>
                                          <p:spTgt spid="216"/>
                                        </p:tgtEl>
                                        <p:attrNameLst>
                                          <p:attrName>style.visibility</p:attrName>
                                        </p:attrNameLst>
                                      </p:cBhvr>
                                      <p:to>
                                        <p:strVal val="visible"/>
                                      </p:to>
                                    </p:set>
                                    <p:anim calcmode="lin" valueType="num">
                                      <p:cBhvr>
                                        <p:cTn id="94" dur="1000" fill="hold"/>
                                        <p:tgtEl>
                                          <p:spTgt spid="216"/>
                                        </p:tgtEl>
                                        <p:attrNameLst>
                                          <p:attrName>ppt_w</p:attrName>
                                        </p:attrNameLst>
                                      </p:cBhvr>
                                      <p:tavLst>
                                        <p:tav tm="0">
                                          <p:val>
                                            <p:fltVal val="0"/>
                                          </p:val>
                                        </p:tav>
                                        <p:tav tm="100000">
                                          <p:val>
                                            <p:strVal val="#ppt_w"/>
                                          </p:val>
                                        </p:tav>
                                      </p:tavLst>
                                    </p:anim>
                                    <p:anim calcmode="lin" valueType="num">
                                      <p:cBhvr>
                                        <p:cTn id="95" dur="1000" fill="hold"/>
                                        <p:tgtEl>
                                          <p:spTgt spid="216"/>
                                        </p:tgtEl>
                                        <p:attrNameLst>
                                          <p:attrName>ppt_h</p:attrName>
                                        </p:attrNameLst>
                                      </p:cBhvr>
                                      <p:tavLst>
                                        <p:tav tm="0">
                                          <p:val>
                                            <p:fltVal val="0"/>
                                          </p:val>
                                        </p:tav>
                                        <p:tav tm="100000">
                                          <p:val>
                                            <p:strVal val="#ppt_h"/>
                                          </p:val>
                                        </p:tav>
                                      </p:tavLst>
                                    </p:anim>
                                    <p:anim calcmode="lin" valueType="num">
                                      <p:cBhvr>
                                        <p:cTn id="96" dur="1000" fill="hold"/>
                                        <p:tgtEl>
                                          <p:spTgt spid="216"/>
                                        </p:tgtEl>
                                        <p:attrNameLst>
                                          <p:attrName>style.rotation</p:attrName>
                                        </p:attrNameLst>
                                      </p:cBhvr>
                                      <p:tavLst>
                                        <p:tav tm="0">
                                          <p:val>
                                            <p:fltVal val="90"/>
                                          </p:val>
                                        </p:tav>
                                        <p:tav tm="100000">
                                          <p:val>
                                            <p:fltVal val="0"/>
                                          </p:val>
                                        </p:tav>
                                      </p:tavLst>
                                    </p:anim>
                                    <p:animEffect transition="in" filter="fade">
                                      <p:cBhvr>
                                        <p:cTn id="97" dur="1000"/>
                                        <p:tgtEl>
                                          <p:spTgt spid="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 grpId="0"/>
      <p:bldP spid="190" grpId="0"/>
      <p:bldGraphic spid="199" grpId="0">
        <p:bldAsOne/>
      </p:bldGraphic>
      <p:bldGraphic spid="200" grpId="0">
        <p:bldAsOne/>
      </p:bldGraphic>
      <p:bldP spid="215" grpId="0"/>
      <p:bldGraphic spid="21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1908</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2019-07-14T22:44:52Z</dcterms:modified>
</cp:coreProperties>
</file>